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9" r:id="rId9"/>
    <p:sldId id="262" r:id="rId10"/>
    <p:sldId id="263" r:id="rId11"/>
    <p:sldId id="264" r:id="rId12"/>
    <p:sldId id="270" r:id="rId13"/>
    <p:sldId id="265" r:id="rId14"/>
    <p:sldId id="272" r:id="rId15"/>
    <p:sldId id="271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Hydraulic calculations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14770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f-ZA" dirty="0" smtClean="0"/>
          </a:p>
          <a:p>
            <a:r>
              <a:rPr lang="af-ZA" dirty="0" smtClean="0"/>
              <a:t>Calculate </a:t>
            </a:r>
            <a:r>
              <a:rPr lang="af-ZA" dirty="0"/>
              <a:t>the pressure in the system</a:t>
            </a:r>
            <a:r>
              <a:rPr lang="af-ZA" dirty="0" smtClean="0"/>
              <a:t>.</a:t>
            </a:r>
          </a:p>
          <a:p>
            <a:endParaRPr lang="af-ZA" dirty="0"/>
          </a:p>
          <a:p>
            <a:endParaRPr lang="af-ZA" dirty="0" smtClean="0"/>
          </a:p>
          <a:p>
            <a:r>
              <a:rPr lang="af-ZA" dirty="0" smtClean="0"/>
              <a:t>Calculater the force Piston B can lift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4488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Solution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2819400" cy="600384"/>
          </a:xfrm>
        </p:spPr>
        <p:txBody>
          <a:bodyPr/>
          <a:lstStyle/>
          <a:p>
            <a:r>
              <a:rPr lang="en-ZA" dirty="0" smtClean="0"/>
              <a:t>Apply formula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373400" y="2362200"/>
                <a:ext cx="3122400" cy="7838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i="1">
                          <a:latin typeface="Cambria Math"/>
                        </a:rPr>
                        <m:t>𝑃𝑟𝑒𝑠𝑠𝑢𝑟𝑒</m:t>
                      </m:r>
                      <m:r>
                        <a:rPr lang="en-ZA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2400" i="1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400" y="2362200"/>
                <a:ext cx="3122400" cy="7838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057400" y="35052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Have only 1 variable…</a:t>
            </a:r>
            <a:endParaRPr lang="en-Z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866900" y="4459357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First calculate area … </a:t>
            </a:r>
            <a:r>
              <a:rPr lang="en-ZA" sz="2400" dirty="0" smtClean="0">
                <a:solidFill>
                  <a:srgbClr val="FF0000"/>
                </a:solidFill>
              </a:rPr>
              <a:t>ALWAYS CONVERT TO METERS!!!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66900" y="5791200"/>
            <a:ext cx="3086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So … 36mm = 0,036m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81746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Calculating Area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𝐴𝑟𝑒𝑎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𝐷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²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784947" y="3101225"/>
                <a:ext cx="4005007" cy="1196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𝐴𝑟𝑒𝑎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(0,036)²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947" y="3101225"/>
                <a:ext cx="4005007" cy="11962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950598" y="4724400"/>
                <a:ext cx="51059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3600" b="0" i="1" smtClean="0">
                        <a:latin typeface="Cambria Math"/>
                      </a:rPr>
                      <m:t>𝐴𝑟𝑒𝑎</m:t>
                    </m:r>
                    <m:r>
                      <a:rPr lang="en-ZA" sz="36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ZA" sz="3600" dirty="0" smtClean="0"/>
                  <a:t> 0,001017876 m</a:t>
                </a:r>
                <a14:m>
                  <m:oMath xmlns:m="http://schemas.openxmlformats.org/officeDocument/2006/math">
                    <m:r>
                      <a:rPr lang="en-ZA" sz="3600" i="1">
                        <a:latin typeface="Cambria Math"/>
                        <a:ea typeface="Cambria Math"/>
                      </a:rPr>
                      <m:t>²</m:t>
                    </m:r>
                  </m:oMath>
                </a14:m>
                <a:endParaRPr lang="en-ZA" sz="36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598" y="4724400"/>
                <a:ext cx="5105950" cy="646331"/>
              </a:xfrm>
              <a:prstGeom prst="rect">
                <a:avLst/>
              </a:prstGeom>
              <a:blipFill rotWithShape="1">
                <a:blip r:embed="rId4"/>
                <a:stretch>
                  <a:fillRect t="-13208" b="-3584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9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Calculating </a:t>
            </a:r>
            <a:r>
              <a:rPr lang="en-ZA" dirty="0" smtClean="0"/>
              <a:t>pressure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438400" y="1600200"/>
                <a:ext cx="3237296" cy="898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800" i="1">
                          <a:latin typeface="Cambria Math"/>
                        </a:rPr>
                        <m:t>𝑃𝑟𝑒𝑠𝑠𝑢𝑟𝑒</m:t>
                      </m:r>
                      <m:r>
                        <a:rPr lang="en-ZA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800" i="1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2800" i="1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8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600200"/>
                <a:ext cx="3237296" cy="898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286000" y="2691257"/>
                <a:ext cx="4311437" cy="9714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800" i="1" smtClean="0">
                          <a:latin typeface="Cambria Math"/>
                        </a:rPr>
                        <m:t>𝑃𝑟𝑒𝑠𝑠𝑢𝑟𝑒</m:t>
                      </m:r>
                      <m:r>
                        <a:rPr lang="en-ZA" sz="280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800" b="0" i="1" smtClean="0">
                              <a:latin typeface="Cambria Math"/>
                            </a:rPr>
                            <m:t>850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ZA" sz="2800" dirty="0"/>
                            <m:t>0,001017876</m:t>
                          </m:r>
                        </m:den>
                      </m:f>
                    </m:oMath>
                  </m:oMathPara>
                </a14:m>
                <a:endParaRPr lang="en-ZA" sz="28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691257"/>
                <a:ext cx="4311437" cy="9714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2144015" y="4038600"/>
                <a:ext cx="45057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800" i="1" smtClean="0">
                        <a:latin typeface="Cambria Math"/>
                      </a:rPr>
                      <m:t>𝑃𝑟𝑒𝑠𝑠𝑢𝑟𝑒</m:t>
                    </m:r>
                    <m:r>
                      <a:rPr lang="en-ZA" sz="28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ZA" sz="2800" dirty="0" smtClean="0"/>
                  <a:t> 835072,2485Pa</a:t>
                </a:r>
                <a:endParaRPr lang="en-ZA" sz="28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015" y="4038600"/>
                <a:ext cx="4505785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588" r="-1083" b="-3294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2205533" y="5026007"/>
                <a:ext cx="38565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800" i="1" smtClean="0">
                        <a:latin typeface="Cambria Math"/>
                      </a:rPr>
                      <m:t>𝑃𝑟𝑒𝑠𝑠𝑢𝑟𝑒</m:t>
                    </m:r>
                    <m:r>
                      <a:rPr lang="en-ZA" sz="28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ZA" sz="2800" dirty="0" smtClean="0"/>
                  <a:t> 835,07 </a:t>
                </a:r>
                <a:r>
                  <a:rPr lang="en-ZA" sz="2800" dirty="0" err="1" smtClean="0"/>
                  <a:t>kPa</a:t>
                </a:r>
                <a:endParaRPr lang="en-ZA" sz="28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533" y="5026007"/>
                <a:ext cx="3856569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2057" b="-3255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896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A" dirty="0" smtClean="0"/>
              <a:t>Calculation force on piston b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2819400" cy="600384"/>
          </a:xfrm>
        </p:spPr>
        <p:txBody>
          <a:bodyPr/>
          <a:lstStyle/>
          <a:p>
            <a:r>
              <a:rPr lang="en-ZA" dirty="0" smtClean="0"/>
              <a:t>Apply formula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373400" y="2362200"/>
                <a:ext cx="3122400" cy="7838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i="1">
                          <a:latin typeface="Cambria Math"/>
                        </a:rPr>
                        <m:t>𝑃𝑟𝑒𝑠𝑠𝑢𝑟𝑒</m:t>
                      </m:r>
                      <m:r>
                        <a:rPr lang="en-ZA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2400" i="1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400" y="2362200"/>
                <a:ext cx="3122400" cy="7838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057400" y="35052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Have only 1 variable…</a:t>
            </a:r>
            <a:endParaRPr lang="en-Z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866900" y="4459357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First calculate area … </a:t>
            </a:r>
            <a:r>
              <a:rPr lang="en-ZA" sz="2400" dirty="0" smtClean="0">
                <a:solidFill>
                  <a:srgbClr val="FF0000"/>
                </a:solidFill>
              </a:rPr>
              <a:t>ALWAYS CONVERT TO METERS!!!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66900" y="5791200"/>
            <a:ext cx="3695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So … 225mm = 0,225m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17824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Calculating Area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𝐴𝑟𝑒𝑎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𝐷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²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784947" y="3101225"/>
                <a:ext cx="4005007" cy="1196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𝐴𝑟𝑒𝑎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(0,225)²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947" y="3101225"/>
                <a:ext cx="4005007" cy="11962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950598" y="4724400"/>
                <a:ext cx="51059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3600" b="0" i="1" smtClean="0">
                        <a:latin typeface="Cambria Math"/>
                      </a:rPr>
                      <m:t>𝐴𝑟𝑒𝑎</m:t>
                    </m:r>
                    <m:r>
                      <a:rPr lang="en-ZA" sz="36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ZA" sz="3600" dirty="0" smtClean="0"/>
                  <a:t> 0,039760782 m</a:t>
                </a:r>
                <a14:m>
                  <m:oMath xmlns:m="http://schemas.openxmlformats.org/officeDocument/2006/math">
                    <m:r>
                      <a:rPr lang="en-ZA" sz="3600" i="1">
                        <a:latin typeface="Cambria Math"/>
                        <a:ea typeface="Cambria Math"/>
                      </a:rPr>
                      <m:t>²</m:t>
                    </m:r>
                  </m:oMath>
                </a14:m>
                <a:endParaRPr lang="en-ZA" sz="36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598" y="4724400"/>
                <a:ext cx="5105950" cy="646331"/>
              </a:xfrm>
              <a:prstGeom prst="rect">
                <a:avLst/>
              </a:prstGeom>
              <a:blipFill rotWithShape="1">
                <a:blip r:embed="rId4"/>
                <a:stretch>
                  <a:fillRect t="-13208" b="-3584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589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981200" y="1524000"/>
                <a:ext cx="3237296" cy="898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800" i="1">
                          <a:latin typeface="Cambria Math"/>
                        </a:rPr>
                        <m:t>𝑃𝑟𝑒𝑠𝑠𝑢𝑟𝑒</m:t>
                      </m:r>
                      <m:r>
                        <a:rPr lang="en-ZA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800" i="1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2800" i="1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524000"/>
                <a:ext cx="3237296" cy="898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438400" y="2819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Therefore:</a:t>
            </a:r>
            <a:endParaRPr lang="en-Z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281065"/>
            <a:ext cx="3932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800" dirty="0" smtClean="0"/>
              <a:t>Force = Pressure x Area</a:t>
            </a:r>
            <a:endParaRPr lang="en-ZA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81200" y="3956685"/>
            <a:ext cx="5889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800" dirty="0" smtClean="0"/>
              <a:t>Force = </a:t>
            </a:r>
            <a:r>
              <a:rPr lang="en-ZA" sz="2800" dirty="0"/>
              <a:t>835072,2485</a:t>
            </a:r>
            <a:r>
              <a:rPr lang="en-ZA" sz="2800" dirty="0" smtClean="0"/>
              <a:t> x </a:t>
            </a:r>
            <a:r>
              <a:rPr lang="en-ZA" sz="2800" dirty="0"/>
              <a:t>0,039760782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08123" y="4800600"/>
            <a:ext cx="3825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800" dirty="0" smtClean="0"/>
              <a:t>Force = 33209,00287 N</a:t>
            </a:r>
            <a:endParaRPr lang="en-ZA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039098" y="5562600"/>
            <a:ext cx="2880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800" dirty="0" smtClean="0"/>
              <a:t>Force = 33,21 </a:t>
            </a:r>
            <a:r>
              <a:rPr lang="en-ZA" sz="2800" dirty="0" err="1" smtClean="0"/>
              <a:t>kN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92217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n-ZA" sz="15000" dirty="0" smtClean="0"/>
              <a:t>?</a:t>
            </a:r>
            <a:endParaRPr lang="en-ZA" sz="15000" dirty="0"/>
          </a:p>
        </p:txBody>
      </p:sp>
    </p:spTree>
    <p:extLst>
      <p:ext uri="{BB962C8B-B14F-4D97-AF65-F5344CB8AC3E}">
        <p14:creationId xmlns:p14="http://schemas.microsoft.com/office/powerpoint/2010/main" val="335646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Understanding Hydraulics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Most important aspect of hydraulics is </a:t>
            </a:r>
            <a:r>
              <a:rPr lang="en-ZA" b="1" dirty="0" smtClean="0"/>
              <a:t>pressure</a:t>
            </a:r>
          </a:p>
          <a:p>
            <a:endParaRPr lang="en-ZA" b="1" dirty="0"/>
          </a:p>
          <a:p>
            <a:endParaRPr lang="en-ZA" b="1" dirty="0" smtClean="0"/>
          </a:p>
          <a:p>
            <a:r>
              <a:rPr lang="en-ZA" dirty="0" smtClean="0"/>
              <a:t>Pressure in whole systems is the same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537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nie\Pictures\hydraulic_brain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"/>
            <a:ext cx="6096000" cy="611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33600" y="3340387"/>
            <a:ext cx="1941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dirty="0" smtClean="0"/>
              <a:t>Pressure</a:t>
            </a:r>
            <a:endParaRPr lang="en-ZA" sz="32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075043" y="3632774"/>
            <a:ext cx="801757" cy="2923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134138" y="3979849"/>
            <a:ext cx="1971262" cy="21161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514600" y="3979849"/>
            <a:ext cx="76200" cy="21161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295400" y="3917531"/>
            <a:ext cx="868017" cy="62486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41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Formula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19200" y="1828800"/>
                <a:ext cx="6096000" cy="1667184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4800" b="0" i="1" smtClean="0">
                          <a:latin typeface="Cambria Math"/>
                        </a:rPr>
                        <m:t>𝑃𝑟𝑒𝑠𝑠𝑢𝑟𝑒</m:t>
                      </m:r>
                      <m:r>
                        <a:rPr lang="en-ZA" sz="4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4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4800" b="0" i="1" smtClean="0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4800" b="0" i="1" smtClean="0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4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19200" y="1828800"/>
                <a:ext cx="6096000" cy="16671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048000" y="4318575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dirty="0" smtClean="0"/>
              <a:t>WHERE…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408428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Formula units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36983" y="2895600"/>
                <a:ext cx="6096000" cy="1667184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4800" b="0" i="1" smtClean="0">
                          <a:latin typeface="Cambria Math"/>
                        </a:rPr>
                        <m:t>𝑃𝑟𝑒𝑠𝑠𝑢𝑟𝑒</m:t>
                      </m:r>
                      <m:r>
                        <a:rPr lang="en-ZA" sz="4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4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4800" b="0" i="1" smtClean="0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4800" b="0" i="1" smtClean="0">
                              <a:latin typeface="Cambria Math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4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36983" y="2895600"/>
                <a:ext cx="6096000" cy="16671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59903" y="2319010"/>
            <a:ext cx="217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>
                <a:solidFill>
                  <a:srgbClr val="FF0000"/>
                </a:solidFill>
              </a:rPr>
              <a:t>Pascal (Pa)</a:t>
            </a:r>
            <a:endParaRPr lang="en-ZA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1600200"/>
            <a:ext cx="224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>
                <a:solidFill>
                  <a:srgbClr val="FF0000"/>
                </a:solidFill>
              </a:rPr>
              <a:t>Newton (N)</a:t>
            </a:r>
            <a:endParaRPr lang="en-ZA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5073998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>
                <a:solidFill>
                  <a:srgbClr val="FF0000"/>
                </a:solidFill>
              </a:rPr>
              <a:t>Square Meters (m</a:t>
            </a:r>
            <a:r>
              <a:rPr lang="en-ZA" sz="2800" dirty="0" smtClean="0">
                <a:solidFill>
                  <a:srgbClr val="FF0000"/>
                </a:solidFill>
                <a:latin typeface="Calibri"/>
                <a:cs typeface="Calibri"/>
              </a:rPr>
              <a:t>²)</a:t>
            </a:r>
            <a:endParaRPr lang="en-ZA" sz="28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371600" y="2842230"/>
            <a:ext cx="457200" cy="58677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602356" y="2123420"/>
            <a:ext cx="188844" cy="84838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410200" y="4419600"/>
            <a:ext cx="0" cy="65439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79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Calculating Area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𝐴𝑟𝑒𝑎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𝐷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²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547" y="1905000"/>
                <a:ext cx="2815258" cy="11962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743200" y="4151484"/>
                <a:ext cx="2998513" cy="10464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4400" i="1" smtClean="0">
                        <a:latin typeface="Cambria Math"/>
                      </a:rPr>
                      <m:t>𝐴𝑟𝑒𝑎</m:t>
                    </m:r>
                    <m:r>
                      <a:rPr lang="en-ZA" sz="4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ZA" sz="4400" dirty="0" smtClean="0"/>
                  <a:t> </a:t>
                </a:r>
                <a14:m>
                  <m:oMath xmlns:m="http://schemas.openxmlformats.org/officeDocument/2006/math">
                    <m:r>
                      <a:rPr lang="en-ZA" sz="4400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ZA" sz="4400" b="0" i="1" smtClean="0">
                        <a:latin typeface="Cambria Math"/>
                        <a:ea typeface="Cambria Math"/>
                      </a:rPr>
                      <m:t>𝑟</m:t>
                    </m:r>
                    <m:r>
                      <a:rPr lang="en-ZA" sz="4400" i="1">
                        <a:latin typeface="Cambria Math"/>
                        <a:ea typeface="Cambria Math"/>
                      </a:rPr>
                      <m:t>²</m:t>
                    </m:r>
                  </m:oMath>
                </a14:m>
                <a:endParaRPr lang="en-ZA" sz="4400" dirty="0"/>
              </a:p>
              <a:p>
                <a:endParaRPr lang="en-ZA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4151484"/>
                <a:ext cx="2998513" cy="10464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899556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OR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765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Pressure in hydraulics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838200" y="2438400"/>
                <a:ext cx="6969793" cy="10538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4400" i="1" smtClean="0">
                        <a:latin typeface="Cambria Math"/>
                      </a:rPr>
                      <m:t>𝑃𝑟𝑒𝑠𝑠𝑢𝑟𝑒</m:t>
                    </m:r>
                    <m:r>
                      <a:rPr lang="en-ZA" sz="440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ZA" sz="4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4400" i="1">
                            <a:latin typeface="Cambria Math"/>
                          </a:rPr>
                          <m:t>𝐹𝑜𝑟𝑐𝑒</m:t>
                        </m:r>
                        <m:r>
                          <a:rPr lang="en-ZA" sz="4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ZA" sz="4400" i="1">
                            <a:latin typeface="Cambria Math"/>
                          </a:rPr>
                          <m:t>𝐴𝑟𝑒𝑎</m:t>
                        </m:r>
                        <m:r>
                          <a:rPr lang="en-ZA" sz="4400" b="0" i="1" smtClean="0">
                            <a:latin typeface="Cambria Math"/>
                          </a:rPr>
                          <m:t> 1</m:t>
                        </m:r>
                      </m:den>
                    </m:f>
                  </m:oMath>
                </a14:m>
                <a:r>
                  <a:rPr lang="en-ZA" sz="4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4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4400" i="1">
                            <a:latin typeface="Cambria Math"/>
                          </a:rPr>
                          <m:t>𝐹𝑜𝑟𝑐𝑒</m:t>
                        </m:r>
                        <m:r>
                          <a:rPr lang="en-ZA" sz="4400" b="0" i="1" smtClean="0">
                            <a:latin typeface="Cambria Math"/>
                          </a:rPr>
                          <m:t> 2</m:t>
                        </m:r>
                      </m:num>
                      <m:den>
                        <m:r>
                          <a:rPr lang="en-ZA" sz="4400" i="1">
                            <a:latin typeface="Cambria Math"/>
                          </a:rPr>
                          <m:t>𝐴𝑟𝑒𝑎</m:t>
                        </m:r>
                        <m:r>
                          <a:rPr lang="en-ZA" sz="4400" b="0" i="1" smtClean="0">
                            <a:latin typeface="Cambria Math"/>
                          </a:rPr>
                          <m:t> 2</m:t>
                        </m:r>
                      </m:den>
                    </m:f>
                  </m:oMath>
                </a14:m>
                <a:endParaRPr lang="en-ZA" sz="4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438400"/>
                <a:ext cx="6969793" cy="1053815"/>
              </a:xfrm>
              <a:prstGeom prst="rect">
                <a:avLst/>
              </a:prstGeom>
              <a:blipFill rotWithShape="1">
                <a:blip r:embed="rId2"/>
                <a:stretch>
                  <a:fillRect b="-1213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095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nie\Pictures\hydraulic_brain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10226"/>
            <a:ext cx="5867400" cy="588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3581399" y="2502932"/>
            <a:ext cx="1371601" cy="3926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646583" y="2770708"/>
            <a:ext cx="868018" cy="31243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20417" y="82653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Force 1</a:t>
            </a:r>
            <a:endParaRPr lang="en-ZA" dirty="0"/>
          </a:p>
        </p:txBody>
      </p:sp>
      <p:sp>
        <p:nvSpPr>
          <p:cNvPr id="9" name="TextBox 8"/>
          <p:cNvSpPr txBox="1"/>
          <p:nvPr/>
        </p:nvSpPr>
        <p:spPr>
          <a:xfrm>
            <a:off x="5234609" y="272534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Force 2</a:t>
            </a:r>
            <a:endParaRPr lang="en-ZA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24500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Area 1</a:t>
            </a:r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3009899" y="2133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Area 2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52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 smtClean="0"/>
              <a:t>example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7239000" cy="5562600"/>
          </a:xfrm>
        </p:spPr>
        <p:txBody>
          <a:bodyPr>
            <a:normAutofit/>
          </a:bodyPr>
          <a:lstStyle/>
          <a:p>
            <a:r>
              <a:rPr lang="af-ZA" dirty="0"/>
              <a:t>A diagrammatical representation of a hydraulic press is </a:t>
            </a:r>
            <a:r>
              <a:rPr lang="af-ZA" dirty="0" smtClean="0"/>
              <a:t>shown. </a:t>
            </a:r>
          </a:p>
          <a:p>
            <a:endParaRPr lang="af-ZA" dirty="0"/>
          </a:p>
          <a:p>
            <a:endParaRPr lang="af-ZA" dirty="0" smtClean="0"/>
          </a:p>
          <a:p>
            <a:endParaRPr lang="af-ZA" dirty="0"/>
          </a:p>
          <a:p>
            <a:endParaRPr lang="af-ZA" dirty="0" smtClean="0"/>
          </a:p>
          <a:p>
            <a:endParaRPr lang="af-ZA" dirty="0" smtClean="0"/>
          </a:p>
          <a:p>
            <a:pPr marL="0" indent="0">
              <a:buNone/>
            </a:pPr>
            <a:endParaRPr lang="af-ZA" dirty="0"/>
          </a:p>
          <a:p>
            <a:r>
              <a:rPr lang="af-ZA" dirty="0" smtClean="0"/>
              <a:t>The </a:t>
            </a:r>
            <a:r>
              <a:rPr lang="af-ZA" dirty="0"/>
              <a:t>applied force on piston A is 0,85 kN. The diameter of piston A is 36 mm and the diameter of piston B is 225 mm. </a:t>
            </a:r>
            <a:endParaRPr lang="en-ZA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92356"/>
            <a:ext cx="7315200" cy="29320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43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82</TotalTime>
  <Words>306</Words>
  <Application>Microsoft Office PowerPoint</Application>
  <PresentationFormat>On-screen Show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Opulent</vt:lpstr>
      <vt:lpstr>Hydraulic calculations</vt:lpstr>
      <vt:lpstr>Understanding Hydraulics</vt:lpstr>
      <vt:lpstr>PowerPoint Presentation</vt:lpstr>
      <vt:lpstr>Formula</vt:lpstr>
      <vt:lpstr>Formula units</vt:lpstr>
      <vt:lpstr>Calculating Area</vt:lpstr>
      <vt:lpstr>Pressure in hydraulics</vt:lpstr>
      <vt:lpstr>PowerPoint Presentation</vt:lpstr>
      <vt:lpstr>example</vt:lpstr>
      <vt:lpstr>PowerPoint Presentation</vt:lpstr>
      <vt:lpstr>Solution</vt:lpstr>
      <vt:lpstr>Calculating Area</vt:lpstr>
      <vt:lpstr>Calculating pressure</vt:lpstr>
      <vt:lpstr>Calculation force on piston b</vt:lpstr>
      <vt:lpstr>Calculating Area</vt:lpstr>
      <vt:lpstr>PowerPoint Presentation</vt:lpstr>
      <vt:lpstr>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Hydraulic calculations</dc:title>
  <dc:creator>Danie van der Westhuizen</dc:creator>
  <cp:lastModifiedBy>Danie van der Westhuizen</cp:lastModifiedBy>
  <cp:revision>8</cp:revision>
  <dcterms:created xsi:type="dcterms:W3CDTF">2006-08-16T00:00:00Z</dcterms:created>
  <dcterms:modified xsi:type="dcterms:W3CDTF">2017-08-16T20:09:49Z</dcterms:modified>
</cp:coreProperties>
</file>