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</p:sldMasterIdLst>
  <p:notesMasterIdLst>
    <p:notesMasterId r:id="rId40"/>
  </p:notesMasterIdLst>
  <p:sldIdLst>
    <p:sldId id="256" r:id="rId3"/>
    <p:sldId id="3552" r:id="rId4"/>
    <p:sldId id="3553" r:id="rId5"/>
    <p:sldId id="3612" r:id="rId6"/>
    <p:sldId id="3555" r:id="rId7"/>
    <p:sldId id="3600" r:id="rId8"/>
    <p:sldId id="3610" r:id="rId9"/>
    <p:sldId id="3611" r:id="rId10"/>
    <p:sldId id="3601" r:id="rId11"/>
    <p:sldId id="3605" r:id="rId12"/>
    <p:sldId id="3602" r:id="rId13"/>
    <p:sldId id="3606" r:id="rId14"/>
    <p:sldId id="3607" r:id="rId15"/>
    <p:sldId id="3603" r:id="rId16"/>
    <p:sldId id="3608" r:id="rId17"/>
    <p:sldId id="3609" r:id="rId18"/>
    <p:sldId id="3604" r:id="rId19"/>
    <p:sldId id="3594" r:id="rId20"/>
    <p:sldId id="3573" r:id="rId21"/>
    <p:sldId id="3575" r:id="rId22"/>
    <p:sldId id="3613" r:id="rId23"/>
    <p:sldId id="3614" r:id="rId24"/>
    <p:sldId id="727" r:id="rId25"/>
    <p:sldId id="728" r:id="rId26"/>
    <p:sldId id="3596" r:id="rId27"/>
    <p:sldId id="3556" r:id="rId28"/>
    <p:sldId id="3597" r:id="rId29"/>
    <p:sldId id="3564" r:id="rId30"/>
    <p:sldId id="3557" r:id="rId31"/>
    <p:sldId id="3563" r:id="rId32"/>
    <p:sldId id="3598" r:id="rId33"/>
    <p:sldId id="3559" r:id="rId34"/>
    <p:sldId id="3565" r:id="rId35"/>
    <p:sldId id="3599" r:id="rId36"/>
    <p:sldId id="3560" r:id="rId37"/>
    <p:sldId id="3551" r:id="rId38"/>
    <p:sldId id="3562" r:id="rId3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4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CB2"/>
    <a:srgbClr val="8FD1C6"/>
    <a:srgbClr val="BCB9D8"/>
    <a:srgbClr val="7FBBB4"/>
    <a:srgbClr val="FF2F92"/>
    <a:srgbClr val="D67D6F"/>
    <a:srgbClr val="80AED0"/>
    <a:srgbClr val="7EB9B1"/>
    <a:srgbClr val="0049A0"/>
    <a:srgbClr val="DEB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06" autoAdjust="0"/>
    <p:restoredTop sz="86395"/>
  </p:normalViewPr>
  <p:slideViewPr>
    <p:cSldViewPr snapToGrid="0" snapToObjects="1" showGuides="1">
      <p:cViewPr varScale="1">
        <p:scale>
          <a:sx n="59" d="100"/>
          <a:sy n="59" d="100"/>
        </p:scale>
        <p:origin x="804" y="60"/>
      </p:cViewPr>
      <p:guideLst>
        <p:guide orient="horz" pos="2137"/>
        <p:guide pos="4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3384" y="19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 van der Westhuizen" userId="94ef5486f48e0c43" providerId="LiveId" clId="{00FB8B07-9E2D-423C-AC29-AF07AF574EDF}"/>
    <pc:docChg chg="undo custSel addSld modSld">
      <pc:chgData name="Danie van der Westhuizen" userId="94ef5486f48e0c43" providerId="LiveId" clId="{00FB8B07-9E2D-423C-AC29-AF07AF574EDF}" dt="2023-02-13T12:28:55.074" v="2232"/>
      <pc:docMkLst>
        <pc:docMk/>
      </pc:docMkLst>
      <pc:sldChg chg="modSp mod">
        <pc:chgData name="Danie van der Westhuizen" userId="94ef5486f48e0c43" providerId="LiveId" clId="{00FB8B07-9E2D-423C-AC29-AF07AF574EDF}" dt="2023-02-13T04:47:06.736" v="2231" actId="20577"/>
        <pc:sldMkLst>
          <pc:docMk/>
          <pc:sldMk cId="4047111873" sldId="256"/>
        </pc:sldMkLst>
        <pc:spChg chg="mod">
          <ac:chgData name="Danie van der Westhuizen" userId="94ef5486f48e0c43" providerId="LiveId" clId="{00FB8B07-9E2D-423C-AC29-AF07AF574EDF}" dt="2023-02-11T07:40:54.526" v="17" actId="20577"/>
          <ac:spMkLst>
            <pc:docMk/>
            <pc:sldMk cId="4047111873" sldId="256"/>
            <ac:spMk id="2" creationId="{6893C1C0-4C1F-B74B-80AF-40A02043A7A8}"/>
          </ac:spMkLst>
        </pc:spChg>
        <pc:spChg chg="mod">
          <ac:chgData name="Danie van der Westhuizen" userId="94ef5486f48e0c43" providerId="LiveId" clId="{00FB8B07-9E2D-423C-AC29-AF07AF574EDF}" dt="2023-02-13T04:47:06.736" v="2231" actId="20577"/>
          <ac:spMkLst>
            <pc:docMk/>
            <pc:sldMk cId="4047111873" sldId="256"/>
            <ac:spMk id="3" creationId="{D0C774AC-01B6-654B-896A-6F5992115CC0}"/>
          </ac:spMkLst>
        </pc:spChg>
      </pc:sldChg>
      <pc:sldChg chg="addSp delSp modSp mod">
        <pc:chgData name="Danie van der Westhuizen" userId="94ef5486f48e0c43" providerId="LiveId" clId="{00FB8B07-9E2D-423C-AC29-AF07AF574EDF}" dt="2023-02-11T09:08:41.026" v="1951" actId="1076"/>
        <pc:sldMkLst>
          <pc:docMk/>
          <pc:sldMk cId="125562799" sldId="3551"/>
        </pc:sldMkLst>
        <pc:picChg chg="del">
          <ac:chgData name="Danie van der Westhuizen" userId="94ef5486f48e0c43" providerId="LiveId" clId="{00FB8B07-9E2D-423C-AC29-AF07AF574EDF}" dt="2023-02-11T09:07:59.468" v="1942" actId="478"/>
          <ac:picMkLst>
            <pc:docMk/>
            <pc:sldMk cId="125562799" sldId="3551"/>
            <ac:picMk id="4" creationId="{5AE6BAF9-EF73-4AA2-B978-467A9A9F86A6}"/>
          </ac:picMkLst>
        </pc:picChg>
        <pc:picChg chg="add mod">
          <ac:chgData name="Danie van der Westhuizen" userId="94ef5486f48e0c43" providerId="LiveId" clId="{00FB8B07-9E2D-423C-AC29-AF07AF574EDF}" dt="2023-02-11T09:08:20.119" v="1947" actId="1076"/>
          <ac:picMkLst>
            <pc:docMk/>
            <pc:sldMk cId="125562799" sldId="3551"/>
            <ac:picMk id="5" creationId="{EAF26301-B646-3363-285F-845703C5CB92}"/>
          </ac:picMkLst>
        </pc:picChg>
        <pc:picChg chg="del">
          <ac:chgData name="Danie van der Westhuizen" userId="94ef5486f48e0c43" providerId="LiveId" clId="{00FB8B07-9E2D-423C-AC29-AF07AF574EDF}" dt="2023-02-11T09:08:00.799" v="1943" actId="478"/>
          <ac:picMkLst>
            <pc:docMk/>
            <pc:sldMk cId="125562799" sldId="3551"/>
            <ac:picMk id="6" creationId="{A111D8BF-19C1-4BC7-8757-A7FE548A3F49}"/>
          </ac:picMkLst>
        </pc:picChg>
        <pc:picChg chg="add mod">
          <ac:chgData name="Danie van der Westhuizen" userId="94ef5486f48e0c43" providerId="LiveId" clId="{00FB8B07-9E2D-423C-AC29-AF07AF574EDF}" dt="2023-02-11T09:08:41.026" v="1951" actId="1076"/>
          <ac:picMkLst>
            <pc:docMk/>
            <pc:sldMk cId="125562799" sldId="3551"/>
            <ac:picMk id="8" creationId="{7028AC85-938B-5C51-F74C-1B3F332343F8}"/>
          </ac:picMkLst>
        </pc:picChg>
      </pc:sldChg>
      <pc:sldChg chg="modSp mod">
        <pc:chgData name="Danie van der Westhuizen" userId="94ef5486f48e0c43" providerId="LiveId" clId="{00FB8B07-9E2D-423C-AC29-AF07AF574EDF}" dt="2023-02-11T09:18:36.114" v="2223" actId="20577"/>
        <pc:sldMkLst>
          <pc:docMk/>
          <pc:sldMk cId="152403238" sldId="3552"/>
        </pc:sldMkLst>
        <pc:spChg chg="mod">
          <ac:chgData name="Danie van der Westhuizen" userId="94ef5486f48e0c43" providerId="LiveId" clId="{00FB8B07-9E2D-423C-AC29-AF07AF574EDF}" dt="2023-02-11T09:18:36.114" v="2223" actId="20577"/>
          <ac:spMkLst>
            <pc:docMk/>
            <pc:sldMk cId="152403238" sldId="3552"/>
            <ac:spMk id="3" creationId="{60062DA9-EE6C-4A70-9A42-5859973DDFBD}"/>
          </ac:spMkLst>
        </pc:spChg>
      </pc:sldChg>
      <pc:sldChg chg="modSp mod">
        <pc:chgData name="Danie van der Westhuizen" userId="94ef5486f48e0c43" providerId="LiveId" clId="{00FB8B07-9E2D-423C-AC29-AF07AF574EDF}" dt="2023-02-11T07:42:34.775" v="125" actId="20577"/>
        <pc:sldMkLst>
          <pc:docMk/>
          <pc:sldMk cId="1591248734" sldId="3553"/>
        </pc:sldMkLst>
        <pc:spChg chg="mod">
          <ac:chgData name="Danie van der Westhuizen" userId="94ef5486f48e0c43" providerId="LiveId" clId="{00FB8B07-9E2D-423C-AC29-AF07AF574EDF}" dt="2023-02-11T07:42:34.775" v="125" actId="20577"/>
          <ac:spMkLst>
            <pc:docMk/>
            <pc:sldMk cId="1591248734" sldId="3553"/>
            <ac:spMk id="3" creationId="{739A013D-C9C1-4B3B-9DCB-9753F2299C7A}"/>
          </ac:spMkLst>
        </pc:spChg>
      </pc:sldChg>
      <pc:sldChg chg="modSp mod">
        <pc:chgData name="Danie van der Westhuizen" userId="94ef5486f48e0c43" providerId="LiveId" clId="{00FB8B07-9E2D-423C-AC29-AF07AF574EDF}" dt="2023-02-11T07:44:39.205" v="150" actId="20577"/>
        <pc:sldMkLst>
          <pc:docMk/>
          <pc:sldMk cId="152749327" sldId="3555"/>
        </pc:sldMkLst>
        <pc:spChg chg="mod">
          <ac:chgData name="Danie van der Westhuizen" userId="94ef5486f48e0c43" providerId="LiveId" clId="{00FB8B07-9E2D-423C-AC29-AF07AF574EDF}" dt="2023-02-11T07:44:39.205" v="150" actId="20577"/>
          <ac:spMkLst>
            <pc:docMk/>
            <pc:sldMk cId="152749327" sldId="3555"/>
            <ac:spMk id="3" creationId="{40B1AE4D-0E1B-47C8-B90B-F809C44A086A}"/>
          </ac:spMkLst>
        </pc:spChg>
      </pc:sldChg>
      <pc:sldChg chg="modSp mod">
        <pc:chgData name="Danie van der Westhuizen" userId="94ef5486f48e0c43" providerId="LiveId" clId="{00FB8B07-9E2D-423C-AC29-AF07AF574EDF}" dt="2023-02-11T08:48:18.222" v="1695" actId="20577"/>
        <pc:sldMkLst>
          <pc:docMk/>
          <pc:sldMk cId="144505908" sldId="3556"/>
        </pc:sldMkLst>
        <pc:spChg chg="mod">
          <ac:chgData name="Danie van der Westhuizen" userId="94ef5486f48e0c43" providerId="LiveId" clId="{00FB8B07-9E2D-423C-AC29-AF07AF574EDF}" dt="2023-02-11T08:48:18.222" v="1695" actId="20577"/>
          <ac:spMkLst>
            <pc:docMk/>
            <pc:sldMk cId="144505908" sldId="3556"/>
            <ac:spMk id="3" creationId="{201E675D-705E-43D1-9487-B64C77E6A19E}"/>
          </ac:spMkLst>
        </pc:spChg>
      </pc:sldChg>
      <pc:sldChg chg="modSp mod">
        <pc:chgData name="Danie van der Westhuizen" userId="94ef5486f48e0c43" providerId="LiveId" clId="{00FB8B07-9E2D-423C-AC29-AF07AF574EDF}" dt="2023-02-11T08:50:34.863" v="1799" actId="20577"/>
        <pc:sldMkLst>
          <pc:docMk/>
          <pc:sldMk cId="1916664583" sldId="3559"/>
        </pc:sldMkLst>
        <pc:spChg chg="mod">
          <ac:chgData name="Danie van der Westhuizen" userId="94ef5486f48e0c43" providerId="LiveId" clId="{00FB8B07-9E2D-423C-AC29-AF07AF574EDF}" dt="2023-02-11T08:50:34.863" v="1799" actId="20577"/>
          <ac:spMkLst>
            <pc:docMk/>
            <pc:sldMk cId="1916664583" sldId="3559"/>
            <ac:spMk id="3" creationId="{EA30BC81-CE5C-4228-8F94-2A7AB253AC54}"/>
          </ac:spMkLst>
        </pc:spChg>
      </pc:sldChg>
      <pc:sldChg chg="modSp mod">
        <pc:chgData name="Danie van der Westhuizen" userId="94ef5486f48e0c43" providerId="LiveId" clId="{00FB8B07-9E2D-423C-AC29-AF07AF574EDF}" dt="2023-02-11T08:49:11.608" v="1697" actId="20577"/>
        <pc:sldMkLst>
          <pc:docMk/>
          <pc:sldMk cId="432739744" sldId="3563"/>
        </pc:sldMkLst>
        <pc:spChg chg="mod">
          <ac:chgData name="Danie van der Westhuizen" userId="94ef5486f48e0c43" providerId="LiveId" clId="{00FB8B07-9E2D-423C-AC29-AF07AF574EDF}" dt="2023-02-11T08:49:11.608" v="1697" actId="20577"/>
          <ac:spMkLst>
            <pc:docMk/>
            <pc:sldMk cId="432739744" sldId="3563"/>
            <ac:spMk id="3" creationId="{3F450C7E-631D-4D60-B76C-398AD84D1FA4}"/>
          </ac:spMkLst>
        </pc:spChg>
      </pc:sldChg>
      <pc:sldChg chg="modSp mod">
        <pc:chgData name="Danie van der Westhuizen" userId="94ef5486f48e0c43" providerId="LiveId" clId="{00FB8B07-9E2D-423C-AC29-AF07AF574EDF}" dt="2023-02-11T08:48:46.072" v="1696" actId="20577"/>
        <pc:sldMkLst>
          <pc:docMk/>
          <pc:sldMk cId="1774900062" sldId="3564"/>
        </pc:sldMkLst>
        <pc:spChg chg="mod">
          <ac:chgData name="Danie van der Westhuizen" userId="94ef5486f48e0c43" providerId="LiveId" clId="{00FB8B07-9E2D-423C-AC29-AF07AF574EDF}" dt="2023-02-11T08:48:46.072" v="1696" actId="20577"/>
          <ac:spMkLst>
            <pc:docMk/>
            <pc:sldMk cId="1774900062" sldId="3564"/>
            <ac:spMk id="3" creationId="{A56AECF0-3755-40EC-A265-0EC2874832F1}"/>
          </ac:spMkLst>
        </pc:spChg>
      </pc:sldChg>
      <pc:sldChg chg="modSp mod">
        <pc:chgData name="Danie van der Westhuizen" userId="94ef5486f48e0c43" providerId="LiveId" clId="{00FB8B07-9E2D-423C-AC29-AF07AF574EDF}" dt="2023-02-11T09:04:47.955" v="1941" actId="113"/>
        <pc:sldMkLst>
          <pc:docMk/>
          <pc:sldMk cId="2698495442" sldId="3565"/>
        </pc:sldMkLst>
        <pc:spChg chg="mod">
          <ac:chgData name="Danie van der Westhuizen" userId="94ef5486f48e0c43" providerId="LiveId" clId="{00FB8B07-9E2D-423C-AC29-AF07AF574EDF}" dt="2023-02-11T09:04:47.955" v="1941" actId="113"/>
          <ac:spMkLst>
            <pc:docMk/>
            <pc:sldMk cId="2698495442" sldId="3565"/>
            <ac:spMk id="3" creationId="{CF9277E0-23DC-43EA-A99E-3E434049508E}"/>
          </ac:spMkLst>
        </pc:spChg>
      </pc:sldChg>
      <pc:sldChg chg="modSp mod">
        <pc:chgData name="Danie van der Westhuizen" userId="94ef5486f48e0c43" providerId="LiveId" clId="{00FB8B07-9E2D-423C-AC29-AF07AF574EDF}" dt="2023-02-11T08:42:38.347" v="1291" actId="20577"/>
        <pc:sldMkLst>
          <pc:docMk/>
          <pc:sldMk cId="1752714188" sldId="3573"/>
        </pc:sldMkLst>
        <pc:spChg chg="mod">
          <ac:chgData name="Danie van der Westhuizen" userId="94ef5486f48e0c43" providerId="LiveId" clId="{00FB8B07-9E2D-423C-AC29-AF07AF574EDF}" dt="2023-02-11T08:42:38.347" v="1291" actId="20577"/>
          <ac:spMkLst>
            <pc:docMk/>
            <pc:sldMk cId="1752714188" sldId="3573"/>
            <ac:spMk id="3" creationId="{F2FA4D5A-3020-4C18-B83C-52C3F610FA1D}"/>
          </ac:spMkLst>
        </pc:spChg>
      </pc:sldChg>
      <pc:sldChg chg="modSp mod">
        <pc:chgData name="Danie van der Westhuizen" userId="94ef5486f48e0c43" providerId="LiveId" clId="{00FB8B07-9E2D-423C-AC29-AF07AF574EDF}" dt="2023-02-11T09:18:07.750" v="2222" actId="20577"/>
        <pc:sldMkLst>
          <pc:docMk/>
          <pc:sldMk cId="2762130703" sldId="3575"/>
        </pc:sldMkLst>
        <pc:spChg chg="mod">
          <ac:chgData name="Danie van der Westhuizen" userId="94ef5486f48e0c43" providerId="LiveId" clId="{00FB8B07-9E2D-423C-AC29-AF07AF574EDF}" dt="2023-02-11T09:18:07.750" v="2222" actId="20577"/>
          <ac:spMkLst>
            <pc:docMk/>
            <pc:sldMk cId="2762130703" sldId="3575"/>
            <ac:spMk id="3" creationId="{4B1BE328-939A-4B17-B518-56E23D116115}"/>
          </ac:spMkLst>
        </pc:spChg>
      </pc:sldChg>
      <pc:sldChg chg="modSp mod">
        <pc:chgData name="Danie van der Westhuizen" userId="94ef5486f48e0c43" providerId="LiveId" clId="{00FB8B07-9E2D-423C-AC29-AF07AF574EDF}" dt="2023-02-11T08:41:15.340" v="1199" actId="20577"/>
        <pc:sldMkLst>
          <pc:docMk/>
          <pc:sldMk cId="3551629202" sldId="3594"/>
        </pc:sldMkLst>
        <pc:spChg chg="mod">
          <ac:chgData name="Danie van der Westhuizen" userId="94ef5486f48e0c43" providerId="LiveId" clId="{00FB8B07-9E2D-423C-AC29-AF07AF574EDF}" dt="2023-02-11T08:41:15.340" v="1199" actId="20577"/>
          <ac:spMkLst>
            <pc:docMk/>
            <pc:sldMk cId="3551629202" sldId="3594"/>
            <ac:spMk id="3" creationId="{D5F1A6F1-512F-4E83-8BC0-183CB99334AD}"/>
          </ac:spMkLst>
        </pc:spChg>
      </pc:sldChg>
      <pc:sldChg chg="modSp mod">
        <pc:chgData name="Danie van der Westhuizen" userId="94ef5486f48e0c43" providerId="LiveId" clId="{00FB8B07-9E2D-423C-AC29-AF07AF574EDF}" dt="2023-02-11T08:47:25.268" v="1627" actId="20577"/>
        <pc:sldMkLst>
          <pc:docMk/>
          <pc:sldMk cId="3185452218" sldId="3596"/>
        </pc:sldMkLst>
        <pc:spChg chg="mod">
          <ac:chgData name="Danie van der Westhuizen" userId="94ef5486f48e0c43" providerId="LiveId" clId="{00FB8B07-9E2D-423C-AC29-AF07AF574EDF}" dt="2023-02-11T08:47:25.268" v="1627" actId="20577"/>
          <ac:spMkLst>
            <pc:docMk/>
            <pc:sldMk cId="3185452218" sldId="3596"/>
            <ac:spMk id="3" creationId="{6747ADD0-A69C-4B9F-AF9F-A62A60EDAA15}"/>
          </ac:spMkLst>
        </pc:spChg>
      </pc:sldChg>
      <pc:sldChg chg="modSp mod">
        <pc:chgData name="Danie van der Westhuizen" userId="94ef5486f48e0c43" providerId="LiveId" clId="{00FB8B07-9E2D-423C-AC29-AF07AF574EDF}" dt="2023-02-11T08:49:47.787" v="1742" actId="20577"/>
        <pc:sldMkLst>
          <pc:docMk/>
          <pc:sldMk cId="2154704265" sldId="3598"/>
        </pc:sldMkLst>
        <pc:spChg chg="mod">
          <ac:chgData name="Danie van der Westhuizen" userId="94ef5486f48e0c43" providerId="LiveId" clId="{00FB8B07-9E2D-423C-AC29-AF07AF574EDF}" dt="2023-02-11T08:49:47.787" v="1742" actId="20577"/>
          <ac:spMkLst>
            <pc:docMk/>
            <pc:sldMk cId="2154704265" sldId="3598"/>
            <ac:spMk id="3" creationId="{BF5E7DAB-6113-4E5B-94A6-B48DFB644F7D}"/>
          </ac:spMkLst>
        </pc:spChg>
      </pc:sldChg>
      <pc:sldChg chg="modSp mod">
        <pc:chgData name="Danie van der Westhuizen" userId="94ef5486f48e0c43" providerId="LiveId" clId="{00FB8B07-9E2D-423C-AC29-AF07AF574EDF}" dt="2023-02-11T08:07:31.606" v="227" actId="6549"/>
        <pc:sldMkLst>
          <pc:docMk/>
          <pc:sldMk cId="291965669" sldId="3600"/>
        </pc:sldMkLst>
        <pc:spChg chg="mod">
          <ac:chgData name="Danie van der Westhuizen" userId="94ef5486f48e0c43" providerId="LiveId" clId="{00FB8B07-9E2D-423C-AC29-AF07AF574EDF}" dt="2023-02-11T07:45:00.708" v="172" actId="20577"/>
          <ac:spMkLst>
            <pc:docMk/>
            <pc:sldMk cId="291965669" sldId="3600"/>
            <ac:spMk id="2" creationId="{EEB0331C-F366-4CCE-9ABA-C182C51F8508}"/>
          </ac:spMkLst>
        </pc:spChg>
        <pc:spChg chg="mod">
          <ac:chgData name="Danie van der Westhuizen" userId="94ef5486f48e0c43" providerId="LiveId" clId="{00FB8B07-9E2D-423C-AC29-AF07AF574EDF}" dt="2023-02-11T08:07:31.606" v="227" actId="6549"/>
          <ac:spMkLst>
            <pc:docMk/>
            <pc:sldMk cId="291965669" sldId="3600"/>
            <ac:spMk id="3" creationId="{1EA6C135-4F76-4BC8-8236-0A2872D66AFC}"/>
          </ac:spMkLst>
        </pc:spChg>
      </pc:sldChg>
      <pc:sldChg chg="modSp mod">
        <pc:chgData name="Danie van der Westhuizen" userId="94ef5486f48e0c43" providerId="LiveId" clId="{00FB8B07-9E2D-423C-AC29-AF07AF574EDF}" dt="2023-02-11T08:11:19.276" v="274" actId="20577"/>
        <pc:sldMkLst>
          <pc:docMk/>
          <pc:sldMk cId="2768147037" sldId="3601"/>
        </pc:sldMkLst>
        <pc:spChg chg="mod">
          <ac:chgData name="Danie van der Westhuizen" userId="94ef5486f48e0c43" providerId="LiveId" clId="{00FB8B07-9E2D-423C-AC29-AF07AF574EDF}" dt="2023-02-11T08:11:19.276" v="274" actId="20577"/>
          <ac:spMkLst>
            <pc:docMk/>
            <pc:sldMk cId="2768147037" sldId="3601"/>
            <ac:spMk id="3" creationId="{94E037C9-C2CE-4A67-AB38-F200253456A3}"/>
          </ac:spMkLst>
        </pc:spChg>
      </pc:sldChg>
      <pc:sldChg chg="modSp mod">
        <pc:chgData name="Danie van der Westhuizen" userId="94ef5486f48e0c43" providerId="LiveId" clId="{00FB8B07-9E2D-423C-AC29-AF07AF574EDF}" dt="2023-02-11T08:23:53.706" v="577" actId="20577"/>
        <pc:sldMkLst>
          <pc:docMk/>
          <pc:sldMk cId="815309340" sldId="3602"/>
        </pc:sldMkLst>
        <pc:spChg chg="mod">
          <ac:chgData name="Danie van der Westhuizen" userId="94ef5486f48e0c43" providerId="LiveId" clId="{00FB8B07-9E2D-423C-AC29-AF07AF574EDF}" dt="2023-02-11T08:23:53.706" v="577" actId="20577"/>
          <ac:spMkLst>
            <pc:docMk/>
            <pc:sldMk cId="815309340" sldId="3602"/>
            <ac:spMk id="3" creationId="{DC65B300-B3D1-49D4-9D57-079215C35114}"/>
          </ac:spMkLst>
        </pc:spChg>
      </pc:sldChg>
      <pc:sldChg chg="modSp mod">
        <pc:chgData name="Danie van der Westhuizen" userId="94ef5486f48e0c43" providerId="LiveId" clId="{00FB8B07-9E2D-423C-AC29-AF07AF574EDF}" dt="2023-02-11T08:32:00.768" v="732" actId="20577"/>
        <pc:sldMkLst>
          <pc:docMk/>
          <pc:sldMk cId="1105497482" sldId="3603"/>
        </pc:sldMkLst>
        <pc:spChg chg="mod">
          <ac:chgData name="Danie van der Westhuizen" userId="94ef5486f48e0c43" providerId="LiveId" clId="{00FB8B07-9E2D-423C-AC29-AF07AF574EDF}" dt="2023-02-11T08:32:00.768" v="732" actId="20577"/>
          <ac:spMkLst>
            <pc:docMk/>
            <pc:sldMk cId="1105497482" sldId="3603"/>
            <ac:spMk id="3" creationId="{059A2849-DE6F-43A6-AA13-DBCB524F1D54}"/>
          </ac:spMkLst>
        </pc:spChg>
      </pc:sldChg>
      <pc:sldChg chg="addSp delSp modSp new mod">
        <pc:chgData name="Danie van der Westhuizen" userId="94ef5486f48e0c43" providerId="LiveId" clId="{00FB8B07-9E2D-423C-AC29-AF07AF574EDF}" dt="2023-02-11T08:18:13.745" v="337" actId="1076"/>
        <pc:sldMkLst>
          <pc:docMk/>
          <pc:sldMk cId="1525876759" sldId="3605"/>
        </pc:sldMkLst>
        <pc:spChg chg="mod">
          <ac:chgData name="Danie van der Westhuizen" userId="94ef5486f48e0c43" providerId="LiveId" clId="{00FB8B07-9E2D-423C-AC29-AF07AF574EDF}" dt="2023-02-11T08:13:28.556" v="287" actId="122"/>
          <ac:spMkLst>
            <pc:docMk/>
            <pc:sldMk cId="1525876759" sldId="3605"/>
            <ac:spMk id="2" creationId="{544B63A7-2799-5DBE-4B7F-39309B02790A}"/>
          </ac:spMkLst>
        </pc:spChg>
        <pc:spChg chg="del">
          <ac:chgData name="Danie van der Westhuizen" userId="94ef5486f48e0c43" providerId="LiveId" clId="{00FB8B07-9E2D-423C-AC29-AF07AF574EDF}" dt="2023-02-11T08:13:17.210" v="279"/>
          <ac:spMkLst>
            <pc:docMk/>
            <pc:sldMk cId="1525876759" sldId="3605"/>
            <ac:spMk id="3" creationId="{84F50663-6541-97B2-CD7A-0D081199BB3F}"/>
          </ac:spMkLst>
        </pc:spChg>
        <pc:graphicFrameChg chg="add del mod">
          <ac:chgData name="Danie van der Westhuizen" userId="94ef5486f48e0c43" providerId="LiveId" clId="{00FB8B07-9E2D-423C-AC29-AF07AF574EDF}" dt="2023-02-11T08:13:17.071" v="278"/>
          <ac:graphicFrameMkLst>
            <pc:docMk/>
            <pc:sldMk cId="1525876759" sldId="3605"/>
            <ac:graphicFrameMk id="4" creationId="{0B46525E-3F2A-175B-AB59-C2AA23843D89}"/>
          </ac:graphicFrameMkLst>
        </pc:graphicFrameChg>
        <pc:graphicFrameChg chg="add mod modGraphic">
          <ac:chgData name="Danie van der Westhuizen" userId="94ef5486f48e0c43" providerId="LiveId" clId="{00FB8B07-9E2D-423C-AC29-AF07AF574EDF}" dt="2023-02-11T08:18:13.745" v="337" actId="1076"/>
          <ac:graphicFrameMkLst>
            <pc:docMk/>
            <pc:sldMk cId="1525876759" sldId="3605"/>
            <ac:graphicFrameMk id="5" creationId="{55048468-690B-71DD-E5AD-F42D20DCE85B}"/>
          </ac:graphicFrameMkLst>
        </pc:graphicFrameChg>
      </pc:sldChg>
      <pc:sldChg chg="modSp add mod">
        <pc:chgData name="Danie van der Westhuizen" userId="94ef5486f48e0c43" providerId="LiveId" clId="{00FB8B07-9E2D-423C-AC29-AF07AF574EDF}" dt="2023-02-11T08:23:30.401" v="571" actId="27636"/>
        <pc:sldMkLst>
          <pc:docMk/>
          <pc:sldMk cId="1471430620" sldId="3606"/>
        </pc:sldMkLst>
        <pc:spChg chg="mod">
          <ac:chgData name="Danie van der Westhuizen" userId="94ef5486f48e0c43" providerId="LiveId" clId="{00FB8B07-9E2D-423C-AC29-AF07AF574EDF}" dt="2023-02-11T08:23:30.401" v="571" actId="27636"/>
          <ac:spMkLst>
            <pc:docMk/>
            <pc:sldMk cId="1471430620" sldId="3606"/>
            <ac:spMk id="3" creationId="{DC65B300-B3D1-49D4-9D57-079215C35114}"/>
          </ac:spMkLst>
        </pc:spChg>
      </pc:sldChg>
      <pc:sldChg chg="addSp delSp modSp new mod">
        <pc:chgData name="Danie van der Westhuizen" userId="94ef5486f48e0c43" providerId="LiveId" clId="{00FB8B07-9E2D-423C-AC29-AF07AF574EDF}" dt="2023-02-11T09:15:05.964" v="2126" actId="1076"/>
        <pc:sldMkLst>
          <pc:docMk/>
          <pc:sldMk cId="3568934952" sldId="3607"/>
        </pc:sldMkLst>
        <pc:spChg chg="mod">
          <ac:chgData name="Danie van der Westhuizen" userId="94ef5486f48e0c43" providerId="LiveId" clId="{00FB8B07-9E2D-423C-AC29-AF07AF574EDF}" dt="2023-02-11T08:24:27.498" v="586" actId="122"/>
          <ac:spMkLst>
            <pc:docMk/>
            <pc:sldMk cId="3568934952" sldId="3607"/>
            <ac:spMk id="2" creationId="{A6A37B18-37E9-2877-8B94-F96729EA8A4B}"/>
          </ac:spMkLst>
        </pc:spChg>
        <pc:spChg chg="del">
          <ac:chgData name="Danie van der Westhuizen" userId="94ef5486f48e0c43" providerId="LiveId" clId="{00FB8B07-9E2D-423C-AC29-AF07AF574EDF}" dt="2023-02-11T08:24:39.884" v="590"/>
          <ac:spMkLst>
            <pc:docMk/>
            <pc:sldMk cId="3568934952" sldId="3607"/>
            <ac:spMk id="3" creationId="{57E1DF22-CFAE-6EDB-7599-0012C7312FEE}"/>
          </ac:spMkLst>
        </pc:spChg>
        <pc:graphicFrameChg chg="add del mod">
          <ac:chgData name="Danie van der Westhuizen" userId="94ef5486f48e0c43" providerId="LiveId" clId="{00FB8B07-9E2D-423C-AC29-AF07AF574EDF}" dt="2023-02-11T08:24:39.761" v="589"/>
          <ac:graphicFrameMkLst>
            <pc:docMk/>
            <pc:sldMk cId="3568934952" sldId="3607"/>
            <ac:graphicFrameMk id="4" creationId="{4B017C4F-36D5-1B49-A08A-1AB8446E9634}"/>
          </ac:graphicFrameMkLst>
        </pc:graphicFrameChg>
        <pc:graphicFrameChg chg="add mod modGraphic">
          <ac:chgData name="Danie van der Westhuizen" userId="94ef5486f48e0c43" providerId="LiveId" clId="{00FB8B07-9E2D-423C-AC29-AF07AF574EDF}" dt="2023-02-11T09:15:05.964" v="2126" actId="1076"/>
          <ac:graphicFrameMkLst>
            <pc:docMk/>
            <pc:sldMk cId="3568934952" sldId="3607"/>
            <ac:graphicFrameMk id="5" creationId="{2B6085C2-0EBD-FC7D-804B-8DDBAF304039}"/>
          </ac:graphicFrameMkLst>
        </pc:graphicFrameChg>
      </pc:sldChg>
      <pc:sldChg chg="addSp delSp modSp new mod">
        <pc:chgData name="Danie van der Westhuizen" userId="94ef5486f48e0c43" providerId="LiveId" clId="{00FB8B07-9E2D-423C-AC29-AF07AF574EDF}" dt="2023-02-11T08:36:18.168" v="822" actId="1076"/>
        <pc:sldMkLst>
          <pc:docMk/>
          <pc:sldMk cId="298747049" sldId="3608"/>
        </pc:sldMkLst>
        <pc:spChg chg="mod">
          <ac:chgData name="Danie van der Westhuizen" userId="94ef5486f48e0c43" providerId="LiveId" clId="{00FB8B07-9E2D-423C-AC29-AF07AF574EDF}" dt="2023-02-11T08:32:19.447" v="741" actId="122"/>
          <ac:spMkLst>
            <pc:docMk/>
            <pc:sldMk cId="298747049" sldId="3608"/>
            <ac:spMk id="2" creationId="{69969ABB-7E3F-4253-14D7-1058E522562A}"/>
          </ac:spMkLst>
        </pc:spChg>
        <pc:spChg chg="del">
          <ac:chgData name="Danie van der Westhuizen" userId="94ef5486f48e0c43" providerId="LiveId" clId="{00FB8B07-9E2D-423C-AC29-AF07AF574EDF}" dt="2023-02-11T08:32:33.575" v="745"/>
          <ac:spMkLst>
            <pc:docMk/>
            <pc:sldMk cId="298747049" sldId="3608"/>
            <ac:spMk id="3" creationId="{411DFA63-D235-2C0E-330B-45BC05449333}"/>
          </ac:spMkLst>
        </pc:spChg>
        <pc:graphicFrameChg chg="add del mod">
          <ac:chgData name="Danie van der Westhuizen" userId="94ef5486f48e0c43" providerId="LiveId" clId="{00FB8B07-9E2D-423C-AC29-AF07AF574EDF}" dt="2023-02-11T08:32:33.480" v="744"/>
          <ac:graphicFrameMkLst>
            <pc:docMk/>
            <pc:sldMk cId="298747049" sldId="3608"/>
            <ac:graphicFrameMk id="4" creationId="{072601BD-B5F8-0EBE-5036-078871B38400}"/>
          </ac:graphicFrameMkLst>
        </pc:graphicFrameChg>
        <pc:graphicFrameChg chg="add mod modGraphic">
          <ac:chgData name="Danie van der Westhuizen" userId="94ef5486f48e0c43" providerId="LiveId" clId="{00FB8B07-9E2D-423C-AC29-AF07AF574EDF}" dt="2023-02-11T08:36:18.168" v="822" actId="1076"/>
          <ac:graphicFrameMkLst>
            <pc:docMk/>
            <pc:sldMk cId="298747049" sldId="3608"/>
            <ac:graphicFrameMk id="5" creationId="{AEA052C9-0527-B159-C2DA-0D9223E5BD47}"/>
          </ac:graphicFrameMkLst>
        </pc:graphicFrameChg>
      </pc:sldChg>
      <pc:sldChg chg="modSp new mod">
        <pc:chgData name="Danie van der Westhuizen" userId="94ef5486f48e0c43" providerId="LiveId" clId="{00FB8B07-9E2D-423C-AC29-AF07AF574EDF}" dt="2023-02-11T08:38:30.313" v="1043" actId="20577"/>
        <pc:sldMkLst>
          <pc:docMk/>
          <pc:sldMk cId="2931325359" sldId="3609"/>
        </pc:sldMkLst>
        <pc:spChg chg="mod">
          <ac:chgData name="Danie van der Westhuizen" userId="94ef5486f48e0c43" providerId="LiveId" clId="{00FB8B07-9E2D-423C-AC29-AF07AF574EDF}" dt="2023-02-11T08:36:36.890" v="845" actId="122"/>
          <ac:spMkLst>
            <pc:docMk/>
            <pc:sldMk cId="2931325359" sldId="3609"/>
            <ac:spMk id="2" creationId="{66DA82ED-D856-BA20-7A36-80AF2BD032C7}"/>
          </ac:spMkLst>
        </pc:spChg>
        <pc:spChg chg="mod">
          <ac:chgData name="Danie van der Westhuizen" userId="94ef5486f48e0c43" providerId="LiveId" clId="{00FB8B07-9E2D-423C-AC29-AF07AF574EDF}" dt="2023-02-11T08:38:30.313" v="1043" actId="20577"/>
          <ac:spMkLst>
            <pc:docMk/>
            <pc:sldMk cId="2931325359" sldId="3609"/>
            <ac:spMk id="3" creationId="{E5E75562-C03F-5E41-6132-3F59BFC1FD8C}"/>
          </ac:spMkLst>
        </pc:spChg>
      </pc:sldChg>
      <pc:sldChg chg="addSp delSp modSp new mod">
        <pc:chgData name="Danie van der Westhuizen" userId="94ef5486f48e0c43" providerId="LiveId" clId="{00FB8B07-9E2D-423C-AC29-AF07AF574EDF}" dt="2023-02-11T09:13:32.867" v="2088" actId="478"/>
        <pc:sldMkLst>
          <pc:docMk/>
          <pc:sldMk cId="63147700" sldId="3610"/>
        </pc:sldMkLst>
        <pc:spChg chg="mod">
          <ac:chgData name="Danie van der Westhuizen" userId="94ef5486f48e0c43" providerId="LiveId" clId="{00FB8B07-9E2D-423C-AC29-AF07AF574EDF}" dt="2023-02-11T09:12:19.408" v="2059" actId="20577"/>
          <ac:spMkLst>
            <pc:docMk/>
            <pc:sldMk cId="63147700" sldId="3610"/>
            <ac:spMk id="2" creationId="{4057EEC2-CD48-C9E9-0F78-05AE5A9A38B0}"/>
          </ac:spMkLst>
        </pc:spChg>
        <pc:spChg chg="del">
          <ac:chgData name="Danie van der Westhuizen" userId="94ef5486f48e0c43" providerId="LiveId" clId="{00FB8B07-9E2D-423C-AC29-AF07AF574EDF}" dt="2023-02-11T09:10:36.087" v="1970" actId="3680"/>
          <ac:spMkLst>
            <pc:docMk/>
            <pc:sldMk cId="63147700" sldId="3610"/>
            <ac:spMk id="3" creationId="{C9A8CC70-DD35-5CE0-D5EA-E41425C98EAE}"/>
          </ac:spMkLst>
        </pc:spChg>
        <pc:graphicFrameChg chg="add mod ord modGraphic">
          <ac:chgData name="Danie van der Westhuizen" userId="94ef5486f48e0c43" providerId="LiveId" clId="{00FB8B07-9E2D-423C-AC29-AF07AF574EDF}" dt="2023-02-11T09:13:20.269" v="2086" actId="20577"/>
          <ac:graphicFrameMkLst>
            <pc:docMk/>
            <pc:sldMk cId="63147700" sldId="3610"/>
            <ac:graphicFrameMk id="4" creationId="{26A92385-4BEA-622E-4658-21F5595E3D8A}"/>
          </ac:graphicFrameMkLst>
        </pc:graphicFrameChg>
        <pc:picChg chg="add del">
          <ac:chgData name="Danie van der Westhuizen" userId="94ef5486f48e0c43" providerId="LiveId" clId="{00FB8B07-9E2D-423C-AC29-AF07AF574EDF}" dt="2023-02-11T09:13:32.867" v="2088" actId="478"/>
          <ac:picMkLst>
            <pc:docMk/>
            <pc:sldMk cId="63147700" sldId="3610"/>
            <ac:picMk id="5" creationId="{E5B371DA-1218-5864-AF9A-4DF97E6FD307}"/>
          </ac:picMkLst>
        </pc:picChg>
      </pc:sldChg>
      <pc:sldChg chg="modSp add mod">
        <pc:chgData name="Danie van der Westhuizen" userId="94ef5486f48e0c43" providerId="LiveId" clId="{00FB8B07-9E2D-423C-AC29-AF07AF574EDF}" dt="2023-02-11T09:14:17.623" v="2125" actId="20577"/>
        <pc:sldMkLst>
          <pc:docMk/>
          <pc:sldMk cId="562942224" sldId="3611"/>
        </pc:sldMkLst>
        <pc:spChg chg="mod">
          <ac:chgData name="Danie van der Westhuizen" userId="94ef5486f48e0c43" providerId="LiveId" clId="{00FB8B07-9E2D-423C-AC29-AF07AF574EDF}" dt="2023-02-11T09:13:44.556" v="2100" actId="20577"/>
          <ac:spMkLst>
            <pc:docMk/>
            <pc:sldMk cId="562942224" sldId="3611"/>
            <ac:spMk id="2" creationId="{4057EEC2-CD48-C9E9-0F78-05AE5A9A38B0}"/>
          </ac:spMkLst>
        </pc:spChg>
        <pc:graphicFrameChg chg="modGraphic">
          <ac:chgData name="Danie van der Westhuizen" userId="94ef5486f48e0c43" providerId="LiveId" clId="{00FB8B07-9E2D-423C-AC29-AF07AF574EDF}" dt="2023-02-11T09:14:17.623" v="2125" actId="20577"/>
          <ac:graphicFrameMkLst>
            <pc:docMk/>
            <pc:sldMk cId="562942224" sldId="3611"/>
            <ac:graphicFrameMk id="4" creationId="{26A92385-4BEA-622E-4658-21F5595E3D8A}"/>
          </ac:graphicFrameMkLst>
        </pc:graphicFrameChg>
      </pc:sldChg>
      <pc:sldChg chg="add">
        <pc:chgData name="Danie van der Westhuizen" userId="94ef5486f48e0c43" providerId="LiveId" clId="{00FB8B07-9E2D-423C-AC29-AF07AF574EDF}" dt="2023-02-13T12:28:55.074" v="2232"/>
        <pc:sldMkLst>
          <pc:docMk/>
          <pc:sldMk cId="3810335509" sldId="3612"/>
        </pc:sldMkLst>
      </pc:sldChg>
    </pc:docChg>
  </pc:docChgLst>
  <pc:docChgLst>
    <pc:chgData name="Danie van der Westhuizen" userId="94ef5486f48e0c43" providerId="LiveId" clId="{422BDC90-8235-42DB-9F3D-0624C2359FE0}"/>
    <pc:docChg chg="custSel addSld modSld sldOrd">
      <pc:chgData name="Danie van der Westhuizen" userId="94ef5486f48e0c43" providerId="LiveId" clId="{422BDC90-8235-42DB-9F3D-0624C2359FE0}" dt="2024-01-22T17:03:19.224" v="1702" actId="20577"/>
      <pc:docMkLst>
        <pc:docMk/>
      </pc:docMkLst>
      <pc:sldChg chg="modSp mod">
        <pc:chgData name="Danie van der Westhuizen" userId="94ef5486f48e0c43" providerId="LiveId" clId="{422BDC90-8235-42DB-9F3D-0624C2359FE0}" dt="2024-01-22T16:04:38.205" v="16" actId="20577"/>
        <pc:sldMkLst>
          <pc:docMk/>
          <pc:sldMk cId="4047111873" sldId="256"/>
        </pc:sldMkLst>
        <pc:spChg chg="mod">
          <ac:chgData name="Danie van der Westhuizen" userId="94ef5486f48e0c43" providerId="LiveId" clId="{422BDC90-8235-42DB-9F3D-0624C2359FE0}" dt="2024-01-22T16:04:38.205" v="16" actId="20577"/>
          <ac:spMkLst>
            <pc:docMk/>
            <pc:sldMk cId="4047111873" sldId="256"/>
            <ac:spMk id="3" creationId="{D0C774AC-01B6-654B-896A-6F5992115CC0}"/>
          </ac:spMkLst>
        </pc:spChg>
      </pc:sldChg>
      <pc:sldChg chg="modSp add mod ord">
        <pc:chgData name="Danie van der Westhuizen" userId="94ef5486f48e0c43" providerId="LiveId" clId="{422BDC90-8235-42DB-9F3D-0624C2359FE0}" dt="2024-01-22T16:56:44.063" v="1625" actId="122"/>
        <pc:sldMkLst>
          <pc:docMk/>
          <pc:sldMk cId="0" sldId="727"/>
        </pc:sldMkLst>
        <pc:spChg chg="mod">
          <ac:chgData name="Danie van der Westhuizen" userId="94ef5486f48e0c43" providerId="LiveId" clId="{422BDC90-8235-42DB-9F3D-0624C2359FE0}" dt="2024-01-22T16:56:44.063" v="1625" actId="122"/>
          <ac:spMkLst>
            <pc:docMk/>
            <pc:sldMk cId="0" sldId="727"/>
            <ac:spMk id="33794" creationId="{180454E6-8946-956F-B6D2-1E35BC39881B}"/>
          </ac:spMkLst>
        </pc:spChg>
      </pc:sldChg>
      <pc:sldChg chg="modSp add mod ord">
        <pc:chgData name="Danie van der Westhuizen" userId="94ef5486f48e0c43" providerId="LiveId" clId="{422BDC90-8235-42DB-9F3D-0624C2359FE0}" dt="2024-01-22T16:56:54.973" v="1627" actId="122"/>
        <pc:sldMkLst>
          <pc:docMk/>
          <pc:sldMk cId="0" sldId="728"/>
        </pc:sldMkLst>
        <pc:spChg chg="mod">
          <ac:chgData name="Danie van der Westhuizen" userId="94ef5486f48e0c43" providerId="LiveId" clId="{422BDC90-8235-42DB-9F3D-0624C2359FE0}" dt="2024-01-22T16:56:54.973" v="1627" actId="122"/>
          <ac:spMkLst>
            <pc:docMk/>
            <pc:sldMk cId="0" sldId="728"/>
            <ac:spMk id="34818" creationId="{52456998-6895-8859-8927-42141BA83637}"/>
          </ac:spMkLst>
        </pc:spChg>
        <pc:picChg chg="mod">
          <ac:chgData name="Danie van der Westhuizen" userId="94ef5486f48e0c43" providerId="LiveId" clId="{422BDC90-8235-42DB-9F3D-0624C2359FE0}" dt="2024-01-22T16:56:52.740" v="1626" actId="14100"/>
          <ac:picMkLst>
            <pc:docMk/>
            <pc:sldMk cId="0" sldId="728"/>
            <ac:picMk id="34819" creationId="{2F5E4486-35B9-AACB-3E50-F2BD9F458EC1}"/>
          </ac:picMkLst>
        </pc:picChg>
      </pc:sldChg>
      <pc:sldChg chg="modSp mod">
        <pc:chgData name="Danie van der Westhuizen" userId="94ef5486f48e0c43" providerId="LiveId" clId="{422BDC90-8235-42DB-9F3D-0624C2359FE0}" dt="2024-01-22T17:03:19.224" v="1702" actId="20577"/>
        <pc:sldMkLst>
          <pc:docMk/>
          <pc:sldMk cId="152403238" sldId="3552"/>
        </pc:sldMkLst>
        <pc:spChg chg="mod">
          <ac:chgData name="Danie van der Westhuizen" userId="94ef5486f48e0c43" providerId="LiveId" clId="{422BDC90-8235-42DB-9F3D-0624C2359FE0}" dt="2024-01-22T17:03:19.224" v="1702" actId="20577"/>
          <ac:spMkLst>
            <pc:docMk/>
            <pc:sldMk cId="152403238" sldId="3552"/>
            <ac:spMk id="3" creationId="{60062DA9-EE6C-4A70-9A42-5859973DDFBD}"/>
          </ac:spMkLst>
        </pc:spChg>
      </pc:sldChg>
      <pc:sldChg chg="modSp mod">
        <pc:chgData name="Danie van der Westhuizen" userId="94ef5486f48e0c43" providerId="LiveId" clId="{422BDC90-8235-42DB-9F3D-0624C2359FE0}" dt="2024-01-22T16:04:50.725" v="18" actId="20577"/>
        <pc:sldMkLst>
          <pc:docMk/>
          <pc:sldMk cId="1591248734" sldId="3553"/>
        </pc:sldMkLst>
        <pc:spChg chg="mod">
          <ac:chgData name="Danie van der Westhuizen" userId="94ef5486f48e0c43" providerId="LiveId" clId="{422BDC90-8235-42DB-9F3D-0624C2359FE0}" dt="2024-01-22T16:04:50.725" v="18" actId="20577"/>
          <ac:spMkLst>
            <pc:docMk/>
            <pc:sldMk cId="1591248734" sldId="3553"/>
            <ac:spMk id="3" creationId="{739A013D-C9C1-4B3B-9DCB-9753F2299C7A}"/>
          </ac:spMkLst>
        </pc:spChg>
      </pc:sldChg>
      <pc:sldChg chg="modSp mod">
        <pc:chgData name="Danie van der Westhuizen" userId="94ef5486f48e0c43" providerId="LiveId" clId="{422BDC90-8235-42DB-9F3D-0624C2359FE0}" dt="2024-01-22T16:05:59.419" v="31" actId="20577"/>
        <pc:sldMkLst>
          <pc:docMk/>
          <pc:sldMk cId="152749327" sldId="3555"/>
        </pc:sldMkLst>
        <pc:spChg chg="mod">
          <ac:chgData name="Danie van der Westhuizen" userId="94ef5486f48e0c43" providerId="LiveId" clId="{422BDC90-8235-42DB-9F3D-0624C2359FE0}" dt="2024-01-22T16:05:59.419" v="31" actId="20577"/>
          <ac:spMkLst>
            <pc:docMk/>
            <pc:sldMk cId="152749327" sldId="3555"/>
            <ac:spMk id="3" creationId="{40B1AE4D-0E1B-47C8-B90B-F809C44A086A}"/>
          </ac:spMkLst>
        </pc:spChg>
      </pc:sldChg>
      <pc:sldChg chg="modSp mod">
        <pc:chgData name="Danie van der Westhuizen" userId="94ef5486f48e0c43" providerId="LiveId" clId="{422BDC90-8235-42DB-9F3D-0624C2359FE0}" dt="2024-01-22T16:42:06.709" v="704" actId="20577"/>
        <pc:sldMkLst>
          <pc:docMk/>
          <pc:sldMk cId="144505908" sldId="3556"/>
        </pc:sldMkLst>
        <pc:spChg chg="mod">
          <ac:chgData name="Danie van der Westhuizen" userId="94ef5486f48e0c43" providerId="LiveId" clId="{422BDC90-8235-42DB-9F3D-0624C2359FE0}" dt="2024-01-22T16:42:06.709" v="704" actId="20577"/>
          <ac:spMkLst>
            <pc:docMk/>
            <pc:sldMk cId="144505908" sldId="3556"/>
            <ac:spMk id="3" creationId="{201E675D-705E-43D1-9487-B64C77E6A19E}"/>
          </ac:spMkLst>
        </pc:spChg>
      </pc:sldChg>
      <pc:sldChg chg="modSp mod">
        <pc:chgData name="Danie van der Westhuizen" userId="94ef5486f48e0c43" providerId="LiveId" clId="{422BDC90-8235-42DB-9F3D-0624C2359FE0}" dt="2024-01-22T16:43:31.213" v="755" actId="13926"/>
        <pc:sldMkLst>
          <pc:docMk/>
          <pc:sldMk cId="134042054" sldId="3557"/>
        </pc:sldMkLst>
        <pc:spChg chg="mod">
          <ac:chgData name="Danie van der Westhuizen" userId="94ef5486f48e0c43" providerId="LiveId" clId="{422BDC90-8235-42DB-9F3D-0624C2359FE0}" dt="2024-01-22T16:43:31.213" v="755" actId="13926"/>
          <ac:spMkLst>
            <pc:docMk/>
            <pc:sldMk cId="134042054" sldId="3557"/>
            <ac:spMk id="3" creationId="{071091F3-756F-41BF-A5E5-9B1F6077E508}"/>
          </ac:spMkLst>
        </pc:spChg>
      </pc:sldChg>
      <pc:sldChg chg="modSp mod">
        <pc:chgData name="Danie van der Westhuizen" userId="94ef5486f48e0c43" providerId="LiveId" clId="{422BDC90-8235-42DB-9F3D-0624C2359FE0}" dt="2024-01-22T16:45:06.841" v="833" actId="113"/>
        <pc:sldMkLst>
          <pc:docMk/>
          <pc:sldMk cId="1916664583" sldId="3559"/>
        </pc:sldMkLst>
        <pc:spChg chg="mod">
          <ac:chgData name="Danie van der Westhuizen" userId="94ef5486f48e0c43" providerId="LiveId" clId="{422BDC90-8235-42DB-9F3D-0624C2359FE0}" dt="2024-01-22T16:45:06.841" v="833" actId="113"/>
          <ac:spMkLst>
            <pc:docMk/>
            <pc:sldMk cId="1916664583" sldId="3559"/>
            <ac:spMk id="3" creationId="{EA30BC81-CE5C-4228-8F94-2A7AB253AC54}"/>
          </ac:spMkLst>
        </pc:spChg>
      </pc:sldChg>
      <pc:sldChg chg="modSp mod">
        <pc:chgData name="Danie van der Westhuizen" userId="94ef5486f48e0c43" providerId="LiveId" clId="{422BDC90-8235-42DB-9F3D-0624C2359FE0}" dt="2024-01-22T16:43:56.271" v="759" actId="20577"/>
        <pc:sldMkLst>
          <pc:docMk/>
          <pc:sldMk cId="432739744" sldId="3563"/>
        </pc:sldMkLst>
        <pc:spChg chg="mod">
          <ac:chgData name="Danie van der Westhuizen" userId="94ef5486f48e0c43" providerId="LiveId" clId="{422BDC90-8235-42DB-9F3D-0624C2359FE0}" dt="2024-01-22T16:43:56.271" v="759" actId="20577"/>
          <ac:spMkLst>
            <pc:docMk/>
            <pc:sldMk cId="432739744" sldId="3563"/>
            <ac:spMk id="3" creationId="{3F450C7E-631D-4D60-B76C-398AD84D1FA4}"/>
          </ac:spMkLst>
        </pc:spChg>
      </pc:sldChg>
      <pc:sldChg chg="modSp mod">
        <pc:chgData name="Danie van der Westhuizen" userId="94ef5486f48e0c43" providerId="LiveId" clId="{422BDC90-8235-42DB-9F3D-0624C2359FE0}" dt="2024-01-22T16:42:53.627" v="715" actId="20577"/>
        <pc:sldMkLst>
          <pc:docMk/>
          <pc:sldMk cId="1774900062" sldId="3564"/>
        </pc:sldMkLst>
        <pc:spChg chg="mod">
          <ac:chgData name="Danie van der Westhuizen" userId="94ef5486f48e0c43" providerId="LiveId" clId="{422BDC90-8235-42DB-9F3D-0624C2359FE0}" dt="2024-01-22T16:42:53.627" v="715" actId="20577"/>
          <ac:spMkLst>
            <pc:docMk/>
            <pc:sldMk cId="1774900062" sldId="3564"/>
            <ac:spMk id="3" creationId="{A56AECF0-3755-40EC-A265-0EC2874832F1}"/>
          </ac:spMkLst>
        </pc:spChg>
      </pc:sldChg>
      <pc:sldChg chg="modSp mod">
        <pc:chgData name="Danie van der Westhuizen" userId="94ef5486f48e0c43" providerId="LiveId" clId="{422BDC90-8235-42DB-9F3D-0624C2359FE0}" dt="2024-01-22T16:48:19.568" v="1095" actId="20577"/>
        <pc:sldMkLst>
          <pc:docMk/>
          <pc:sldMk cId="2698495442" sldId="3565"/>
        </pc:sldMkLst>
        <pc:spChg chg="mod">
          <ac:chgData name="Danie van der Westhuizen" userId="94ef5486f48e0c43" providerId="LiveId" clId="{422BDC90-8235-42DB-9F3D-0624C2359FE0}" dt="2024-01-22T16:48:19.568" v="1095" actId="20577"/>
          <ac:spMkLst>
            <pc:docMk/>
            <pc:sldMk cId="2698495442" sldId="3565"/>
            <ac:spMk id="3" creationId="{CF9277E0-23DC-43EA-A99E-3E434049508E}"/>
          </ac:spMkLst>
        </pc:spChg>
      </pc:sldChg>
      <pc:sldChg chg="modSp mod">
        <pc:chgData name="Danie van der Westhuizen" userId="94ef5486f48e0c43" providerId="LiveId" clId="{422BDC90-8235-42DB-9F3D-0624C2359FE0}" dt="2024-01-22T16:38:28.810" v="507" actId="20577"/>
        <pc:sldMkLst>
          <pc:docMk/>
          <pc:sldMk cId="1752714188" sldId="3573"/>
        </pc:sldMkLst>
        <pc:spChg chg="mod">
          <ac:chgData name="Danie van der Westhuizen" userId="94ef5486f48e0c43" providerId="LiveId" clId="{422BDC90-8235-42DB-9F3D-0624C2359FE0}" dt="2024-01-22T16:38:28.810" v="507" actId="20577"/>
          <ac:spMkLst>
            <pc:docMk/>
            <pc:sldMk cId="1752714188" sldId="3573"/>
            <ac:spMk id="3" creationId="{F2FA4D5A-3020-4C18-B83C-52C3F610FA1D}"/>
          </ac:spMkLst>
        </pc:spChg>
      </pc:sldChg>
      <pc:sldChg chg="modSp mod">
        <pc:chgData name="Danie van der Westhuizen" userId="94ef5486f48e0c43" providerId="LiveId" clId="{422BDC90-8235-42DB-9F3D-0624C2359FE0}" dt="2024-01-22T16:39:02.097" v="525" actId="20577"/>
        <pc:sldMkLst>
          <pc:docMk/>
          <pc:sldMk cId="2762130703" sldId="3575"/>
        </pc:sldMkLst>
        <pc:spChg chg="mod">
          <ac:chgData name="Danie van der Westhuizen" userId="94ef5486f48e0c43" providerId="LiveId" clId="{422BDC90-8235-42DB-9F3D-0624C2359FE0}" dt="2024-01-22T16:39:02.097" v="525" actId="20577"/>
          <ac:spMkLst>
            <pc:docMk/>
            <pc:sldMk cId="2762130703" sldId="3575"/>
            <ac:spMk id="3" creationId="{4B1BE328-939A-4B17-B518-56E23D116115}"/>
          </ac:spMkLst>
        </pc:spChg>
      </pc:sldChg>
      <pc:sldChg chg="modSp mod">
        <pc:chgData name="Danie van der Westhuizen" userId="94ef5486f48e0c43" providerId="LiveId" clId="{422BDC90-8235-42DB-9F3D-0624C2359FE0}" dt="2024-01-22T16:38:03.953" v="505" actId="20577"/>
        <pc:sldMkLst>
          <pc:docMk/>
          <pc:sldMk cId="3551629202" sldId="3594"/>
        </pc:sldMkLst>
        <pc:spChg chg="mod">
          <ac:chgData name="Danie van der Westhuizen" userId="94ef5486f48e0c43" providerId="LiveId" clId="{422BDC90-8235-42DB-9F3D-0624C2359FE0}" dt="2024-01-22T16:38:03.953" v="505" actId="20577"/>
          <ac:spMkLst>
            <pc:docMk/>
            <pc:sldMk cId="3551629202" sldId="3594"/>
            <ac:spMk id="3" creationId="{D5F1A6F1-512F-4E83-8BC0-183CB99334AD}"/>
          </ac:spMkLst>
        </pc:spChg>
      </pc:sldChg>
      <pc:sldChg chg="modSp mod">
        <pc:chgData name="Danie van der Westhuizen" userId="94ef5486f48e0c43" providerId="LiveId" clId="{422BDC90-8235-42DB-9F3D-0624C2359FE0}" dt="2024-01-22T16:40:45.676" v="599" actId="20577"/>
        <pc:sldMkLst>
          <pc:docMk/>
          <pc:sldMk cId="3185452218" sldId="3596"/>
        </pc:sldMkLst>
        <pc:spChg chg="mod">
          <ac:chgData name="Danie van der Westhuizen" userId="94ef5486f48e0c43" providerId="LiveId" clId="{422BDC90-8235-42DB-9F3D-0624C2359FE0}" dt="2024-01-22T16:40:45.676" v="599" actId="20577"/>
          <ac:spMkLst>
            <pc:docMk/>
            <pc:sldMk cId="3185452218" sldId="3596"/>
            <ac:spMk id="3" creationId="{6747ADD0-A69C-4B9F-AF9F-A62A60EDAA15}"/>
          </ac:spMkLst>
        </pc:spChg>
      </pc:sldChg>
      <pc:sldChg chg="modSp mod">
        <pc:chgData name="Danie van der Westhuizen" userId="94ef5486f48e0c43" providerId="LiveId" clId="{422BDC90-8235-42DB-9F3D-0624C2359FE0}" dt="2024-01-22T16:42:28.740" v="713" actId="20577"/>
        <pc:sldMkLst>
          <pc:docMk/>
          <pc:sldMk cId="1182228088" sldId="3597"/>
        </pc:sldMkLst>
        <pc:spChg chg="mod">
          <ac:chgData name="Danie van der Westhuizen" userId="94ef5486f48e0c43" providerId="LiveId" clId="{422BDC90-8235-42DB-9F3D-0624C2359FE0}" dt="2024-01-22T16:42:28.740" v="713" actId="20577"/>
          <ac:spMkLst>
            <pc:docMk/>
            <pc:sldMk cId="1182228088" sldId="3597"/>
            <ac:spMk id="3" creationId="{071091F3-756F-41BF-A5E5-9B1F6077E508}"/>
          </ac:spMkLst>
        </pc:spChg>
      </pc:sldChg>
      <pc:sldChg chg="modSp mod">
        <pc:chgData name="Danie van der Westhuizen" userId="94ef5486f48e0c43" providerId="LiveId" clId="{422BDC90-8235-42DB-9F3D-0624C2359FE0}" dt="2024-01-22T16:44:47.647" v="824" actId="13926"/>
        <pc:sldMkLst>
          <pc:docMk/>
          <pc:sldMk cId="2154704265" sldId="3598"/>
        </pc:sldMkLst>
        <pc:spChg chg="mod">
          <ac:chgData name="Danie van der Westhuizen" userId="94ef5486f48e0c43" providerId="LiveId" clId="{422BDC90-8235-42DB-9F3D-0624C2359FE0}" dt="2024-01-22T16:44:47.647" v="824" actId="13926"/>
          <ac:spMkLst>
            <pc:docMk/>
            <pc:sldMk cId="2154704265" sldId="3598"/>
            <ac:spMk id="3" creationId="{BF5E7DAB-6113-4E5B-94A6-B48DFB644F7D}"/>
          </ac:spMkLst>
        </pc:spChg>
      </pc:sldChg>
      <pc:sldChg chg="modSp mod">
        <pc:chgData name="Danie van der Westhuizen" userId="94ef5486f48e0c43" providerId="LiveId" clId="{422BDC90-8235-42DB-9F3D-0624C2359FE0}" dt="2024-01-22T16:48:50.905" v="1138" actId="313"/>
        <pc:sldMkLst>
          <pc:docMk/>
          <pc:sldMk cId="2334204714" sldId="3599"/>
        </pc:sldMkLst>
        <pc:spChg chg="mod">
          <ac:chgData name="Danie van der Westhuizen" userId="94ef5486f48e0c43" providerId="LiveId" clId="{422BDC90-8235-42DB-9F3D-0624C2359FE0}" dt="2024-01-22T16:48:50.905" v="1138" actId="313"/>
          <ac:spMkLst>
            <pc:docMk/>
            <pc:sldMk cId="2334204714" sldId="3599"/>
            <ac:spMk id="3" creationId="{59F44751-E903-4844-8A09-D55C1036E23E}"/>
          </ac:spMkLst>
        </pc:spChg>
      </pc:sldChg>
      <pc:sldChg chg="modSp mod">
        <pc:chgData name="Danie van der Westhuizen" userId="94ef5486f48e0c43" providerId="LiveId" clId="{422BDC90-8235-42DB-9F3D-0624C2359FE0}" dt="2024-01-22T16:08:06.655" v="39" actId="20577"/>
        <pc:sldMkLst>
          <pc:docMk/>
          <pc:sldMk cId="291965669" sldId="3600"/>
        </pc:sldMkLst>
        <pc:spChg chg="mod">
          <ac:chgData name="Danie van der Westhuizen" userId="94ef5486f48e0c43" providerId="LiveId" clId="{422BDC90-8235-42DB-9F3D-0624C2359FE0}" dt="2024-01-22T16:06:09.041" v="32" actId="20577"/>
          <ac:spMkLst>
            <pc:docMk/>
            <pc:sldMk cId="291965669" sldId="3600"/>
            <ac:spMk id="2" creationId="{EEB0331C-F366-4CCE-9ABA-C182C51F8508}"/>
          </ac:spMkLst>
        </pc:spChg>
        <pc:spChg chg="mod">
          <ac:chgData name="Danie van der Westhuizen" userId="94ef5486f48e0c43" providerId="LiveId" clId="{422BDC90-8235-42DB-9F3D-0624C2359FE0}" dt="2024-01-22T16:08:06.655" v="39" actId="20577"/>
          <ac:spMkLst>
            <pc:docMk/>
            <pc:sldMk cId="291965669" sldId="3600"/>
            <ac:spMk id="3" creationId="{1EA6C135-4F76-4BC8-8236-0A2872D66AFC}"/>
          </ac:spMkLst>
        </pc:spChg>
      </pc:sldChg>
      <pc:sldChg chg="modSp mod">
        <pc:chgData name="Danie van der Westhuizen" userId="94ef5486f48e0c43" providerId="LiveId" clId="{422BDC90-8235-42DB-9F3D-0624C2359FE0}" dt="2024-01-22T16:25:16.259" v="282" actId="20577"/>
        <pc:sldMkLst>
          <pc:docMk/>
          <pc:sldMk cId="2768147037" sldId="3601"/>
        </pc:sldMkLst>
        <pc:spChg chg="mod">
          <ac:chgData name="Danie van der Westhuizen" userId="94ef5486f48e0c43" providerId="LiveId" clId="{422BDC90-8235-42DB-9F3D-0624C2359FE0}" dt="2024-01-22T16:25:16.259" v="282" actId="20577"/>
          <ac:spMkLst>
            <pc:docMk/>
            <pc:sldMk cId="2768147037" sldId="3601"/>
            <ac:spMk id="3" creationId="{94E037C9-C2CE-4A67-AB38-F200253456A3}"/>
          </ac:spMkLst>
        </pc:spChg>
      </pc:sldChg>
      <pc:sldChg chg="modSp mod">
        <pc:chgData name="Danie van der Westhuizen" userId="94ef5486f48e0c43" providerId="LiveId" clId="{422BDC90-8235-42DB-9F3D-0624C2359FE0}" dt="2024-01-22T16:30:15.438" v="379" actId="20577"/>
        <pc:sldMkLst>
          <pc:docMk/>
          <pc:sldMk cId="815309340" sldId="3602"/>
        </pc:sldMkLst>
        <pc:spChg chg="mod">
          <ac:chgData name="Danie van der Westhuizen" userId="94ef5486f48e0c43" providerId="LiveId" clId="{422BDC90-8235-42DB-9F3D-0624C2359FE0}" dt="2024-01-22T16:30:15.438" v="379" actId="20577"/>
          <ac:spMkLst>
            <pc:docMk/>
            <pc:sldMk cId="815309340" sldId="3602"/>
            <ac:spMk id="3" creationId="{DC65B300-B3D1-49D4-9D57-079215C35114}"/>
          </ac:spMkLst>
        </pc:spChg>
      </pc:sldChg>
      <pc:sldChg chg="modSp mod">
        <pc:chgData name="Danie van der Westhuizen" userId="94ef5486f48e0c43" providerId="LiveId" clId="{422BDC90-8235-42DB-9F3D-0624C2359FE0}" dt="2024-01-22T16:30:56.385" v="395" actId="207"/>
        <pc:sldMkLst>
          <pc:docMk/>
          <pc:sldMk cId="1105497482" sldId="3603"/>
        </pc:sldMkLst>
        <pc:spChg chg="mod">
          <ac:chgData name="Danie van der Westhuizen" userId="94ef5486f48e0c43" providerId="LiveId" clId="{422BDC90-8235-42DB-9F3D-0624C2359FE0}" dt="2024-01-22T16:30:56.385" v="395" actId="207"/>
          <ac:spMkLst>
            <pc:docMk/>
            <pc:sldMk cId="1105497482" sldId="3603"/>
            <ac:spMk id="3" creationId="{059A2849-DE6F-43A6-AA13-DBCB524F1D54}"/>
          </ac:spMkLst>
        </pc:spChg>
      </pc:sldChg>
      <pc:sldChg chg="addSp delSp modSp mod">
        <pc:chgData name="Danie van der Westhuizen" userId="94ef5486f48e0c43" providerId="LiveId" clId="{422BDC90-8235-42DB-9F3D-0624C2359FE0}" dt="2024-01-22T16:36:32.590" v="471" actId="207"/>
        <pc:sldMkLst>
          <pc:docMk/>
          <pc:sldMk cId="1525876759" sldId="3605"/>
        </pc:sldMkLst>
        <pc:graphicFrameChg chg="add del mod">
          <ac:chgData name="Danie van der Westhuizen" userId="94ef5486f48e0c43" providerId="LiveId" clId="{422BDC90-8235-42DB-9F3D-0624C2359FE0}" dt="2024-01-22T16:17:45.323" v="113"/>
          <ac:graphicFrameMkLst>
            <pc:docMk/>
            <pc:sldMk cId="1525876759" sldId="3605"/>
            <ac:graphicFrameMk id="3" creationId="{B550C889-45C1-8DA2-DEFC-2E4FB90D3642}"/>
          </ac:graphicFrameMkLst>
        </pc:graphicFrameChg>
        <pc:graphicFrameChg chg="add del mod">
          <ac:chgData name="Danie van der Westhuizen" userId="94ef5486f48e0c43" providerId="LiveId" clId="{422BDC90-8235-42DB-9F3D-0624C2359FE0}" dt="2024-01-22T16:18:28.654" v="118"/>
          <ac:graphicFrameMkLst>
            <pc:docMk/>
            <pc:sldMk cId="1525876759" sldId="3605"/>
            <ac:graphicFrameMk id="4" creationId="{277E9615-38C2-9A5F-AD9A-BF004A10CC92}"/>
          </ac:graphicFrameMkLst>
        </pc:graphicFrameChg>
        <pc:graphicFrameChg chg="mod modGraphic">
          <ac:chgData name="Danie van der Westhuizen" userId="94ef5486f48e0c43" providerId="LiveId" clId="{422BDC90-8235-42DB-9F3D-0624C2359FE0}" dt="2024-01-22T16:36:32.590" v="471" actId="207"/>
          <ac:graphicFrameMkLst>
            <pc:docMk/>
            <pc:sldMk cId="1525876759" sldId="3605"/>
            <ac:graphicFrameMk id="5" creationId="{55048468-690B-71DD-E5AD-F42D20DCE85B}"/>
          </ac:graphicFrameMkLst>
        </pc:graphicFrameChg>
        <pc:graphicFrameChg chg="add del mod">
          <ac:chgData name="Danie van der Westhuizen" userId="94ef5486f48e0c43" providerId="LiveId" clId="{422BDC90-8235-42DB-9F3D-0624C2359FE0}" dt="2024-01-22T16:18:44.197" v="124"/>
          <ac:graphicFrameMkLst>
            <pc:docMk/>
            <pc:sldMk cId="1525876759" sldId="3605"/>
            <ac:graphicFrameMk id="6" creationId="{5C953645-0267-A2B4-D97B-AD897DC03485}"/>
          </ac:graphicFrameMkLst>
        </pc:graphicFrameChg>
      </pc:sldChg>
      <pc:sldChg chg="modSp mod">
        <pc:chgData name="Danie van der Westhuizen" userId="94ef5486f48e0c43" providerId="LiveId" clId="{422BDC90-8235-42DB-9F3D-0624C2359FE0}" dt="2024-01-22T16:24:25.398" v="232" actId="5793"/>
        <pc:sldMkLst>
          <pc:docMk/>
          <pc:sldMk cId="1471430620" sldId="3606"/>
        </pc:sldMkLst>
        <pc:spChg chg="mod">
          <ac:chgData name="Danie van der Westhuizen" userId="94ef5486f48e0c43" providerId="LiveId" clId="{422BDC90-8235-42DB-9F3D-0624C2359FE0}" dt="2024-01-22T16:24:25.398" v="232" actId="5793"/>
          <ac:spMkLst>
            <pc:docMk/>
            <pc:sldMk cId="1471430620" sldId="3606"/>
            <ac:spMk id="3" creationId="{DC65B300-B3D1-49D4-9D57-079215C35114}"/>
          </ac:spMkLst>
        </pc:spChg>
      </pc:sldChg>
      <pc:sldChg chg="addSp delSp modSp mod">
        <pc:chgData name="Danie van der Westhuizen" userId="94ef5486f48e0c43" providerId="LiveId" clId="{422BDC90-8235-42DB-9F3D-0624C2359FE0}" dt="2024-01-22T16:35:49.989" v="466" actId="207"/>
        <pc:sldMkLst>
          <pc:docMk/>
          <pc:sldMk cId="3568934952" sldId="3607"/>
        </pc:sldMkLst>
        <pc:graphicFrameChg chg="add del mod">
          <ac:chgData name="Danie van der Westhuizen" userId="94ef5486f48e0c43" providerId="LiveId" clId="{422BDC90-8235-42DB-9F3D-0624C2359FE0}" dt="2024-01-22T16:25:47.734" v="285"/>
          <ac:graphicFrameMkLst>
            <pc:docMk/>
            <pc:sldMk cId="3568934952" sldId="3607"/>
            <ac:graphicFrameMk id="3" creationId="{27EA91C6-45DC-A969-9D0C-9FDE3463ADB7}"/>
          </ac:graphicFrameMkLst>
        </pc:graphicFrameChg>
        <pc:graphicFrameChg chg="add del mod">
          <ac:chgData name="Danie van der Westhuizen" userId="94ef5486f48e0c43" providerId="LiveId" clId="{422BDC90-8235-42DB-9F3D-0624C2359FE0}" dt="2024-01-22T16:25:58.857" v="289"/>
          <ac:graphicFrameMkLst>
            <pc:docMk/>
            <pc:sldMk cId="3568934952" sldId="3607"/>
            <ac:graphicFrameMk id="4" creationId="{257FAFBA-088E-5669-4D30-E83B63E94007}"/>
          </ac:graphicFrameMkLst>
        </pc:graphicFrameChg>
        <pc:graphicFrameChg chg="mod modGraphic">
          <ac:chgData name="Danie van der Westhuizen" userId="94ef5486f48e0c43" providerId="LiveId" clId="{422BDC90-8235-42DB-9F3D-0624C2359FE0}" dt="2024-01-22T16:35:49.989" v="466" actId="207"/>
          <ac:graphicFrameMkLst>
            <pc:docMk/>
            <pc:sldMk cId="3568934952" sldId="3607"/>
            <ac:graphicFrameMk id="5" creationId="{2B6085C2-0EBD-FC7D-804B-8DDBAF304039}"/>
          </ac:graphicFrameMkLst>
        </pc:graphicFrameChg>
        <pc:graphicFrameChg chg="add del mod">
          <ac:chgData name="Danie van der Westhuizen" userId="94ef5486f48e0c43" providerId="LiveId" clId="{422BDC90-8235-42DB-9F3D-0624C2359FE0}" dt="2024-01-22T16:27:09.449" v="299"/>
          <ac:graphicFrameMkLst>
            <pc:docMk/>
            <pc:sldMk cId="3568934952" sldId="3607"/>
            <ac:graphicFrameMk id="6" creationId="{6FEC323C-C3DA-3E17-B749-ED2E82094369}"/>
          </ac:graphicFrameMkLst>
        </pc:graphicFrameChg>
      </pc:sldChg>
      <pc:sldChg chg="addSp delSp modSp mod">
        <pc:chgData name="Danie van der Westhuizen" userId="94ef5486f48e0c43" providerId="LiveId" clId="{422BDC90-8235-42DB-9F3D-0624C2359FE0}" dt="2024-01-22T16:34:15.909" v="457" actId="207"/>
        <pc:sldMkLst>
          <pc:docMk/>
          <pc:sldMk cId="298747049" sldId="3608"/>
        </pc:sldMkLst>
        <pc:graphicFrameChg chg="add del mod">
          <ac:chgData name="Danie van der Westhuizen" userId="94ef5486f48e0c43" providerId="LiveId" clId="{422BDC90-8235-42DB-9F3D-0624C2359FE0}" dt="2024-01-22T16:31:12.847" v="398"/>
          <ac:graphicFrameMkLst>
            <pc:docMk/>
            <pc:sldMk cId="298747049" sldId="3608"/>
            <ac:graphicFrameMk id="3" creationId="{E6DEB4FE-3134-131E-3DD9-C7C0627DE565}"/>
          </ac:graphicFrameMkLst>
        </pc:graphicFrameChg>
        <pc:graphicFrameChg chg="add del mod">
          <ac:chgData name="Danie van der Westhuizen" userId="94ef5486f48e0c43" providerId="LiveId" clId="{422BDC90-8235-42DB-9F3D-0624C2359FE0}" dt="2024-01-22T16:31:33.722" v="403"/>
          <ac:graphicFrameMkLst>
            <pc:docMk/>
            <pc:sldMk cId="298747049" sldId="3608"/>
            <ac:graphicFrameMk id="4" creationId="{778C3F81-9318-2548-BDC5-9491A489080A}"/>
          </ac:graphicFrameMkLst>
        </pc:graphicFrameChg>
        <pc:graphicFrameChg chg="mod modGraphic">
          <ac:chgData name="Danie van der Westhuizen" userId="94ef5486f48e0c43" providerId="LiveId" clId="{422BDC90-8235-42DB-9F3D-0624C2359FE0}" dt="2024-01-22T16:34:15.909" v="457" actId="207"/>
          <ac:graphicFrameMkLst>
            <pc:docMk/>
            <pc:sldMk cId="298747049" sldId="3608"/>
            <ac:graphicFrameMk id="5" creationId="{AEA052C9-0527-B159-C2DA-0D9223E5BD47}"/>
          </ac:graphicFrameMkLst>
        </pc:graphicFrameChg>
        <pc:graphicFrameChg chg="add del mod">
          <ac:chgData name="Danie van der Westhuizen" userId="94ef5486f48e0c43" providerId="LiveId" clId="{422BDC90-8235-42DB-9F3D-0624C2359FE0}" dt="2024-01-22T16:31:42.347" v="407"/>
          <ac:graphicFrameMkLst>
            <pc:docMk/>
            <pc:sldMk cId="298747049" sldId="3608"/>
            <ac:graphicFrameMk id="6" creationId="{77A85667-0506-5895-3F1A-0AD56387B7CB}"/>
          </ac:graphicFrameMkLst>
        </pc:graphicFrameChg>
      </pc:sldChg>
      <pc:sldChg chg="modSp mod">
        <pc:chgData name="Danie van der Westhuizen" userId="94ef5486f48e0c43" providerId="LiveId" clId="{422BDC90-8235-42DB-9F3D-0624C2359FE0}" dt="2024-01-22T16:37:11.611" v="487" actId="20577"/>
        <pc:sldMkLst>
          <pc:docMk/>
          <pc:sldMk cId="2931325359" sldId="3609"/>
        </pc:sldMkLst>
        <pc:spChg chg="mod">
          <ac:chgData name="Danie van der Westhuizen" userId="94ef5486f48e0c43" providerId="LiveId" clId="{422BDC90-8235-42DB-9F3D-0624C2359FE0}" dt="2024-01-22T16:37:11.611" v="487" actId="20577"/>
          <ac:spMkLst>
            <pc:docMk/>
            <pc:sldMk cId="2931325359" sldId="3609"/>
            <ac:spMk id="3" creationId="{E5E75562-C03F-5E41-6132-3F59BFC1FD8C}"/>
          </ac:spMkLst>
        </pc:spChg>
      </pc:sldChg>
      <pc:sldChg chg="modSp mod">
        <pc:chgData name="Danie van der Westhuizen" userId="94ef5486f48e0c43" providerId="LiveId" clId="{422BDC90-8235-42DB-9F3D-0624C2359FE0}" dt="2024-01-22T16:12:28.503" v="75" actId="20577"/>
        <pc:sldMkLst>
          <pc:docMk/>
          <pc:sldMk cId="63147700" sldId="3610"/>
        </pc:sldMkLst>
        <pc:graphicFrameChg chg="modGraphic">
          <ac:chgData name="Danie van der Westhuizen" userId="94ef5486f48e0c43" providerId="LiveId" clId="{422BDC90-8235-42DB-9F3D-0624C2359FE0}" dt="2024-01-22T16:12:28.503" v="75" actId="20577"/>
          <ac:graphicFrameMkLst>
            <pc:docMk/>
            <pc:sldMk cId="63147700" sldId="3610"/>
            <ac:graphicFrameMk id="4" creationId="{26A92385-4BEA-622E-4658-21F5595E3D8A}"/>
          </ac:graphicFrameMkLst>
        </pc:graphicFrameChg>
      </pc:sldChg>
      <pc:sldChg chg="modSp mod">
        <pc:chgData name="Danie van der Westhuizen" userId="94ef5486f48e0c43" providerId="LiveId" clId="{422BDC90-8235-42DB-9F3D-0624C2359FE0}" dt="2024-01-22T16:15:49.474" v="103" actId="20577"/>
        <pc:sldMkLst>
          <pc:docMk/>
          <pc:sldMk cId="562942224" sldId="3611"/>
        </pc:sldMkLst>
        <pc:graphicFrameChg chg="modGraphic">
          <ac:chgData name="Danie van der Westhuizen" userId="94ef5486f48e0c43" providerId="LiveId" clId="{422BDC90-8235-42DB-9F3D-0624C2359FE0}" dt="2024-01-22T16:15:49.474" v="103" actId="20577"/>
          <ac:graphicFrameMkLst>
            <pc:docMk/>
            <pc:sldMk cId="562942224" sldId="3611"/>
            <ac:graphicFrameMk id="4" creationId="{26A92385-4BEA-622E-4658-21F5595E3D8A}"/>
          </ac:graphicFrameMkLst>
        </pc:graphicFrameChg>
      </pc:sldChg>
      <pc:sldChg chg="modSp new mod ord">
        <pc:chgData name="Danie van der Westhuizen" userId="94ef5486f48e0c43" providerId="LiveId" clId="{422BDC90-8235-42DB-9F3D-0624C2359FE0}" dt="2024-01-22T16:58:27.867" v="1655" actId="20577"/>
        <pc:sldMkLst>
          <pc:docMk/>
          <pc:sldMk cId="1994178984" sldId="3613"/>
        </pc:sldMkLst>
        <pc:spChg chg="mod">
          <ac:chgData name="Danie van der Westhuizen" userId="94ef5486f48e0c43" providerId="LiveId" clId="{422BDC90-8235-42DB-9F3D-0624C2359FE0}" dt="2024-01-22T16:58:27.867" v="1655" actId="20577"/>
          <ac:spMkLst>
            <pc:docMk/>
            <pc:sldMk cId="1994178984" sldId="3613"/>
            <ac:spMk id="2" creationId="{AEE86E27-6113-82C7-6EA8-EFD882214DB8}"/>
          </ac:spMkLst>
        </pc:spChg>
        <pc:spChg chg="mod">
          <ac:chgData name="Danie van der Westhuizen" userId="94ef5486f48e0c43" providerId="LiveId" clId="{422BDC90-8235-42DB-9F3D-0624C2359FE0}" dt="2024-01-22T16:57:51.396" v="1628" actId="113"/>
          <ac:spMkLst>
            <pc:docMk/>
            <pc:sldMk cId="1994178984" sldId="3613"/>
            <ac:spMk id="3" creationId="{56C3AF0B-EA43-BD17-89CF-894BDE398FBA}"/>
          </ac:spMkLst>
        </pc:spChg>
      </pc:sldChg>
    </pc:docChg>
  </pc:docChgLst>
  <pc:docChgLst>
    <pc:chgData name="Danie van der Westhuizen" userId="94ef5486f48e0c43" providerId="LiveId" clId="{3286A43C-B608-47E8-9A4B-A074E2FD141A}"/>
    <pc:docChg chg="undo custSel addSld delSld modSld sldOrd">
      <pc:chgData name="Danie van der Westhuizen" userId="94ef5486f48e0c43" providerId="LiveId" clId="{3286A43C-B608-47E8-9A4B-A074E2FD141A}" dt="2021-08-26T12:34:31.398" v="3267" actId="20577"/>
      <pc:docMkLst>
        <pc:docMk/>
      </pc:docMkLst>
      <pc:sldChg chg="modSp mod">
        <pc:chgData name="Danie van der Westhuizen" userId="94ef5486f48e0c43" providerId="LiveId" clId="{3286A43C-B608-47E8-9A4B-A074E2FD141A}" dt="2021-08-26T08:01:06.268" v="2782" actId="20577"/>
        <pc:sldMkLst>
          <pc:docMk/>
          <pc:sldMk cId="4047111873" sldId="256"/>
        </pc:sldMkLst>
        <pc:spChg chg="mod">
          <ac:chgData name="Danie van der Westhuizen" userId="94ef5486f48e0c43" providerId="LiveId" clId="{3286A43C-B608-47E8-9A4B-A074E2FD141A}" dt="2021-08-26T08:01:06.268" v="2782" actId="20577"/>
          <ac:spMkLst>
            <pc:docMk/>
            <pc:sldMk cId="4047111873" sldId="256"/>
            <ac:spMk id="3" creationId="{D0C774AC-01B6-654B-896A-6F5992115CC0}"/>
          </ac:spMkLst>
        </pc:spChg>
      </pc:sldChg>
      <pc:sldChg chg="addSp modSp mod ord">
        <pc:chgData name="Danie van der Westhuizen" userId="94ef5486f48e0c43" providerId="LiveId" clId="{3286A43C-B608-47E8-9A4B-A074E2FD141A}" dt="2021-08-26T07:31:53.877" v="2547" actId="113"/>
        <pc:sldMkLst>
          <pc:docMk/>
          <pc:sldMk cId="125562799" sldId="3551"/>
        </pc:sldMkLst>
        <pc:spChg chg="add mod">
          <ac:chgData name="Danie van der Westhuizen" userId="94ef5486f48e0c43" providerId="LiveId" clId="{3286A43C-B608-47E8-9A4B-A074E2FD141A}" dt="2021-08-26T07:31:53.877" v="2547" actId="113"/>
          <ac:spMkLst>
            <pc:docMk/>
            <pc:sldMk cId="125562799" sldId="3551"/>
            <ac:spMk id="2" creationId="{EF169C02-C8B2-4003-B031-8AF83B91148D}"/>
          </ac:spMkLst>
        </pc:spChg>
        <pc:picChg chg="mod">
          <ac:chgData name="Danie van der Westhuizen" userId="94ef5486f48e0c43" providerId="LiveId" clId="{3286A43C-B608-47E8-9A4B-A074E2FD141A}" dt="2021-08-26T07:31:25.462" v="2528" actId="1076"/>
          <ac:picMkLst>
            <pc:docMk/>
            <pc:sldMk cId="125562799" sldId="3551"/>
            <ac:picMk id="4" creationId="{5AE6BAF9-EF73-4AA2-B978-467A9A9F86A6}"/>
          </ac:picMkLst>
        </pc:picChg>
        <pc:picChg chg="mod">
          <ac:chgData name="Danie van der Westhuizen" userId="94ef5486f48e0c43" providerId="LiveId" clId="{3286A43C-B608-47E8-9A4B-A074E2FD141A}" dt="2021-08-26T07:31:26.962" v="2529" actId="1076"/>
          <ac:picMkLst>
            <pc:docMk/>
            <pc:sldMk cId="125562799" sldId="3551"/>
            <ac:picMk id="6" creationId="{A111D8BF-19C1-4BC7-8757-A7FE548A3F49}"/>
          </ac:picMkLst>
        </pc:picChg>
      </pc:sldChg>
      <pc:sldChg chg="modSp mod">
        <pc:chgData name="Danie van der Westhuizen" userId="94ef5486f48e0c43" providerId="LiveId" clId="{3286A43C-B608-47E8-9A4B-A074E2FD141A}" dt="2021-08-26T07:59:41.177" v="2704" actId="313"/>
        <pc:sldMkLst>
          <pc:docMk/>
          <pc:sldMk cId="152403238" sldId="3552"/>
        </pc:sldMkLst>
        <pc:spChg chg="mod">
          <ac:chgData name="Danie van der Westhuizen" userId="94ef5486f48e0c43" providerId="LiveId" clId="{3286A43C-B608-47E8-9A4B-A074E2FD141A}" dt="2021-08-26T07:59:41.177" v="2704" actId="313"/>
          <ac:spMkLst>
            <pc:docMk/>
            <pc:sldMk cId="152403238" sldId="3552"/>
            <ac:spMk id="3" creationId="{60062DA9-EE6C-4A70-9A42-5859973DDFBD}"/>
          </ac:spMkLst>
        </pc:spChg>
      </pc:sldChg>
      <pc:sldChg chg="modSp mod">
        <pc:chgData name="Danie van der Westhuizen" userId="94ef5486f48e0c43" providerId="LiveId" clId="{3286A43C-B608-47E8-9A4B-A074E2FD141A}" dt="2021-08-26T06:07:52.564" v="19" actId="20577"/>
        <pc:sldMkLst>
          <pc:docMk/>
          <pc:sldMk cId="152749327" sldId="3555"/>
        </pc:sldMkLst>
        <pc:spChg chg="mod">
          <ac:chgData name="Danie van der Westhuizen" userId="94ef5486f48e0c43" providerId="LiveId" clId="{3286A43C-B608-47E8-9A4B-A074E2FD141A}" dt="2021-08-26T06:07:52.564" v="19" actId="20577"/>
          <ac:spMkLst>
            <pc:docMk/>
            <pc:sldMk cId="152749327" sldId="3555"/>
            <ac:spMk id="2" creationId="{C29FCEBE-C53C-40BA-8200-51ECF3367D71}"/>
          </ac:spMkLst>
        </pc:spChg>
        <pc:spChg chg="mod">
          <ac:chgData name="Danie van der Westhuizen" userId="94ef5486f48e0c43" providerId="LiveId" clId="{3286A43C-B608-47E8-9A4B-A074E2FD141A}" dt="2021-08-26T06:07:01.646" v="1" actId="20577"/>
          <ac:spMkLst>
            <pc:docMk/>
            <pc:sldMk cId="152749327" sldId="3555"/>
            <ac:spMk id="3" creationId="{40B1AE4D-0E1B-47C8-B90B-F809C44A086A}"/>
          </ac:spMkLst>
        </pc:spChg>
      </pc:sldChg>
      <pc:sldChg chg="modSp mod">
        <pc:chgData name="Danie van der Westhuizen" userId="94ef5486f48e0c43" providerId="LiveId" clId="{3286A43C-B608-47E8-9A4B-A074E2FD141A}" dt="2021-08-26T06:20:36.382" v="401" actId="20577"/>
        <pc:sldMkLst>
          <pc:docMk/>
          <pc:sldMk cId="144505908" sldId="3556"/>
        </pc:sldMkLst>
        <pc:spChg chg="mod">
          <ac:chgData name="Danie van der Westhuizen" userId="94ef5486f48e0c43" providerId="LiveId" clId="{3286A43C-B608-47E8-9A4B-A074E2FD141A}" dt="2021-08-26T06:20:36.382" v="401" actId="20577"/>
          <ac:spMkLst>
            <pc:docMk/>
            <pc:sldMk cId="144505908" sldId="3556"/>
            <ac:spMk id="3" creationId="{201E675D-705E-43D1-9487-B64C77E6A19E}"/>
          </ac:spMkLst>
        </pc:spChg>
      </pc:sldChg>
      <pc:sldChg chg="modSp mod">
        <pc:chgData name="Danie van der Westhuizen" userId="94ef5486f48e0c43" providerId="LiveId" clId="{3286A43C-B608-47E8-9A4B-A074E2FD141A}" dt="2021-08-26T06:48:51.101" v="1346" actId="20577"/>
        <pc:sldMkLst>
          <pc:docMk/>
          <pc:sldMk cId="134042054" sldId="3557"/>
        </pc:sldMkLst>
        <pc:spChg chg="mod">
          <ac:chgData name="Danie van der Westhuizen" userId="94ef5486f48e0c43" providerId="LiveId" clId="{3286A43C-B608-47E8-9A4B-A074E2FD141A}" dt="2021-08-26T06:48:14.414" v="1251" actId="20577"/>
          <ac:spMkLst>
            <pc:docMk/>
            <pc:sldMk cId="134042054" sldId="3557"/>
            <ac:spMk id="2" creationId="{983F223D-049F-45E0-BD24-E9C965CCE480}"/>
          </ac:spMkLst>
        </pc:spChg>
        <pc:spChg chg="mod">
          <ac:chgData name="Danie van der Westhuizen" userId="94ef5486f48e0c43" providerId="LiveId" clId="{3286A43C-B608-47E8-9A4B-A074E2FD141A}" dt="2021-08-26T06:48:51.101" v="1346" actId="20577"/>
          <ac:spMkLst>
            <pc:docMk/>
            <pc:sldMk cId="134042054" sldId="3557"/>
            <ac:spMk id="3" creationId="{071091F3-756F-41BF-A5E5-9B1F6077E508}"/>
          </ac:spMkLst>
        </pc:spChg>
      </pc:sldChg>
      <pc:sldChg chg="modSp mod">
        <pc:chgData name="Danie van der Westhuizen" userId="94ef5486f48e0c43" providerId="LiveId" clId="{3286A43C-B608-47E8-9A4B-A074E2FD141A}" dt="2021-08-26T07:32:52.173" v="2566" actId="122"/>
        <pc:sldMkLst>
          <pc:docMk/>
          <pc:sldMk cId="2262306204" sldId="3560"/>
        </pc:sldMkLst>
        <pc:spChg chg="mod">
          <ac:chgData name="Danie van der Westhuizen" userId="94ef5486f48e0c43" providerId="LiveId" clId="{3286A43C-B608-47E8-9A4B-A074E2FD141A}" dt="2021-08-26T07:32:52.173" v="2566" actId="122"/>
          <ac:spMkLst>
            <pc:docMk/>
            <pc:sldMk cId="2262306204" sldId="3560"/>
            <ac:spMk id="3" creationId="{72501738-CF66-4A45-8A5E-DF53818235F5}"/>
          </ac:spMkLst>
        </pc:spChg>
      </pc:sldChg>
      <pc:sldChg chg="modSp mod ord">
        <pc:chgData name="Danie van der Westhuizen" userId="94ef5486f48e0c43" providerId="LiveId" clId="{3286A43C-B608-47E8-9A4B-A074E2FD141A}" dt="2021-08-26T06:47:52.347" v="1234" actId="207"/>
        <pc:sldMkLst>
          <pc:docMk/>
          <pc:sldMk cId="432739744" sldId="3563"/>
        </pc:sldMkLst>
        <pc:spChg chg="mod">
          <ac:chgData name="Danie van der Westhuizen" userId="94ef5486f48e0c43" providerId="LiveId" clId="{3286A43C-B608-47E8-9A4B-A074E2FD141A}" dt="2021-08-26T06:47:52.347" v="1234" actId="207"/>
          <ac:spMkLst>
            <pc:docMk/>
            <pc:sldMk cId="432739744" sldId="3563"/>
            <ac:spMk id="3" creationId="{3F450C7E-631D-4D60-B76C-398AD84D1FA4}"/>
          </ac:spMkLst>
        </pc:spChg>
      </pc:sldChg>
      <pc:sldChg chg="modSp mod">
        <pc:chgData name="Danie van der Westhuizen" userId="94ef5486f48e0c43" providerId="LiveId" clId="{3286A43C-B608-47E8-9A4B-A074E2FD141A}" dt="2021-08-26T06:54:48.274" v="1676" actId="113"/>
        <pc:sldMkLst>
          <pc:docMk/>
          <pc:sldMk cId="2698495442" sldId="3565"/>
        </pc:sldMkLst>
        <pc:spChg chg="mod">
          <ac:chgData name="Danie van der Westhuizen" userId="94ef5486f48e0c43" providerId="LiveId" clId="{3286A43C-B608-47E8-9A4B-A074E2FD141A}" dt="2021-08-26T06:54:48.274" v="1676" actId="113"/>
          <ac:spMkLst>
            <pc:docMk/>
            <pc:sldMk cId="2698495442" sldId="3565"/>
            <ac:spMk id="3" creationId="{CF9277E0-23DC-43EA-A99E-3E434049508E}"/>
          </ac:spMkLst>
        </pc:spChg>
      </pc:sldChg>
      <pc:sldChg chg="del">
        <pc:chgData name="Danie van der Westhuizen" userId="94ef5486f48e0c43" providerId="LiveId" clId="{3286A43C-B608-47E8-9A4B-A074E2FD141A}" dt="2021-08-26T06:46:22.860" v="1157" actId="47"/>
        <pc:sldMkLst>
          <pc:docMk/>
          <pc:sldMk cId="2400418123" sldId="3572"/>
        </pc:sldMkLst>
      </pc:sldChg>
      <pc:sldChg chg="modSp mod">
        <pc:chgData name="Danie van der Westhuizen" userId="94ef5486f48e0c43" providerId="LiveId" clId="{3286A43C-B608-47E8-9A4B-A074E2FD141A}" dt="2021-08-26T06:50:45.654" v="1443" actId="20577"/>
        <pc:sldMkLst>
          <pc:docMk/>
          <pc:sldMk cId="1752714188" sldId="3573"/>
        </pc:sldMkLst>
        <pc:spChg chg="mod">
          <ac:chgData name="Danie van der Westhuizen" userId="94ef5486f48e0c43" providerId="LiveId" clId="{3286A43C-B608-47E8-9A4B-A074E2FD141A}" dt="2021-08-26T06:50:45.654" v="1443" actId="20577"/>
          <ac:spMkLst>
            <pc:docMk/>
            <pc:sldMk cId="1752714188" sldId="3573"/>
            <ac:spMk id="3" creationId="{F2FA4D5A-3020-4C18-B83C-52C3F610FA1D}"/>
          </ac:spMkLst>
        </pc:spChg>
      </pc:sldChg>
      <pc:sldChg chg="modSp mod">
        <pc:chgData name="Danie van der Westhuizen" userId="94ef5486f48e0c43" providerId="LiveId" clId="{3286A43C-B608-47E8-9A4B-A074E2FD141A}" dt="2021-08-26T07:58:49.579" v="2676" actId="20577"/>
        <pc:sldMkLst>
          <pc:docMk/>
          <pc:sldMk cId="3784279267" sldId="3574"/>
        </pc:sldMkLst>
        <pc:spChg chg="mod">
          <ac:chgData name="Danie van der Westhuizen" userId="94ef5486f48e0c43" providerId="LiveId" clId="{3286A43C-B608-47E8-9A4B-A074E2FD141A}" dt="2021-08-26T07:58:49.579" v="2676" actId="20577"/>
          <ac:spMkLst>
            <pc:docMk/>
            <pc:sldMk cId="3784279267" sldId="3574"/>
            <ac:spMk id="2" creationId="{5EC1D071-2CE6-47F7-8AAB-47799F739457}"/>
          </ac:spMkLst>
        </pc:spChg>
        <pc:spChg chg="mod">
          <ac:chgData name="Danie van der Westhuizen" userId="94ef5486f48e0c43" providerId="LiveId" clId="{3286A43C-B608-47E8-9A4B-A074E2FD141A}" dt="2021-08-26T07:25:44.926" v="2355" actId="20577"/>
          <ac:spMkLst>
            <pc:docMk/>
            <pc:sldMk cId="3784279267" sldId="3574"/>
            <ac:spMk id="3" creationId="{299044D1-A876-4B43-AE47-1667A221AC44}"/>
          </ac:spMkLst>
        </pc:spChg>
      </pc:sldChg>
      <pc:sldChg chg="modSp mod">
        <pc:chgData name="Danie van der Westhuizen" userId="94ef5486f48e0c43" providerId="LiveId" clId="{3286A43C-B608-47E8-9A4B-A074E2FD141A}" dt="2021-08-26T06:09:59.070" v="222" actId="313"/>
        <pc:sldMkLst>
          <pc:docMk/>
          <pc:sldMk cId="2762130703" sldId="3575"/>
        </pc:sldMkLst>
        <pc:spChg chg="mod">
          <ac:chgData name="Danie van der Westhuizen" userId="94ef5486f48e0c43" providerId="LiveId" clId="{3286A43C-B608-47E8-9A4B-A074E2FD141A}" dt="2021-08-26T06:09:59.070" v="222" actId="313"/>
          <ac:spMkLst>
            <pc:docMk/>
            <pc:sldMk cId="2762130703" sldId="3575"/>
            <ac:spMk id="3" creationId="{4B1BE328-939A-4B17-B518-56E23D116115}"/>
          </ac:spMkLst>
        </pc:spChg>
      </pc:sldChg>
      <pc:sldChg chg="del">
        <pc:chgData name="Danie van der Westhuizen" userId="94ef5486f48e0c43" providerId="LiveId" clId="{3286A43C-B608-47E8-9A4B-A074E2FD141A}" dt="2021-08-26T07:30:12.956" v="2524" actId="47"/>
        <pc:sldMkLst>
          <pc:docMk/>
          <pc:sldMk cId="2934256349" sldId="3576"/>
        </pc:sldMkLst>
      </pc:sldChg>
      <pc:sldChg chg="modSp mod">
        <pc:chgData name="Danie van der Westhuizen" userId="94ef5486f48e0c43" providerId="LiveId" clId="{3286A43C-B608-47E8-9A4B-A074E2FD141A}" dt="2021-08-26T07:27:10.358" v="2405" actId="20577"/>
        <pc:sldMkLst>
          <pc:docMk/>
          <pc:sldMk cId="2748169083" sldId="3578"/>
        </pc:sldMkLst>
        <pc:spChg chg="mod">
          <ac:chgData name="Danie van der Westhuizen" userId="94ef5486f48e0c43" providerId="LiveId" clId="{3286A43C-B608-47E8-9A4B-A074E2FD141A}" dt="2021-08-26T07:27:10.358" v="2405" actId="20577"/>
          <ac:spMkLst>
            <pc:docMk/>
            <pc:sldMk cId="2748169083" sldId="3578"/>
            <ac:spMk id="2" creationId="{8370141E-695E-43A9-83B5-6D5DF8B9C006}"/>
          </ac:spMkLst>
        </pc:spChg>
        <pc:spChg chg="mod">
          <ac:chgData name="Danie van der Westhuizen" userId="94ef5486f48e0c43" providerId="LiveId" clId="{3286A43C-B608-47E8-9A4B-A074E2FD141A}" dt="2021-08-26T07:26:48.048" v="2394" actId="20577"/>
          <ac:spMkLst>
            <pc:docMk/>
            <pc:sldMk cId="2748169083" sldId="3578"/>
            <ac:spMk id="3" creationId="{56ABF2EB-D49D-4860-8D81-787A6078F37A}"/>
          </ac:spMkLst>
        </pc:spChg>
      </pc:sldChg>
      <pc:sldChg chg="modSp mod ord">
        <pc:chgData name="Danie van der Westhuizen" userId="94ef5486f48e0c43" providerId="LiveId" clId="{3286A43C-B608-47E8-9A4B-A074E2FD141A}" dt="2021-08-26T07:28:59.250" v="2502" actId="113"/>
        <pc:sldMkLst>
          <pc:docMk/>
          <pc:sldMk cId="3210318934" sldId="3579"/>
        </pc:sldMkLst>
        <pc:spChg chg="mod">
          <ac:chgData name="Danie van der Westhuizen" userId="94ef5486f48e0c43" providerId="LiveId" clId="{3286A43C-B608-47E8-9A4B-A074E2FD141A}" dt="2021-08-26T07:27:28.735" v="2418" actId="20577"/>
          <ac:spMkLst>
            <pc:docMk/>
            <pc:sldMk cId="3210318934" sldId="3579"/>
            <ac:spMk id="2" creationId="{8370141E-695E-43A9-83B5-6D5DF8B9C006}"/>
          </ac:spMkLst>
        </pc:spChg>
        <pc:spChg chg="mod">
          <ac:chgData name="Danie van der Westhuizen" userId="94ef5486f48e0c43" providerId="LiveId" clId="{3286A43C-B608-47E8-9A4B-A074E2FD141A}" dt="2021-08-26T07:28:59.250" v="2502" actId="113"/>
          <ac:spMkLst>
            <pc:docMk/>
            <pc:sldMk cId="3210318934" sldId="3579"/>
            <ac:spMk id="3" creationId="{56ABF2EB-D49D-4860-8D81-787A6078F37A}"/>
          </ac:spMkLst>
        </pc:spChg>
      </pc:sldChg>
      <pc:sldChg chg="modSp mod">
        <pc:chgData name="Danie van der Westhuizen" userId="94ef5486f48e0c43" providerId="LiveId" clId="{3286A43C-B608-47E8-9A4B-A074E2FD141A}" dt="2021-08-26T07:29:17.010" v="2513" actId="20577"/>
        <pc:sldMkLst>
          <pc:docMk/>
          <pc:sldMk cId="1363382002" sldId="3580"/>
        </pc:sldMkLst>
        <pc:spChg chg="mod">
          <ac:chgData name="Danie van der Westhuizen" userId="94ef5486f48e0c43" providerId="LiveId" clId="{3286A43C-B608-47E8-9A4B-A074E2FD141A}" dt="2021-08-26T07:29:17.010" v="2513" actId="20577"/>
          <ac:spMkLst>
            <pc:docMk/>
            <pc:sldMk cId="1363382002" sldId="3580"/>
            <ac:spMk id="2" creationId="{8370141E-695E-43A9-83B5-6D5DF8B9C006}"/>
          </ac:spMkLst>
        </pc:spChg>
      </pc:sldChg>
      <pc:sldChg chg="modSp mod">
        <pc:chgData name="Danie van der Westhuizen" userId="94ef5486f48e0c43" providerId="LiveId" clId="{3286A43C-B608-47E8-9A4B-A074E2FD141A}" dt="2021-08-26T06:52:57.818" v="1487" actId="20577"/>
        <pc:sldMkLst>
          <pc:docMk/>
          <pc:sldMk cId="430661917" sldId="3583"/>
        </pc:sldMkLst>
        <pc:spChg chg="mod">
          <ac:chgData name="Danie van der Westhuizen" userId="94ef5486f48e0c43" providerId="LiveId" clId="{3286A43C-B608-47E8-9A4B-A074E2FD141A}" dt="2021-08-26T06:52:57.818" v="1487" actId="20577"/>
          <ac:spMkLst>
            <pc:docMk/>
            <pc:sldMk cId="430661917" sldId="3583"/>
            <ac:spMk id="3" creationId="{4B7C7E12-48C4-4CE7-9FF7-076CC873646B}"/>
          </ac:spMkLst>
        </pc:spChg>
      </pc:sldChg>
      <pc:sldChg chg="modSp mod">
        <pc:chgData name="Danie van der Westhuizen" userId="94ef5486f48e0c43" providerId="LiveId" clId="{3286A43C-B608-47E8-9A4B-A074E2FD141A}" dt="2021-08-26T07:29:31.470" v="2523" actId="20577"/>
        <pc:sldMkLst>
          <pc:docMk/>
          <pc:sldMk cId="3601357609" sldId="3584"/>
        </pc:sldMkLst>
        <pc:spChg chg="mod">
          <ac:chgData name="Danie van der Westhuizen" userId="94ef5486f48e0c43" providerId="LiveId" clId="{3286A43C-B608-47E8-9A4B-A074E2FD141A}" dt="2021-08-26T07:29:31.470" v="2523" actId="20577"/>
          <ac:spMkLst>
            <pc:docMk/>
            <pc:sldMk cId="3601357609" sldId="3584"/>
            <ac:spMk id="3" creationId="{DE1B1C72-78E2-4639-B369-8FAF19D51B2A}"/>
          </ac:spMkLst>
        </pc:spChg>
      </pc:sldChg>
      <pc:sldChg chg="modSp mod">
        <pc:chgData name="Danie van der Westhuizen" userId="94ef5486f48e0c43" providerId="LiveId" clId="{3286A43C-B608-47E8-9A4B-A074E2FD141A}" dt="2021-08-26T07:34:14.173" v="2590" actId="113"/>
        <pc:sldMkLst>
          <pc:docMk/>
          <pc:sldMk cId="1402524774" sldId="3585"/>
        </pc:sldMkLst>
        <pc:spChg chg="mod">
          <ac:chgData name="Danie van der Westhuizen" userId="94ef5486f48e0c43" providerId="LiveId" clId="{3286A43C-B608-47E8-9A4B-A074E2FD141A}" dt="2021-08-26T07:34:14.173" v="2590" actId="113"/>
          <ac:spMkLst>
            <pc:docMk/>
            <pc:sldMk cId="1402524774" sldId="3585"/>
            <ac:spMk id="3" creationId="{319AED1A-F166-4A92-9241-EEF20335DCBE}"/>
          </ac:spMkLst>
        </pc:spChg>
      </pc:sldChg>
      <pc:sldChg chg="modSp mod">
        <pc:chgData name="Danie van der Westhuizen" userId="94ef5486f48e0c43" providerId="LiveId" clId="{3286A43C-B608-47E8-9A4B-A074E2FD141A}" dt="2021-08-26T08:00:42.438" v="2776" actId="20577"/>
        <pc:sldMkLst>
          <pc:docMk/>
          <pc:sldMk cId="904023066" sldId="3586"/>
        </pc:sldMkLst>
        <pc:spChg chg="mod">
          <ac:chgData name="Danie van der Westhuizen" userId="94ef5486f48e0c43" providerId="LiveId" clId="{3286A43C-B608-47E8-9A4B-A074E2FD141A}" dt="2021-08-26T08:00:42.438" v="2776" actId="20577"/>
          <ac:spMkLst>
            <pc:docMk/>
            <pc:sldMk cId="904023066" sldId="3586"/>
            <ac:spMk id="3" creationId="{A5764D90-2D94-4F1D-9B17-18C420CBD0F8}"/>
          </ac:spMkLst>
        </pc:spChg>
        <pc:graphicFrameChg chg="mod modGraphic">
          <ac:chgData name="Danie van der Westhuizen" userId="94ef5486f48e0c43" providerId="LiveId" clId="{3286A43C-B608-47E8-9A4B-A074E2FD141A}" dt="2021-08-26T08:00:15.907" v="2735" actId="1036"/>
          <ac:graphicFrameMkLst>
            <pc:docMk/>
            <pc:sldMk cId="904023066" sldId="3586"/>
            <ac:graphicFrameMk id="4" creationId="{60904482-E214-499B-BD3D-481C1C8A2211}"/>
          </ac:graphicFrameMkLst>
        </pc:graphicFrameChg>
      </pc:sldChg>
      <pc:sldChg chg="modSp new mod">
        <pc:chgData name="Danie van der Westhuizen" userId="94ef5486f48e0c43" providerId="LiveId" clId="{3286A43C-B608-47E8-9A4B-A074E2FD141A}" dt="2021-08-26T06:46:16.917" v="1156" actId="5793"/>
        <pc:sldMkLst>
          <pc:docMk/>
          <pc:sldMk cId="2298715835" sldId="3587"/>
        </pc:sldMkLst>
        <pc:spChg chg="mod">
          <ac:chgData name="Danie van der Westhuizen" userId="94ef5486f48e0c43" providerId="LiveId" clId="{3286A43C-B608-47E8-9A4B-A074E2FD141A}" dt="2021-08-26T06:43:31.497" v="945" actId="122"/>
          <ac:spMkLst>
            <pc:docMk/>
            <pc:sldMk cId="2298715835" sldId="3587"/>
            <ac:spMk id="2" creationId="{A0711976-353F-4341-89F7-D633E0670252}"/>
          </ac:spMkLst>
        </pc:spChg>
        <pc:spChg chg="mod">
          <ac:chgData name="Danie van der Westhuizen" userId="94ef5486f48e0c43" providerId="LiveId" clId="{3286A43C-B608-47E8-9A4B-A074E2FD141A}" dt="2021-08-26T06:46:16.917" v="1156" actId="5793"/>
          <ac:spMkLst>
            <pc:docMk/>
            <pc:sldMk cId="2298715835" sldId="3587"/>
            <ac:spMk id="3" creationId="{4B11D597-CD43-4845-8C23-4A1234D6A3A3}"/>
          </ac:spMkLst>
        </pc:spChg>
      </pc:sldChg>
      <pc:sldChg chg="addSp delSp modSp new mod modAnim">
        <pc:chgData name="Danie van der Westhuizen" userId="94ef5486f48e0c43" providerId="LiveId" clId="{3286A43C-B608-47E8-9A4B-A074E2FD141A}" dt="2021-08-26T06:41:18.071" v="927"/>
        <pc:sldMkLst>
          <pc:docMk/>
          <pc:sldMk cId="2488717041" sldId="3588"/>
        </pc:sldMkLst>
        <pc:spChg chg="mod">
          <ac:chgData name="Danie van der Westhuizen" userId="94ef5486f48e0c43" providerId="LiveId" clId="{3286A43C-B608-47E8-9A4B-A074E2FD141A}" dt="2021-08-26T06:29:05.358" v="430" actId="20577"/>
          <ac:spMkLst>
            <pc:docMk/>
            <pc:sldMk cId="2488717041" sldId="3588"/>
            <ac:spMk id="2" creationId="{A3C08435-83BA-4D4A-8B32-9DD843E193E0}"/>
          </ac:spMkLst>
        </pc:spChg>
        <pc:spChg chg="del">
          <ac:chgData name="Danie van der Westhuizen" userId="94ef5486f48e0c43" providerId="LiveId" clId="{3286A43C-B608-47E8-9A4B-A074E2FD141A}" dt="2021-08-26T06:28:46.856" v="402" actId="931"/>
          <ac:spMkLst>
            <pc:docMk/>
            <pc:sldMk cId="2488717041" sldId="3588"/>
            <ac:spMk id="3" creationId="{2FE645C6-4874-49C8-8D9E-FDD5536F1D52}"/>
          </ac:spMkLst>
        </pc:spChg>
        <pc:spChg chg="add mod">
          <ac:chgData name="Danie van der Westhuizen" userId="94ef5486f48e0c43" providerId="LiveId" clId="{3286A43C-B608-47E8-9A4B-A074E2FD141A}" dt="2021-08-26T06:30:55.418" v="479" actId="20577"/>
          <ac:spMkLst>
            <pc:docMk/>
            <pc:sldMk cId="2488717041" sldId="3588"/>
            <ac:spMk id="15" creationId="{422E6CF9-3103-4CDB-9883-26D13E53EBE2}"/>
          </ac:spMkLst>
        </pc:spChg>
        <pc:spChg chg="add mod">
          <ac:chgData name="Danie van der Westhuizen" userId="94ef5486f48e0c43" providerId="LiveId" clId="{3286A43C-B608-47E8-9A4B-A074E2FD141A}" dt="2021-08-26T06:31:16.931" v="492" actId="20577"/>
          <ac:spMkLst>
            <pc:docMk/>
            <pc:sldMk cId="2488717041" sldId="3588"/>
            <ac:spMk id="16" creationId="{BD19C13C-6EC7-416D-84E6-789983B64F8C}"/>
          </ac:spMkLst>
        </pc:spChg>
        <pc:spChg chg="add mod">
          <ac:chgData name="Danie van der Westhuizen" userId="94ef5486f48e0c43" providerId="LiveId" clId="{3286A43C-B608-47E8-9A4B-A074E2FD141A}" dt="2021-08-26T06:31:34.832" v="507" actId="14100"/>
          <ac:spMkLst>
            <pc:docMk/>
            <pc:sldMk cId="2488717041" sldId="3588"/>
            <ac:spMk id="17" creationId="{705F53CE-BCD4-489A-9866-0EF44F9D2745}"/>
          </ac:spMkLst>
        </pc:spChg>
        <pc:spChg chg="add mod">
          <ac:chgData name="Danie van der Westhuizen" userId="94ef5486f48e0c43" providerId="LiveId" clId="{3286A43C-B608-47E8-9A4B-A074E2FD141A}" dt="2021-08-26T06:33:02.350" v="617" actId="1076"/>
          <ac:spMkLst>
            <pc:docMk/>
            <pc:sldMk cId="2488717041" sldId="3588"/>
            <ac:spMk id="18" creationId="{E5522820-B98A-48B3-A3EF-63F87005F75A}"/>
          </ac:spMkLst>
        </pc:spChg>
        <pc:picChg chg="add mod ord">
          <ac:chgData name="Danie van der Westhuizen" userId="94ef5486f48e0c43" providerId="LiveId" clId="{3286A43C-B608-47E8-9A4B-A074E2FD141A}" dt="2021-08-26T06:29:12.133" v="431" actId="1076"/>
          <ac:picMkLst>
            <pc:docMk/>
            <pc:sldMk cId="2488717041" sldId="3588"/>
            <ac:picMk id="5" creationId="{212E4C46-F658-426D-9E98-FE18D94445BB}"/>
          </ac:picMkLst>
        </pc:picChg>
        <pc:cxnChg chg="add mod">
          <ac:chgData name="Danie van der Westhuizen" userId="94ef5486f48e0c43" providerId="LiveId" clId="{3286A43C-B608-47E8-9A4B-A074E2FD141A}" dt="2021-08-26T06:30:30.575" v="459" actId="1076"/>
          <ac:cxnSpMkLst>
            <pc:docMk/>
            <pc:sldMk cId="2488717041" sldId="3588"/>
            <ac:cxnSpMk id="7" creationId="{B36F458C-C421-4D72-873D-6FEE18DA15A3}"/>
          </ac:cxnSpMkLst>
        </pc:cxnChg>
        <pc:cxnChg chg="add del mod">
          <ac:chgData name="Danie van der Westhuizen" userId="94ef5486f48e0c43" providerId="LiveId" clId="{3286A43C-B608-47E8-9A4B-A074E2FD141A}" dt="2021-08-26T06:30:36.694" v="461" actId="14100"/>
          <ac:cxnSpMkLst>
            <pc:docMk/>
            <pc:sldMk cId="2488717041" sldId="3588"/>
            <ac:cxnSpMk id="8" creationId="{23F3AE06-3803-4438-BFF7-26911DA6410A}"/>
          </ac:cxnSpMkLst>
        </pc:cxnChg>
        <pc:cxnChg chg="add del mod">
          <ac:chgData name="Danie van der Westhuizen" userId="94ef5486f48e0c43" providerId="LiveId" clId="{3286A43C-B608-47E8-9A4B-A074E2FD141A}" dt="2021-08-26T06:30:18.069" v="454" actId="478"/>
          <ac:cxnSpMkLst>
            <pc:docMk/>
            <pc:sldMk cId="2488717041" sldId="3588"/>
            <ac:cxnSpMk id="9" creationId="{08AF8962-75A0-493B-8EDE-725A4FE603A9}"/>
          </ac:cxnSpMkLst>
        </pc:cxnChg>
        <pc:cxnChg chg="add del mod">
          <ac:chgData name="Danie van der Westhuizen" userId="94ef5486f48e0c43" providerId="LiveId" clId="{3286A43C-B608-47E8-9A4B-A074E2FD141A}" dt="2021-08-26T06:30:16.971" v="453" actId="478"/>
          <ac:cxnSpMkLst>
            <pc:docMk/>
            <pc:sldMk cId="2488717041" sldId="3588"/>
            <ac:cxnSpMk id="10" creationId="{F60028BC-E52F-4262-AC5A-E6CDB0DF8DD0}"/>
          </ac:cxnSpMkLst>
        </pc:cxnChg>
        <pc:cxnChg chg="add mod">
          <ac:chgData name="Danie van der Westhuizen" userId="94ef5486f48e0c43" providerId="LiveId" clId="{3286A43C-B608-47E8-9A4B-A074E2FD141A}" dt="2021-08-26T06:30:13.942" v="452" actId="1076"/>
          <ac:cxnSpMkLst>
            <pc:docMk/>
            <pc:sldMk cId="2488717041" sldId="3588"/>
            <ac:cxnSpMk id="11" creationId="{9A167512-8E9F-43CE-B59D-DE1039AAF4D2}"/>
          </ac:cxnSpMkLst>
        </pc:cxnChg>
        <pc:cxnChg chg="add mod">
          <ac:chgData name="Danie van der Westhuizen" userId="94ef5486f48e0c43" providerId="LiveId" clId="{3286A43C-B608-47E8-9A4B-A074E2FD141A}" dt="2021-08-26T06:33:16.472" v="618" actId="692"/>
          <ac:cxnSpMkLst>
            <pc:docMk/>
            <pc:sldMk cId="2488717041" sldId="3588"/>
            <ac:cxnSpMk id="19" creationId="{9EE883D4-9490-40E7-8C15-4D7395C9AEF8}"/>
          </ac:cxnSpMkLst>
        </pc:cxnChg>
      </pc:sldChg>
      <pc:sldChg chg="addSp delSp modSp new mod modAnim">
        <pc:chgData name="Danie van der Westhuizen" userId="94ef5486f48e0c43" providerId="LiveId" clId="{3286A43C-B608-47E8-9A4B-A074E2FD141A}" dt="2021-08-26T06:42:48.765" v="941"/>
        <pc:sldMkLst>
          <pc:docMk/>
          <pc:sldMk cId="278528487" sldId="3589"/>
        </pc:sldMkLst>
        <pc:spChg chg="del">
          <ac:chgData name="Danie van der Westhuizen" userId="94ef5486f48e0c43" providerId="LiveId" clId="{3286A43C-B608-47E8-9A4B-A074E2FD141A}" dt="2021-08-26T06:33:32.939" v="619" actId="931"/>
          <ac:spMkLst>
            <pc:docMk/>
            <pc:sldMk cId="278528487" sldId="3589"/>
            <ac:spMk id="3" creationId="{57855C55-F6A5-4C68-A2D3-53F3D04E0B8B}"/>
          </ac:spMkLst>
        </pc:spChg>
        <pc:spChg chg="add del mod">
          <ac:chgData name="Danie van der Westhuizen" userId="94ef5486f48e0c43" providerId="LiveId" clId="{3286A43C-B608-47E8-9A4B-A074E2FD141A}" dt="2021-08-26T06:35:19.672" v="706"/>
          <ac:spMkLst>
            <pc:docMk/>
            <pc:sldMk cId="278528487" sldId="3589"/>
            <ac:spMk id="7" creationId="{B114D6FE-8A6B-4694-8A8C-3B06252630F6}"/>
          </ac:spMkLst>
        </pc:spChg>
        <pc:spChg chg="add mod">
          <ac:chgData name="Danie van der Westhuizen" userId="94ef5486f48e0c43" providerId="LiveId" clId="{3286A43C-B608-47E8-9A4B-A074E2FD141A}" dt="2021-08-26T06:38:02.167" v="851" actId="255"/>
          <ac:spMkLst>
            <pc:docMk/>
            <pc:sldMk cId="278528487" sldId="3589"/>
            <ac:spMk id="11" creationId="{C9ED2794-E514-432B-A691-4F1030DDFE66}"/>
          </ac:spMkLst>
        </pc:spChg>
        <pc:spChg chg="add mod">
          <ac:chgData name="Danie van der Westhuizen" userId="94ef5486f48e0c43" providerId="LiveId" clId="{3286A43C-B608-47E8-9A4B-A074E2FD141A}" dt="2021-08-26T06:38:07.802" v="852" actId="255"/>
          <ac:spMkLst>
            <pc:docMk/>
            <pc:sldMk cId="278528487" sldId="3589"/>
            <ac:spMk id="12" creationId="{18CA0564-AD5C-4EC6-B379-A44A8A0D9431}"/>
          </ac:spMkLst>
        </pc:spChg>
        <pc:spChg chg="add mod">
          <ac:chgData name="Danie van der Westhuizen" userId="94ef5486f48e0c43" providerId="LiveId" clId="{3286A43C-B608-47E8-9A4B-A074E2FD141A}" dt="2021-08-26T06:38:17.513" v="855" actId="1076"/>
          <ac:spMkLst>
            <pc:docMk/>
            <pc:sldMk cId="278528487" sldId="3589"/>
            <ac:spMk id="13" creationId="{CAAB3B1C-431F-495A-B983-6FBB9DAC61BE}"/>
          </ac:spMkLst>
        </pc:spChg>
        <pc:picChg chg="add mod ord modCrop">
          <ac:chgData name="Danie van der Westhuizen" userId="94ef5486f48e0c43" providerId="LiveId" clId="{3286A43C-B608-47E8-9A4B-A074E2FD141A}" dt="2021-08-26T06:34:13.263" v="628" actId="14100"/>
          <ac:picMkLst>
            <pc:docMk/>
            <pc:sldMk cId="278528487" sldId="3589"/>
            <ac:picMk id="5" creationId="{5ED41BC4-5744-4CA2-A16C-044FEF3B8DD0}"/>
          </ac:picMkLst>
        </pc:picChg>
        <pc:cxnChg chg="add mod">
          <ac:chgData name="Danie van der Westhuizen" userId="94ef5486f48e0c43" providerId="LiveId" clId="{3286A43C-B608-47E8-9A4B-A074E2FD141A}" dt="2021-08-26T06:34:39.324" v="633" actId="14100"/>
          <ac:cxnSpMkLst>
            <pc:docMk/>
            <pc:sldMk cId="278528487" sldId="3589"/>
            <ac:cxnSpMk id="6" creationId="{F47F5643-1CBB-4BEA-BBF2-0A40FE9B1FBC}"/>
          </ac:cxnSpMkLst>
        </pc:cxnChg>
        <pc:cxnChg chg="add mod">
          <ac:chgData name="Danie van der Westhuizen" userId="94ef5486f48e0c43" providerId="LiveId" clId="{3286A43C-B608-47E8-9A4B-A074E2FD141A}" dt="2021-08-26T06:34:46.480" v="635" actId="14100"/>
          <ac:cxnSpMkLst>
            <pc:docMk/>
            <pc:sldMk cId="278528487" sldId="3589"/>
            <ac:cxnSpMk id="8" creationId="{A951EC2E-637F-4D76-BB17-7FFD428E2F1C}"/>
          </ac:cxnSpMkLst>
        </pc:cxnChg>
      </pc:sldChg>
      <pc:sldChg chg="addSp delSp modSp new mod modAnim">
        <pc:chgData name="Danie van der Westhuizen" userId="94ef5486f48e0c43" providerId="LiveId" clId="{3286A43C-B608-47E8-9A4B-A074E2FD141A}" dt="2021-08-26T06:43:13.405" v="944"/>
        <pc:sldMkLst>
          <pc:docMk/>
          <pc:sldMk cId="1733123125" sldId="3590"/>
        </pc:sldMkLst>
        <pc:spChg chg="del">
          <ac:chgData name="Danie van der Westhuizen" userId="94ef5486f48e0c43" providerId="LiveId" clId="{3286A43C-B608-47E8-9A4B-A074E2FD141A}" dt="2021-08-26T06:38:34.101" v="857" actId="931"/>
          <ac:spMkLst>
            <pc:docMk/>
            <pc:sldMk cId="1733123125" sldId="3590"/>
            <ac:spMk id="3" creationId="{018DB6BA-EA35-4E1C-9BF5-95C3616C50DA}"/>
          </ac:spMkLst>
        </pc:spChg>
        <pc:spChg chg="add mod">
          <ac:chgData name="Danie van der Westhuizen" userId="94ef5486f48e0c43" providerId="LiveId" clId="{3286A43C-B608-47E8-9A4B-A074E2FD141A}" dt="2021-08-26T06:39:40.790" v="915" actId="255"/>
          <ac:spMkLst>
            <pc:docMk/>
            <pc:sldMk cId="1733123125" sldId="3590"/>
            <ac:spMk id="10" creationId="{1943DF27-CD2D-49BA-AE4D-C20353AC5D06}"/>
          </ac:spMkLst>
        </pc:spChg>
        <pc:spChg chg="add mod">
          <ac:chgData name="Danie van der Westhuizen" userId="94ef5486f48e0c43" providerId="LiveId" clId="{3286A43C-B608-47E8-9A4B-A074E2FD141A}" dt="2021-08-26T06:39:49.012" v="917" actId="14100"/>
          <ac:spMkLst>
            <pc:docMk/>
            <pc:sldMk cId="1733123125" sldId="3590"/>
            <ac:spMk id="11" creationId="{ABF2D78C-9EA4-474B-B0B8-91B03788A5FC}"/>
          </ac:spMkLst>
        </pc:spChg>
        <pc:picChg chg="add mod ord">
          <ac:chgData name="Danie van der Westhuizen" userId="94ef5486f48e0c43" providerId="LiveId" clId="{3286A43C-B608-47E8-9A4B-A074E2FD141A}" dt="2021-08-26T06:38:41.287" v="860" actId="1076"/>
          <ac:picMkLst>
            <pc:docMk/>
            <pc:sldMk cId="1733123125" sldId="3590"/>
            <ac:picMk id="5" creationId="{5CD5A250-3209-4C25-A835-80FCB9A6CB10}"/>
          </ac:picMkLst>
        </pc:picChg>
        <pc:cxnChg chg="add mod">
          <ac:chgData name="Danie van der Westhuizen" userId="94ef5486f48e0c43" providerId="LiveId" clId="{3286A43C-B608-47E8-9A4B-A074E2FD141A}" dt="2021-08-26T06:38:55.017" v="863" actId="14100"/>
          <ac:cxnSpMkLst>
            <pc:docMk/>
            <pc:sldMk cId="1733123125" sldId="3590"/>
            <ac:cxnSpMk id="6" creationId="{96A57F12-E95A-453C-B4E8-4AECFD08ECB4}"/>
          </ac:cxnSpMkLst>
        </pc:cxnChg>
        <pc:cxnChg chg="add mod">
          <ac:chgData name="Danie van der Westhuizen" userId="94ef5486f48e0c43" providerId="LiveId" clId="{3286A43C-B608-47E8-9A4B-A074E2FD141A}" dt="2021-08-26T06:39:05.045" v="867" actId="1076"/>
          <ac:cxnSpMkLst>
            <pc:docMk/>
            <pc:sldMk cId="1733123125" sldId="3590"/>
            <ac:cxnSpMk id="8" creationId="{C20ECC8A-735D-4E76-A705-A3EA26CEB276}"/>
          </ac:cxnSpMkLst>
        </pc:cxnChg>
      </pc:sldChg>
      <pc:sldChg chg="addSp delSp modSp new mod">
        <pc:chgData name="Danie van der Westhuizen" userId="94ef5486f48e0c43" providerId="LiveId" clId="{3286A43C-B608-47E8-9A4B-A074E2FD141A}" dt="2021-08-26T07:16:56.823" v="1720" actId="1076"/>
        <pc:sldMkLst>
          <pc:docMk/>
          <pc:sldMk cId="17131451" sldId="3591"/>
        </pc:sldMkLst>
        <pc:spChg chg="mod">
          <ac:chgData name="Danie van der Westhuizen" userId="94ef5486f48e0c43" providerId="LiveId" clId="{3286A43C-B608-47E8-9A4B-A074E2FD141A}" dt="2021-08-26T07:16:41.603" v="1716" actId="122"/>
          <ac:spMkLst>
            <pc:docMk/>
            <pc:sldMk cId="17131451" sldId="3591"/>
            <ac:spMk id="2" creationId="{C45211C1-D621-40FC-A873-22435B740FB6}"/>
          </ac:spMkLst>
        </pc:spChg>
        <pc:spChg chg="del">
          <ac:chgData name="Danie van der Westhuizen" userId="94ef5486f48e0c43" providerId="LiveId" clId="{3286A43C-B608-47E8-9A4B-A074E2FD141A}" dt="2021-08-26T07:16:46.473" v="1717" actId="931"/>
          <ac:spMkLst>
            <pc:docMk/>
            <pc:sldMk cId="17131451" sldId="3591"/>
            <ac:spMk id="3" creationId="{F4C10B8C-F43D-4E8C-90BD-4D6974D74803}"/>
          </ac:spMkLst>
        </pc:spChg>
        <pc:picChg chg="add mod ord">
          <ac:chgData name="Danie van der Westhuizen" userId="94ef5486f48e0c43" providerId="LiveId" clId="{3286A43C-B608-47E8-9A4B-A074E2FD141A}" dt="2021-08-26T07:16:56.823" v="1720" actId="1076"/>
          <ac:picMkLst>
            <pc:docMk/>
            <pc:sldMk cId="17131451" sldId="3591"/>
            <ac:picMk id="5" creationId="{E1569D9E-9A8D-456B-8F2E-419F2659208E}"/>
          </ac:picMkLst>
        </pc:picChg>
      </pc:sldChg>
      <pc:sldChg chg="addSp modSp new mod">
        <pc:chgData name="Danie van der Westhuizen" userId="94ef5486f48e0c43" providerId="LiveId" clId="{3286A43C-B608-47E8-9A4B-A074E2FD141A}" dt="2021-08-26T07:21:10.082" v="1997" actId="14100"/>
        <pc:sldMkLst>
          <pc:docMk/>
          <pc:sldMk cId="2254875329" sldId="3592"/>
        </pc:sldMkLst>
        <pc:spChg chg="mod">
          <ac:chgData name="Danie van der Westhuizen" userId="94ef5486f48e0c43" providerId="LiveId" clId="{3286A43C-B608-47E8-9A4B-A074E2FD141A}" dt="2021-08-26T07:17:33.715" v="1751" actId="122"/>
          <ac:spMkLst>
            <pc:docMk/>
            <pc:sldMk cId="2254875329" sldId="3592"/>
            <ac:spMk id="2" creationId="{1F5E161E-9713-4FE6-8519-91AE46B39FB1}"/>
          </ac:spMkLst>
        </pc:spChg>
        <pc:spChg chg="mod">
          <ac:chgData name="Danie van der Westhuizen" userId="94ef5486f48e0c43" providerId="LiveId" clId="{3286A43C-B608-47E8-9A4B-A074E2FD141A}" dt="2021-08-26T07:20:44.101" v="1991" actId="20577"/>
          <ac:spMkLst>
            <pc:docMk/>
            <pc:sldMk cId="2254875329" sldId="3592"/>
            <ac:spMk id="3" creationId="{F374ED85-5A09-4679-BBB3-8B1CD7192200}"/>
          </ac:spMkLst>
        </pc:spChg>
        <pc:picChg chg="add mod">
          <ac:chgData name="Danie van der Westhuizen" userId="94ef5486f48e0c43" providerId="LiveId" clId="{3286A43C-B608-47E8-9A4B-A074E2FD141A}" dt="2021-08-26T07:21:10.082" v="1997" actId="14100"/>
          <ac:picMkLst>
            <pc:docMk/>
            <pc:sldMk cId="2254875329" sldId="3592"/>
            <ac:picMk id="5" creationId="{5E068409-3FED-48AB-8940-FC277B137606}"/>
          </ac:picMkLst>
        </pc:picChg>
      </pc:sldChg>
      <pc:sldChg chg="modSp new mod">
        <pc:chgData name="Danie van der Westhuizen" userId="94ef5486f48e0c43" providerId="LiveId" clId="{3286A43C-B608-47E8-9A4B-A074E2FD141A}" dt="2021-08-26T12:34:31.398" v="3267" actId="20577"/>
        <pc:sldMkLst>
          <pc:docMk/>
          <pc:sldMk cId="2543643076" sldId="3593"/>
        </pc:sldMkLst>
        <pc:spChg chg="mod">
          <ac:chgData name="Danie van der Westhuizen" userId="94ef5486f48e0c43" providerId="LiveId" clId="{3286A43C-B608-47E8-9A4B-A074E2FD141A}" dt="2021-08-26T10:03:32.569" v="2825" actId="122"/>
          <ac:spMkLst>
            <pc:docMk/>
            <pc:sldMk cId="2543643076" sldId="3593"/>
            <ac:spMk id="2" creationId="{7E197D12-993D-4EC0-8DB9-7ECE14B308A3}"/>
          </ac:spMkLst>
        </pc:spChg>
        <pc:spChg chg="mod">
          <ac:chgData name="Danie van der Westhuizen" userId="94ef5486f48e0c43" providerId="LiveId" clId="{3286A43C-B608-47E8-9A4B-A074E2FD141A}" dt="2021-08-26T12:34:31.398" v="3267" actId="20577"/>
          <ac:spMkLst>
            <pc:docMk/>
            <pc:sldMk cId="2543643076" sldId="3593"/>
            <ac:spMk id="3" creationId="{9DAE686E-AA18-4E5F-9D69-6A4A5620EBC4}"/>
          </ac:spMkLst>
        </pc:spChg>
      </pc:sldChg>
    </pc:docChg>
  </pc:docChgLst>
  <pc:docChgLst>
    <pc:chgData name="Danie van der Westhuizen" userId="94ef5486f48e0c43" providerId="LiveId" clId="{85754E07-1BFD-4F3B-AE93-596BC28C4A94}"/>
    <pc:docChg chg="custSel addSld modSld">
      <pc:chgData name="Danie van der Westhuizen" userId="94ef5486f48e0c43" providerId="LiveId" clId="{85754E07-1BFD-4F3B-AE93-596BC28C4A94}" dt="2024-01-23T08:45:57.044" v="126" actId="20577"/>
      <pc:docMkLst>
        <pc:docMk/>
      </pc:docMkLst>
      <pc:sldChg chg="modSp new mod">
        <pc:chgData name="Danie van der Westhuizen" userId="94ef5486f48e0c43" providerId="LiveId" clId="{85754E07-1BFD-4F3B-AE93-596BC28C4A94}" dt="2024-01-23T08:45:57.044" v="126" actId="20577"/>
        <pc:sldMkLst>
          <pc:docMk/>
          <pc:sldMk cId="2475815369" sldId="3614"/>
        </pc:sldMkLst>
        <pc:spChg chg="mod">
          <ac:chgData name="Danie van der Westhuizen" userId="94ef5486f48e0c43" providerId="LiveId" clId="{85754E07-1BFD-4F3B-AE93-596BC28C4A94}" dt="2024-01-23T08:45:19.661" v="42" actId="20577"/>
          <ac:spMkLst>
            <pc:docMk/>
            <pc:sldMk cId="2475815369" sldId="3614"/>
            <ac:spMk id="2" creationId="{CDA884F7-0D6C-54FE-AFFA-E4044C419B39}"/>
          </ac:spMkLst>
        </pc:spChg>
        <pc:spChg chg="mod">
          <ac:chgData name="Danie van der Westhuizen" userId="94ef5486f48e0c43" providerId="LiveId" clId="{85754E07-1BFD-4F3B-AE93-596BC28C4A94}" dt="2024-01-23T08:45:57.044" v="126" actId="20577"/>
          <ac:spMkLst>
            <pc:docMk/>
            <pc:sldMk cId="2475815369" sldId="3614"/>
            <ac:spMk id="3" creationId="{3EA804EB-A881-08CA-71A1-33DF939A5AAC}"/>
          </ac:spMkLst>
        </pc:spChg>
      </pc:sldChg>
    </pc:docChg>
  </pc:docChgLst>
  <pc:docChgLst>
    <pc:chgData name="Danie van der Westhuizen" userId="94ef5486f48e0c43" providerId="LiveId" clId="{7DD801FE-2180-4BB8-B98F-FDEE1E5BC01E}"/>
    <pc:docChg chg="undo custSel addSld modSld">
      <pc:chgData name="Danie van der Westhuizen" userId="94ef5486f48e0c43" providerId="LiveId" clId="{7DD801FE-2180-4BB8-B98F-FDEE1E5BC01E}" dt="2021-05-10T20:04:31.481" v="1033" actId="255"/>
      <pc:docMkLst>
        <pc:docMk/>
      </pc:docMkLst>
      <pc:sldChg chg="modSp mod">
        <pc:chgData name="Danie van der Westhuizen" userId="94ef5486f48e0c43" providerId="LiveId" clId="{7DD801FE-2180-4BB8-B98F-FDEE1E5BC01E}" dt="2021-05-10T19:40:30.842" v="40" actId="20577"/>
        <pc:sldMkLst>
          <pc:docMk/>
          <pc:sldMk cId="4047111873" sldId="256"/>
        </pc:sldMkLst>
        <pc:spChg chg="mod">
          <ac:chgData name="Danie van der Westhuizen" userId="94ef5486f48e0c43" providerId="LiveId" clId="{7DD801FE-2180-4BB8-B98F-FDEE1E5BC01E}" dt="2021-05-10T19:40:19.158" v="28" actId="20577"/>
          <ac:spMkLst>
            <pc:docMk/>
            <pc:sldMk cId="4047111873" sldId="256"/>
            <ac:spMk id="2" creationId="{6893C1C0-4C1F-B74B-80AF-40A02043A7A8}"/>
          </ac:spMkLst>
        </pc:spChg>
        <pc:spChg chg="mod">
          <ac:chgData name="Danie van der Westhuizen" userId="94ef5486f48e0c43" providerId="LiveId" clId="{7DD801FE-2180-4BB8-B98F-FDEE1E5BC01E}" dt="2021-05-10T19:40:30.842" v="40" actId="20577"/>
          <ac:spMkLst>
            <pc:docMk/>
            <pc:sldMk cId="4047111873" sldId="256"/>
            <ac:spMk id="3" creationId="{D0C774AC-01B6-654B-896A-6F5992115CC0}"/>
          </ac:spMkLst>
        </pc:spChg>
      </pc:sldChg>
      <pc:sldChg chg="modSp mod">
        <pc:chgData name="Danie van der Westhuizen" userId="94ef5486f48e0c43" providerId="LiveId" clId="{7DD801FE-2180-4BB8-B98F-FDEE1E5BC01E}" dt="2021-05-10T19:47:23.155" v="415"/>
        <pc:sldMkLst>
          <pc:docMk/>
          <pc:sldMk cId="152403238" sldId="3552"/>
        </pc:sldMkLst>
        <pc:spChg chg="mod">
          <ac:chgData name="Danie van der Westhuizen" userId="94ef5486f48e0c43" providerId="LiveId" clId="{7DD801FE-2180-4BB8-B98F-FDEE1E5BC01E}" dt="2021-05-10T19:47:23.155" v="415"/>
          <ac:spMkLst>
            <pc:docMk/>
            <pc:sldMk cId="152403238" sldId="3552"/>
            <ac:spMk id="3" creationId="{60062DA9-EE6C-4A70-9A42-5859973DDFBD}"/>
          </ac:spMkLst>
        </pc:spChg>
      </pc:sldChg>
      <pc:sldChg chg="modSp mod">
        <pc:chgData name="Danie van der Westhuizen" userId="94ef5486f48e0c43" providerId="LiveId" clId="{7DD801FE-2180-4BB8-B98F-FDEE1E5BC01E}" dt="2021-05-10T19:42:47.064" v="87" actId="6549"/>
        <pc:sldMkLst>
          <pc:docMk/>
          <pc:sldMk cId="152749327" sldId="3555"/>
        </pc:sldMkLst>
        <pc:spChg chg="mod">
          <ac:chgData name="Danie van der Westhuizen" userId="94ef5486f48e0c43" providerId="LiveId" clId="{7DD801FE-2180-4BB8-B98F-FDEE1E5BC01E}" dt="2021-05-10T19:40:56.459" v="42" actId="20577"/>
          <ac:spMkLst>
            <pc:docMk/>
            <pc:sldMk cId="152749327" sldId="3555"/>
            <ac:spMk id="2" creationId="{C29FCEBE-C53C-40BA-8200-51ECF3367D71}"/>
          </ac:spMkLst>
        </pc:spChg>
        <pc:spChg chg="mod">
          <ac:chgData name="Danie van der Westhuizen" userId="94ef5486f48e0c43" providerId="LiveId" clId="{7DD801FE-2180-4BB8-B98F-FDEE1E5BC01E}" dt="2021-05-10T19:42:47.064" v="87" actId="6549"/>
          <ac:spMkLst>
            <pc:docMk/>
            <pc:sldMk cId="152749327" sldId="3555"/>
            <ac:spMk id="3" creationId="{40B1AE4D-0E1B-47C8-B90B-F809C44A086A}"/>
          </ac:spMkLst>
        </pc:spChg>
      </pc:sldChg>
      <pc:sldChg chg="modSp mod">
        <pc:chgData name="Danie van der Westhuizen" userId="94ef5486f48e0c43" providerId="LiveId" clId="{7DD801FE-2180-4BB8-B98F-FDEE1E5BC01E}" dt="2021-05-10T19:45:00.621" v="321" actId="20577"/>
        <pc:sldMkLst>
          <pc:docMk/>
          <pc:sldMk cId="144505908" sldId="3556"/>
        </pc:sldMkLst>
        <pc:spChg chg="mod">
          <ac:chgData name="Danie van der Westhuizen" userId="94ef5486f48e0c43" providerId="LiveId" clId="{7DD801FE-2180-4BB8-B98F-FDEE1E5BC01E}" dt="2021-05-10T19:45:00.621" v="321" actId="20577"/>
          <ac:spMkLst>
            <pc:docMk/>
            <pc:sldMk cId="144505908" sldId="3556"/>
            <ac:spMk id="3" creationId="{201E675D-705E-43D1-9487-B64C77E6A19E}"/>
          </ac:spMkLst>
        </pc:spChg>
      </pc:sldChg>
      <pc:sldChg chg="modSp mod">
        <pc:chgData name="Danie van der Westhuizen" userId="94ef5486f48e0c43" providerId="LiveId" clId="{7DD801FE-2180-4BB8-B98F-FDEE1E5BC01E}" dt="2021-05-10T19:49:07.347" v="532" actId="20577"/>
        <pc:sldMkLst>
          <pc:docMk/>
          <pc:sldMk cId="134042054" sldId="3557"/>
        </pc:sldMkLst>
        <pc:spChg chg="mod">
          <ac:chgData name="Danie van der Westhuizen" userId="94ef5486f48e0c43" providerId="LiveId" clId="{7DD801FE-2180-4BB8-B98F-FDEE1E5BC01E}" dt="2021-05-10T19:47:05.096" v="414" actId="20577"/>
          <ac:spMkLst>
            <pc:docMk/>
            <pc:sldMk cId="134042054" sldId="3557"/>
            <ac:spMk id="2" creationId="{983F223D-049F-45E0-BD24-E9C965CCE480}"/>
          </ac:spMkLst>
        </pc:spChg>
        <pc:spChg chg="mod">
          <ac:chgData name="Danie van der Westhuizen" userId="94ef5486f48e0c43" providerId="LiveId" clId="{7DD801FE-2180-4BB8-B98F-FDEE1E5BC01E}" dt="2021-05-10T19:49:07.347" v="532" actId="20577"/>
          <ac:spMkLst>
            <pc:docMk/>
            <pc:sldMk cId="134042054" sldId="3557"/>
            <ac:spMk id="3" creationId="{071091F3-756F-41BF-A5E5-9B1F6077E508}"/>
          </ac:spMkLst>
        </pc:spChg>
      </pc:sldChg>
      <pc:sldChg chg="modSp mod">
        <pc:chgData name="Danie van der Westhuizen" userId="94ef5486f48e0c43" providerId="LiveId" clId="{7DD801FE-2180-4BB8-B98F-FDEE1E5BC01E}" dt="2021-05-10T20:03:04.262" v="903" actId="20577"/>
        <pc:sldMkLst>
          <pc:docMk/>
          <pc:sldMk cId="2262306204" sldId="3560"/>
        </pc:sldMkLst>
        <pc:spChg chg="mod">
          <ac:chgData name="Danie van der Westhuizen" userId="94ef5486f48e0c43" providerId="LiveId" clId="{7DD801FE-2180-4BB8-B98F-FDEE1E5BC01E}" dt="2021-05-10T20:03:04.262" v="903" actId="20577"/>
          <ac:spMkLst>
            <pc:docMk/>
            <pc:sldMk cId="2262306204" sldId="3560"/>
            <ac:spMk id="3" creationId="{72501738-CF66-4A45-8A5E-DF53818235F5}"/>
          </ac:spMkLst>
        </pc:spChg>
      </pc:sldChg>
      <pc:sldChg chg="modSp mod">
        <pc:chgData name="Danie van der Westhuizen" userId="94ef5486f48e0c43" providerId="LiveId" clId="{7DD801FE-2180-4BB8-B98F-FDEE1E5BC01E}" dt="2021-05-10T19:51:55.003" v="727" actId="6549"/>
        <pc:sldMkLst>
          <pc:docMk/>
          <pc:sldMk cId="2698495442" sldId="3565"/>
        </pc:sldMkLst>
        <pc:spChg chg="mod">
          <ac:chgData name="Danie van der Westhuizen" userId="94ef5486f48e0c43" providerId="LiveId" clId="{7DD801FE-2180-4BB8-B98F-FDEE1E5BC01E}" dt="2021-05-10T19:51:55.003" v="727" actId="6549"/>
          <ac:spMkLst>
            <pc:docMk/>
            <pc:sldMk cId="2698495442" sldId="3565"/>
            <ac:spMk id="3" creationId="{CF9277E0-23DC-43EA-A99E-3E434049508E}"/>
          </ac:spMkLst>
        </pc:spChg>
      </pc:sldChg>
      <pc:sldChg chg="modSp mod">
        <pc:chgData name="Danie van der Westhuizen" userId="94ef5486f48e0c43" providerId="LiveId" clId="{7DD801FE-2180-4BB8-B98F-FDEE1E5BC01E}" dt="2021-05-10T19:46:33.876" v="390" actId="20577"/>
        <pc:sldMkLst>
          <pc:docMk/>
          <pc:sldMk cId="2400418123" sldId="3572"/>
        </pc:sldMkLst>
        <pc:spChg chg="mod">
          <ac:chgData name="Danie van der Westhuizen" userId="94ef5486f48e0c43" providerId="LiveId" clId="{7DD801FE-2180-4BB8-B98F-FDEE1E5BC01E}" dt="2021-05-10T19:46:33.876" v="390" actId="20577"/>
          <ac:spMkLst>
            <pc:docMk/>
            <pc:sldMk cId="2400418123" sldId="3572"/>
            <ac:spMk id="3" creationId="{201E675D-705E-43D1-9487-B64C77E6A19E}"/>
          </ac:spMkLst>
        </pc:spChg>
      </pc:sldChg>
      <pc:sldChg chg="modSp mod">
        <pc:chgData name="Danie van der Westhuizen" userId="94ef5486f48e0c43" providerId="LiveId" clId="{7DD801FE-2180-4BB8-B98F-FDEE1E5BC01E}" dt="2021-05-10T19:53:18.998" v="761" actId="6549"/>
        <pc:sldMkLst>
          <pc:docMk/>
          <pc:sldMk cId="3784279267" sldId="3574"/>
        </pc:sldMkLst>
        <pc:spChg chg="mod">
          <ac:chgData name="Danie van der Westhuizen" userId="94ef5486f48e0c43" providerId="LiveId" clId="{7DD801FE-2180-4BB8-B98F-FDEE1E5BC01E}" dt="2021-05-10T19:53:18.998" v="761" actId="6549"/>
          <ac:spMkLst>
            <pc:docMk/>
            <pc:sldMk cId="3784279267" sldId="3574"/>
            <ac:spMk id="3" creationId="{299044D1-A876-4B43-AE47-1667A221AC44}"/>
          </ac:spMkLst>
        </pc:spChg>
      </pc:sldChg>
      <pc:sldChg chg="modSp mod">
        <pc:chgData name="Danie van der Westhuizen" userId="94ef5486f48e0c43" providerId="LiveId" clId="{7DD801FE-2180-4BB8-B98F-FDEE1E5BC01E}" dt="2021-05-10T19:43:04.343" v="103" actId="20577"/>
        <pc:sldMkLst>
          <pc:docMk/>
          <pc:sldMk cId="2762130703" sldId="3575"/>
        </pc:sldMkLst>
        <pc:spChg chg="mod">
          <ac:chgData name="Danie van der Westhuizen" userId="94ef5486f48e0c43" providerId="LiveId" clId="{7DD801FE-2180-4BB8-B98F-FDEE1E5BC01E}" dt="2021-05-10T19:43:04.343" v="103" actId="20577"/>
          <ac:spMkLst>
            <pc:docMk/>
            <pc:sldMk cId="2762130703" sldId="3575"/>
            <ac:spMk id="3" creationId="{4B1BE328-939A-4B17-B518-56E23D116115}"/>
          </ac:spMkLst>
        </pc:spChg>
      </pc:sldChg>
      <pc:sldChg chg="modSp mod">
        <pc:chgData name="Danie van der Westhuizen" userId="94ef5486f48e0c43" providerId="LiveId" clId="{7DD801FE-2180-4BB8-B98F-FDEE1E5BC01E}" dt="2021-05-10T20:02:19.510" v="867" actId="20577"/>
        <pc:sldMkLst>
          <pc:docMk/>
          <pc:sldMk cId="2934256349" sldId="3576"/>
        </pc:sldMkLst>
        <pc:spChg chg="mod">
          <ac:chgData name="Danie van der Westhuizen" userId="94ef5486f48e0c43" providerId="LiveId" clId="{7DD801FE-2180-4BB8-B98F-FDEE1E5BC01E}" dt="2021-05-10T20:02:19.510" v="867" actId="20577"/>
          <ac:spMkLst>
            <pc:docMk/>
            <pc:sldMk cId="2934256349" sldId="3576"/>
            <ac:spMk id="3" creationId="{59F3D548-773E-40A6-84A0-5C71DF2381D0}"/>
          </ac:spMkLst>
        </pc:spChg>
      </pc:sldChg>
      <pc:sldChg chg="addSp delSp modSp new mod">
        <pc:chgData name="Danie van der Westhuizen" userId="94ef5486f48e0c43" providerId="LiveId" clId="{7DD801FE-2180-4BB8-B98F-FDEE1E5BC01E}" dt="2021-05-10T19:57:28.507" v="792" actId="1076"/>
        <pc:sldMkLst>
          <pc:docMk/>
          <pc:sldMk cId="3522008360" sldId="3577"/>
        </pc:sldMkLst>
        <pc:spChg chg="mod">
          <ac:chgData name="Danie van der Westhuizen" userId="94ef5486f48e0c43" providerId="LiveId" clId="{7DD801FE-2180-4BB8-B98F-FDEE1E5BC01E}" dt="2021-05-10T19:53:49.784" v="779" actId="20577"/>
          <ac:spMkLst>
            <pc:docMk/>
            <pc:sldMk cId="3522008360" sldId="3577"/>
            <ac:spMk id="2" creationId="{EA5492C9-6D32-49B8-84C8-DA26D245255C}"/>
          </ac:spMkLst>
        </pc:spChg>
        <pc:spChg chg="del mod">
          <ac:chgData name="Danie van der Westhuizen" userId="94ef5486f48e0c43" providerId="LiveId" clId="{7DD801FE-2180-4BB8-B98F-FDEE1E5BC01E}" dt="2021-05-10T19:55:06.481" v="781" actId="931"/>
          <ac:spMkLst>
            <pc:docMk/>
            <pc:sldMk cId="3522008360" sldId="3577"/>
            <ac:spMk id="3" creationId="{F80812A8-2B5A-4BE9-A9E7-7C23321BB7A9}"/>
          </ac:spMkLst>
        </pc:spChg>
        <pc:spChg chg="add del">
          <ac:chgData name="Danie van der Westhuizen" userId="94ef5486f48e0c43" providerId="LiveId" clId="{7DD801FE-2180-4BB8-B98F-FDEE1E5BC01E}" dt="2021-05-10T19:53:37.249" v="764" actId="22"/>
          <ac:spMkLst>
            <pc:docMk/>
            <pc:sldMk cId="3522008360" sldId="3577"/>
            <ac:spMk id="5" creationId="{DD6D3806-350C-4027-8F69-8428779D0300}"/>
          </ac:spMkLst>
        </pc:spChg>
        <pc:spChg chg="add mod">
          <ac:chgData name="Danie van der Westhuizen" userId="94ef5486f48e0c43" providerId="LiveId" clId="{7DD801FE-2180-4BB8-B98F-FDEE1E5BC01E}" dt="2021-05-10T19:57:28.507" v="792" actId="1076"/>
          <ac:spMkLst>
            <pc:docMk/>
            <pc:sldMk cId="3522008360" sldId="3577"/>
            <ac:spMk id="9" creationId="{7ECBB459-5C0D-46F0-A82E-C5037B6FBE27}"/>
          </ac:spMkLst>
        </pc:spChg>
        <pc:picChg chg="add mod modCrop">
          <ac:chgData name="Danie van der Westhuizen" userId="94ef5486f48e0c43" providerId="LiveId" clId="{7DD801FE-2180-4BB8-B98F-FDEE1E5BC01E}" dt="2021-05-10T19:56:05.003" v="785" actId="1076"/>
          <ac:picMkLst>
            <pc:docMk/>
            <pc:sldMk cId="3522008360" sldId="3577"/>
            <ac:picMk id="7" creationId="{3812C768-CCFF-4B3C-B153-21FE6C33204A}"/>
          </ac:picMkLst>
        </pc:picChg>
      </pc:sldChg>
      <pc:sldChg chg="modSp new mod">
        <pc:chgData name="Danie van der Westhuizen" userId="94ef5486f48e0c43" providerId="LiveId" clId="{7DD801FE-2180-4BB8-B98F-FDEE1E5BC01E}" dt="2021-05-10T19:59:26.981" v="810" actId="113"/>
        <pc:sldMkLst>
          <pc:docMk/>
          <pc:sldMk cId="2748169083" sldId="3578"/>
        </pc:sldMkLst>
        <pc:spChg chg="mod">
          <ac:chgData name="Danie van der Westhuizen" userId="94ef5486f48e0c43" providerId="LiveId" clId="{7DD801FE-2180-4BB8-B98F-FDEE1E5BC01E}" dt="2021-05-10T19:56:29.350" v="788" actId="122"/>
          <ac:spMkLst>
            <pc:docMk/>
            <pc:sldMk cId="2748169083" sldId="3578"/>
            <ac:spMk id="2" creationId="{8370141E-695E-43A9-83B5-6D5DF8B9C006}"/>
          </ac:spMkLst>
        </pc:spChg>
        <pc:spChg chg="mod">
          <ac:chgData name="Danie van der Westhuizen" userId="94ef5486f48e0c43" providerId="LiveId" clId="{7DD801FE-2180-4BB8-B98F-FDEE1E5BC01E}" dt="2021-05-10T19:59:26.981" v="810" actId="113"/>
          <ac:spMkLst>
            <pc:docMk/>
            <pc:sldMk cId="2748169083" sldId="3578"/>
            <ac:spMk id="3" creationId="{56ABF2EB-D49D-4860-8D81-787A6078F37A}"/>
          </ac:spMkLst>
        </pc:spChg>
      </pc:sldChg>
      <pc:sldChg chg="modSp add mod">
        <pc:chgData name="Danie van der Westhuizen" userId="94ef5486f48e0c43" providerId="LiveId" clId="{7DD801FE-2180-4BB8-B98F-FDEE1E5BC01E}" dt="2021-05-10T20:00:37.810" v="824" actId="113"/>
        <pc:sldMkLst>
          <pc:docMk/>
          <pc:sldMk cId="3210318934" sldId="3579"/>
        </pc:sldMkLst>
        <pc:spChg chg="mod">
          <ac:chgData name="Danie van der Westhuizen" userId="94ef5486f48e0c43" providerId="LiveId" clId="{7DD801FE-2180-4BB8-B98F-FDEE1E5BC01E}" dt="2021-05-10T20:00:37.810" v="824" actId="113"/>
          <ac:spMkLst>
            <pc:docMk/>
            <pc:sldMk cId="3210318934" sldId="3579"/>
            <ac:spMk id="3" creationId="{56ABF2EB-D49D-4860-8D81-787A6078F37A}"/>
          </ac:spMkLst>
        </pc:spChg>
      </pc:sldChg>
      <pc:sldChg chg="modSp add mod">
        <pc:chgData name="Danie van der Westhuizen" userId="94ef5486f48e0c43" providerId="LiveId" clId="{7DD801FE-2180-4BB8-B98F-FDEE1E5BC01E}" dt="2021-05-10T19:59:59.258" v="814" actId="27636"/>
        <pc:sldMkLst>
          <pc:docMk/>
          <pc:sldMk cId="1363382002" sldId="3580"/>
        </pc:sldMkLst>
        <pc:spChg chg="mod">
          <ac:chgData name="Danie van der Westhuizen" userId="94ef5486f48e0c43" providerId="LiveId" clId="{7DD801FE-2180-4BB8-B98F-FDEE1E5BC01E}" dt="2021-05-10T19:59:59.258" v="814" actId="27636"/>
          <ac:spMkLst>
            <pc:docMk/>
            <pc:sldMk cId="1363382002" sldId="3580"/>
            <ac:spMk id="3" creationId="{56ABF2EB-D49D-4860-8D81-787A6078F37A}"/>
          </ac:spMkLst>
        </pc:spChg>
      </pc:sldChg>
      <pc:sldChg chg="addSp delSp modSp add mod">
        <pc:chgData name="Danie van der Westhuizen" userId="94ef5486f48e0c43" providerId="LiveId" clId="{7DD801FE-2180-4BB8-B98F-FDEE1E5BC01E}" dt="2021-05-10T20:04:31.481" v="1033" actId="255"/>
        <pc:sldMkLst>
          <pc:docMk/>
          <pc:sldMk cId="2766345937" sldId="3581"/>
        </pc:sldMkLst>
        <pc:spChg chg="del mod">
          <ac:chgData name="Danie van der Westhuizen" userId="94ef5486f48e0c43" providerId="LiveId" clId="{7DD801FE-2180-4BB8-B98F-FDEE1E5BC01E}" dt="2021-05-10T20:01:32.322" v="828" actId="931"/>
          <ac:spMkLst>
            <pc:docMk/>
            <pc:sldMk cId="2766345937" sldId="3581"/>
            <ac:spMk id="3" creationId="{56ABF2EB-D49D-4860-8D81-787A6078F37A}"/>
          </ac:spMkLst>
        </pc:spChg>
        <pc:spChg chg="add mod">
          <ac:chgData name="Danie van der Westhuizen" userId="94ef5486f48e0c43" providerId="LiveId" clId="{7DD801FE-2180-4BB8-B98F-FDEE1E5BC01E}" dt="2021-05-10T20:04:31.481" v="1033" actId="255"/>
          <ac:spMkLst>
            <pc:docMk/>
            <pc:sldMk cId="2766345937" sldId="3581"/>
            <ac:spMk id="6" creationId="{8BA1EB13-629A-4AE1-87C7-4E3224E889D7}"/>
          </ac:spMkLst>
        </pc:spChg>
        <pc:picChg chg="add mod">
          <ac:chgData name="Danie van der Westhuizen" userId="94ef5486f48e0c43" providerId="LiveId" clId="{7DD801FE-2180-4BB8-B98F-FDEE1E5BC01E}" dt="2021-05-10T20:03:24.179" v="904" actId="1076"/>
          <ac:picMkLst>
            <pc:docMk/>
            <pc:sldMk cId="2766345937" sldId="3581"/>
            <ac:picMk id="5" creationId="{79628F93-BD11-477B-8DF7-E7D63C1330FB}"/>
          </ac:picMkLst>
        </pc:picChg>
      </pc:sldChg>
    </pc:docChg>
  </pc:docChgLst>
  <pc:docChgLst>
    <pc:chgData name="Danie van der Westhuizen" userId="94ef5486f48e0c43" providerId="LiveId" clId="{2BD7486D-5DEC-40E7-8F41-88F631AE299C}"/>
    <pc:docChg chg="undo custSel addSld delSld modSld sldOrd modNotesMaster">
      <pc:chgData name="Danie van der Westhuizen" userId="94ef5486f48e0c43" providerId="LiveId" clId="{2BD7486D-5DEC-40E7-8F41-88F631AE299C}" dt="2021-04-07T10:31:39.371" v="2976" actId="313"/>
      <pc:docMkLst>
        <pc:docMk/>
      </pc:docMkLst>
      <pc:sldChg chg="modSp mod">
        <pc:chgData name="Danie van der Westhuizen" userId="94ef5486f48e0c43" providerId="LiveId" clId="{2BD7486D-5DEC-40E7-8F41-88F631AE299C}" dt="2021-04-07T09:33:15.535" v="6" actId="20577"/>
        <pc:sldMkLst>
          <pc:docMk/>
          <pc:sldMk cId="4047111873" sldId="256"/>
        </pc:sldMkLst>
        <pc:spChg chg="mod">
          <ac:chgData name="Danie van der Westhuizen" userId="94ef5486f48e0c43" providerId="LiveId" clId="{2BD7486D-5DEC-40E7-8F41-88F631AE299C}" dt="2021-04-07T09:33:15.535" v="6" actId="20577"/>
          <ac:spMkLst>
            <pc:docMk/>
            <pc:sldMk cId="4047111873" sldId="256"/>
            <ac:spMk id="3" creationId="{D0C774AC-01B6-654B-896A-6F5992115CC0}"/>
          </ac:spMkLst>
        </pc:spChg>
      </pc:sldChg>
      <pc:sldChg chg="modSp mod">
        <pc:chgData name="Danie van der Westhuizen" userId="94ef5486f48e0c43" providerId="LiveId" clId="{2BD7486D-5DEC-40E7-8F41-88F631AE299C}" dt="2021-04-07T10:30:30.902" v="2913" actId="947"/>
        <pc:sldMkLst>
          <pc:docMk/>
          <pc:sldMk cId="152403238" sldId="3552"/>
        </pc:sldMkLst>
        <pc:spChg chg="mod">
          <ac:chgData name="Danie van der Westhuizen" userId="94ef5486f48e0c43" providerId="LiveId" clId="{2BD7486D-5DEC-40E7-8F41-88F631AE299C}" dt="2021-04-07T10:30:30.902" v="2913" actId="947"/>
          <ac:spMkLst>
            <pc:docMk/>
            <pc:sldMk cId="152403238" sldId="3552"/>
            <ac:spMk id="3" creationId="{60062DA9-EE6C-4A70-9A42-5859973DDFBD}"/>
          </ac:spMkLst>
        </pc:spChg>
      </pc:sldChg>
      <pc:sldChg chg="modSp mod">
        <pc:chgData name="Danie van der Westhuizen" userId="94ef5486f48e0c43" providerId="LiveId" clId="{2BD7486D-5DEC-40E7-8F41-88F631AE299C}" dt="2021-04-07T09:54:28.585" v="1046" actId="947"/>
        <pc:sldMkLst>
          <pc:docMk/>
          <pc:sldMk cId="1591248734" sldId="3553"/>
        </pc:sldMkLst>
        <pc:spChg chg="mod">
          <ac:chgData name="Danie van der Westhuizen" userId="94ef5486f48e0c43" providerId="LiveId" clId="{2BD7486D-5DEC-40E7-8F41-88F631AE299C}" dt="2021-04-07T09:54:28.585" v="1046" actId="947"/>
          <ac:spMkLst>
            <pc:docMk/>
            <pc:sldMk cId="1591248734" sldId="3553"/>
            <ac:spMk id="2" creationId="{F965EBBF-42B2-495C-AFC6-0DAB20D96A9D}"/>
          </ac:spMkLst>
        </pc:spChg>
        <pc:spChg chg="mod">
          <ac:chgData name="Danie van der Westhuizen" userId="94ef5486f48e0c43" providerId="LiveId" clId="{2BD7486D-5DEC-40E7-8F41-88F631AE299C}" dt="2021-04-07T09:34:37.089" v="24" actId="6549"/>
          <ac:spMkLst>
            <pc:docMk/>
            <pc:sldMk cId="1591248734" sldId="3553"/>
            <ac:spMk id="3" creationId="{739A013D-C9C1-4B3B-9DCB-9753F2299C7A}"/>
          </ac:spMkLst>
        </pc:spChg>
      </pc:sldChg>
      <pc:sldChg chg="del">
        <pc:chgData name="Danie van der Westhuizen" userId="94ef5486f48e0c43" providerId="LiveId" clId="{2BD7486D-5DEC-40E7-8F41-88F631AE299C}" dt="2021-04-07T09:35:17.582" v="27" actId="47"/>
        <pc:sldMkLst>
          <pc:docMk/>
          <pc:sldMk cId="702513715" sldId="3554"/>
        </pc:sldMkLst>
      </pc:sldChg>
      <pc:sldChg chg="modSp mod">
        <pc:chgData name="Danie van der Westhuizen" userId="94ef5486f48e0c43" providerId="LiveId" clId="{2BD7486D-5DEC-40E7-8F41-88F631AE299C}" dt="2021-04-07T09:54:19.585" v="1045" actId="947"/>
        <pc:sldMkLst>
          <pc:docMk/>
          <pc:sldMk cId="152749327" sldId="3555"/>
        </pc:sldMkLst>
        <pc:spChg chg="mod">
          <ac:chgData name="Danie van der Westhuizen" userId="94ef5486f48e0c43" providerId="LiveId" clId="{2BD7486D-5DEC-40E7-8F41-88F631AE299C}" dt="2021-04-07T09:54:19.585" v="1045" actId="947"/>
          <ac:spMkLst>
            <pc:docMk/>
            <pc:sldMk cId="152749327" sldId="3555"/>
            <ac:spMk id="2" creationId="{C29FCEBE-C53C-40BA-8200-51ECF3367D71}"/>
          </ac:spMkLst>
        </pc:spChg>
        <pc:spChg chg="mod">
          <ac:chgData name="Danie van der Westhuizen" userId="94ef5486f48e0c43" providerId="LiveId" clId="{2BD7486D-5DEC-40E7-8F41-88F631AE299C}" dt="2021-04-07T09:37:32.102" v="68" actId="20577"/>
          <ac:spMkLst>
            <pc:docMk/>
            <pc:sldMk cId="152749327" sldId="3555"/>
            <ac:spMk id="3" creationId="{40B1AE4D-0E1B-47C8-B90B-F809C44A086A}"/>
          </ac:spMkLst>
        </pc:spChg>
      </pc:sldChg>
      <pc:sldChg chg="modSp mod">
        <pc:chgData name="Danie van der Westhuizen" userId="94ef5486f48e0c43" providerId="LiveId" clId="{2BD7486D-5DEC-40E7-8F41-88F631AE299C}" dt="2021-04-07T09:54:12.190" v="1044" actId="947"/>
        <pc:sldMkLst>
          <pc:docMk/>
          <pc:sldMk cId="144505908" sldId="3556"/>
        </pc:sldMkLst>
        <pc:spChg chg="mod">
          <ac:chgData name="Danie van der Westhuizen" userId="94ef5486f48e0c43" providerId="LiveId" clId="{2BD7486D-5DEC-40E7-8F41-88F631AE299C}" dt="2021-04-07T09:54:12.190" v="1044" actId="947"/>
          <ac:spMkLst>
            <pc:docMk/>
            <pc:sldMk cId="144505908" sldId="3556"/>
            <ac:spMk id="2" creationId="{C4245E37-F4A9-4347-A5F4-523AA4F15496}"/>
          </ac:spMkLst>
        </pc:spChg>
        <pc:spChg chg="mod">
          <ac:chgData name="Danie van der Westhuizen" userId="94ef5486f48e0c43" providerId="LiveId" clId="{2BD7486D-5DEC-40E7-8F41-88F631AE299C}" dt="2021-04-07T09:39:33.963" v="149" actId="6549"/>
          <ac:spMkLst>
            <pc:docMk/>
            <pc:sldMk cId="144505908" sldId="3556"/>
            <ac:spMk id="3" creationId="{201E675D-705E-43D1-9487-B64C77E6A19E}"/>
          </ac:spMkLst>
        </pc:spChg>
      </pc:sldChg>
      <pc:sldChg chg="modSp mod">
        <pc:chgData name="Danie van der Westhuizen" userId="94ef5486f48e0c43" providerId="LiveId" clId="{2BD7486D-5DEC-40E7-8F41-88F631AE299C}" dt="2021-04-07T09:53:51.076" v="1042" actId="947"/>
        <pc:sldMkLst>
          <pc:docMk/>
          <pc:sldMk cId="134042054" sldId="3557"/>
        </pc:sldMkLst>
        <pc:spChg chg="mod">
          <ac:chgData name="Danie van der Westhuizen" userId="94ef5486f48e0c43" providerId="LiveId" clId="{2BD7486D-5DEC-40E7-8F41-88F631AE299C}" dt="2021-04-07T09:53:51.076" v="1042" actId="947"/>
          <ac:spMkLst>
            <pc:docMk/>
            <pc:sldMk cId="134042054" sldId="3557"/>
            <ac:spMk id="2" creationId="{983F223D-049F-45E0-BD24-E9C965CCE480}"/>
          </ac:spMkLst>
        </pc:spChg>
      </pc:sldChg>
      <pc:sldChg chg="modSp mod">
        <pc:chgData name="Danie van der Westhuizen" userId="94ef5486f48e0c43" providerId="LiveId" clId="{2BD7486D-5DEC-40E7-8F41-88F631AE299C}" dt="2021-04-07T09:53:26.387" v="1039" actId="947"/>
        <pc:sldMkLst>
          <pc:docMk/>
          <pc:sldMk cId="3652210861" sldId="3558"/>
        </pc:sldMkLst>
        <pc:spChg chg="mod">
          <ac:chgData name="Danie van der Westhuizen" userId="94ef5486f48e0c43" providerId="LiveId" clId="{2BD7486D-5DEC-40E7-8F41-88F631AE299C}" dt="2021-04-07T09:53:26.387" v="1039" actId="947"/>
          <ac:spMkLst>
            <pc:docMk/>
            <pc:sldMk cId="3652210861" sldId="3558"/>
            <ac:spMk id="2" creationId="{A427D4AE-EB35-4FEB-86BE-FFAF8608D72C}"/>
          </ac:spMkLst>
        </pc:spChg>
      </pc:sldChg>
      <pc:sldChg chg="modSp mod">
        <pc:chgData name="Danie van der Westhuizen" userId="94ef5486f48e0c43" providerId="LiveId" clId="{2BD7486D-5DEC-40E7-8F41-88F631AE299C}" dt="2021-04-07T09:53:17.767" v="1038" actId="947"/>
        <pc:sldMkLst>
          <pc:docMk/>
          <pc:sldMk cId="1916664583" sldId="3559"/>
        </pc:sldMkLst>
        <pc:spChg chg="mod">
          <ac:chgData name="Danie van der Westhuizen" userId="94ef5486f48e0c43" providerId="LiveId" clId="{2BD7486D-5DEC-40E7-8F41-88F631AE299C}" dt="2021-04-07T09:53:17.767" v="1038" actId="947"/>
          <ac:spMkLst>
            <pc:docMk/>
            <pc:sldMk cId="1916664583" sldId="3559"/>
            <ac:spMk id="2" creationId="{64CCD4DA-6FE5-46E9-BD64-DDFEF7A80287}"/>
          </ac:spMkLst>
        </pc:spChg>
      </pc:sldChg>
      <pc:sldChg chg="modSp mod">
        <pc:chgData name="Danie van der Westhuizen" userId="94ef5486f48e0c43" providerId="LiveId" clId="{2BD7486D-5DEC-40E7-8F41-88F631AE299C}" dt="2021-04-07T10:31:39.371" v="2976" actId="313"/>
        <pc:sldMkLst>
          <pc:docMk/>
          <pc:sldMk cId="2262306204" sldId="3560"/>
        </pc:sldMkLst>
        <pc:spChg chg="mod">
          <ac:chgData name="Danie van der Westhuizen" userId="94ef5486f48e0c43" providerId="LiveId" clId="{2BD7486D-5DEC-40E7-8F41-88F631AE299C}" dt="2021-04-07T10:31:39.371" v="2976" actId="313"/>
          <ac:spMkLst>
            <pc:docMk/>
            <pc:sldMk cId="2262306204" sldId="3560"/>
            <ac:spMk id="3" creationId="{72501738-CF66-4A45-8A5E-DF53818235F5}"/>
          </ac:spMkLst>
        </pc:spChg>
      </pc:sldChg>
      <pc:sldChg chg="modSp del mod">
        <pc:chgData name="Danie van der Westhuizen" userId="94ef5486f48e0c43" providerId="LiveId" clId="{2BD7486D-5DEC-40E7-8F41-88F631AE299C}" dt="2021-04-07T10:20:35.842" v="2703" actId="47"/>
        <pc:sldMkLst>
          <pc:docMk/>
          <pc:sldMk cId="2267049449" sldId="3561"/>
        </pc:sldMkLst>
        <pc:spChg chg="mod">
          <ac:chgData name="Danie van der Westhuizen" userId="94ef5486f48e0c43" providerId="LiveId" clId="{2BD7486D-5DEC-40E7-8F41-88F631AE299C}" dt="2021-04-07T10:20:20.472" v="2702" actId="947"/>
          <ac:spMkLst>
            <pc:docMk/>
            <pc:sldMk cId="2267049449" sldId="3561"/>
            <ac:spMk id="2" creationId="{90B2068C-F702-404B-A95E-D4C1864AA809}"/>
          </ac:spMkLst>
        </pc:spChg>
      </pc:sldChg>
      <pc:sldChg chg="modSp mod">
        <pc:chgData name="Danie van der Westhuizen" userId="94ef5486f48e0c43" providerId="LiveId" clId="{2BD7486D-5DEC-40E7-8F41-88F631AE299C}" dt="2021-04-07T09:53:43.886" v="1041" actId="947"/>
        <pc:sldMkLst>
          <pc:docMk/>
          <pc:sldMk cId="432739744" sldId="3563"/>
        </pc:sldMkLst>
        <pc:spChg chg="mod">
          <ac:chgData name="Danie van der Westhuizen" userId="94ef5486f48e0c43" providerId="LiveId" clId="{2BD7486D-5DEC-40E7-8F41-88F631AE299C}" dt="2021-04-07T09:53:43.886" v="1041" actId="947"/>
          <ac:spMkLst>
            <pc:docMk/>
            <pc:sldMk cId="432739744" sldId="3563"/>
            <ac:spMk id="2" creationId="{00D3C5EE-9178-4968-B52D-D9A2C108E325}"/>
          </ac:spMkLst>
        </pc:spChg>
      </pc:sldChg>
      <pc:sldChg chg="del">
        <pc:chgData name="Danie van der Westhuizen" userId="94ef5486f48e0c43" providerId="LiveId" clId="{2BD7486D-5DEC-40E7-8F41-88F631AE299C}" dt="2021-04-07T09:43:42.359" v="494" actId="47"/>
        <pc:sldMkLst>
          <pc:docMk/>
          <pc:sldMk cId="1774900062" sldId="3564"/>
        </pc:sldMkLst>
      </pc:sldChg>
      <pc:sldChg chg="modSp mod">
        <pc:chgData name="Danie van der Westhuizen" userId="94ef5486f48e0c43" providerId="LiveId" clId="{2BD7486D-5DEC-40E7-8F41-88F631AE299C}" dt="2021-04-07T10:29:55.863" v="2861" actId="20577"/>
        <pc:sldMkLst>
          <pc:docMk/>
          <pc:sldMk cId="2698495442" sldId="3565"/>
        </pc:sldMkLst>
        <pc:spChg chg="mod">
          <ac:chgData name="Danie van der Westhuizen" userId="94ef5486f48e0c43" providerId="LiveId" clId="{2BD7486D-5DEC-40E7-8F41-88F631AE299C}" dt="2021-04-07T09:53:03.018" v="1035" actId="113"/>
          <ac:spMkLst>
            <pc:docMk/>
            <pc:sldMk cId="2698495442" sldId="3565"/>
            <ac:spMk id="2" creationId="{F9A3F421-6B38-4823-BCAF-841E6BD87918}"/>
          </ac:spMkLst>
        </pc:spChg>
        <pc:spChg chg="mod">
          <ac:chgData name="Danie van der Westhuizen" userId="94ef5486f48e0c43" providerId="LiveId" clId="{2BD7486D-5DEC-40E7-8F41-88F631AE299C}" dt="2021-04-07T10:29:55.863" v="2861" actId="20577"/>
          <ac:spMkLst>
            <pc:docMk/>
            <pc:sldMk cId="2698495442" sldId="3565"/>
            <ac:spMk id="3" creationId="{CF9277E0-23DC-43EA-A99E-3E434049508E}"/>
          </ac:spMkLst>
        </pc:spChg>
      </pc:sldChg>
      <pc:sldChg chg="del">
        <pc:chgData name="Danie van der Westhuizen" userId="94ef5486f48e0c43" providerId="LiveId" clId="{2BD7486D-5DEC-40E7-8F41-88F631AE299C}" dt="2021-04-07T09:35:54.471" v="28" actId="47"/>
        <pc:sldMkLst>
          <pc:docMk/>
          <pc:sldMk cId="538695349" sldId="3566"/>
        </pc:sldMkLst>
      </pc:sldChg>
      <pc:sldChg chg="del">
        <pc:chgData name="Danie van der Westhuizen" userId="94ef5486f48e0c43" providerId="LiveId" clId="{2BD7486D-5DEC-40E7-8F41-88F631AE299C}" dt="2021-04-07T09:35:56.706" v="29" actId="47"/>
        <pc:sldMkLst>
          <pc:docMk/>
          <pc:sldMk cId="731301037" sldId="3567"/>
        </pc:sldMkLst>
      </pc:sldChg>
      <pc:sldChg chg="del">
        <pc:chgData name="Danie van der Westhuizen" userId="94ef5486f48e0c43" providerId="LiveId" clId="{2BD7486D-5DEC-40E7-8F41-88F631AE299C}" dt="2021-04-07T09:35:59.161" v="30" actId="47"/>
        <pc:sldMkLst>
          <pc:docMk/>
          <pc:sldMk cId="2953600541" sldId="3568"/>
        </pc:sldMkLst>
      </pc:sldChg>
      <pc:sldChg chg="del">
        <pc:chgData name="Danie van der Westhuizen" userId="94ef5486f48e0c43" providerId="LiveId" clId="{2BD7486D-5DEC-40E7-8F41-88F631AE299C}" dt="2021-04-07T09:35:59.761" v="31" actId="47"/>
        <pc:sldMkLst>
          <pc:docMk/>
          <pc:sldMk cId="899701071" sldId="3569"/>
        </pc:sldMkLst>
      </pc:sldChg>
      <pc:sldChg chg="del">
        <pc:chgData name="Danie van der Westhuizen" userId="94ef5486f48e0c43" providerId="LiveId" clId="{2BD7486D-5DEC-40E7-8F41-88F631AE299C}" dt="2021-04-07T09:36:01.021" v="32" actId="47"/>
        <pc:sldMkLst>
          <pc:docMk/>
          <pc:sldMk cId="192240843" sldId="3570"/>
        </pc:sldMkLst>
      </pc:sldChg>
      <pc:sldChg chg="del">
        <pc:chgData name="Danie van der Westhuizen" userId="94ef5486f48e0c43" providerId="LiveId" clId="{2BD7486D-5DEC-40E7-8F41-88F631AE299C}" dt="2021-04-07T09:52:27.814" v="1033" actId="47"/>
        <pc:sldMkLst>
          <pc:docMk/>
          <pc:sldMk cId="364153926" sldId="3571"/>
        </pc:sldMkLst>
      </pc:sldChg>
      <pc:sldChg chg="modSp add mod">
        <pc:chgData name="Danie van der Westhuizen" userId="94ef5486f48e0c43" providerId="LiveId" clId="{2BD7486D-5DEC-40E7-8F41-88F631AE299C}" dt="2021-04-07T09:54:04.646" v="1043" actId="947"/>
        <pc:sldMkLst>
          <pc:docMk/>
          <pc:sldMk cId="2400418123" sldId="3572"/>
        </pc:sldMkLst>
        <pc:spChg chg="mod">
          <ac:chgData name="Danie van der Westhuizen" userId="94ef5486f48e0c43" providerId="LiveId" clId="{2BD7486D-5DEC-40E7-8F41-88F631AE299C}" dt="2021-04-07T09:54:04.646" v="1043" actId="947"/>
          <ac:spMkLst>
            <pc:docMk/>
            <pc:sldMk cId="2400418123" sldId="3572"/>
            <ac:spMk id="2" creationId="{C4245E37-F4A9-4347-A5F4-523AA4F15496}"/>
          </ac:spMkLst>
        </pc:spChg>
        <pc:spChg chg="mod">
          <ac:chgData name="Danie van der Westhuizen" userId="94ef5486f48e0c43" providerId="LiveId" clId="{2BD7486D-5DEC-40E7-8F41-88F631AE299C}" dt="2021-04-07T09:42:48.091" v="493" actId="20577"/>
          <ac:spMkLst>
            <pc:docMk/>
            <pc:sldMk cId="2400418123" sldId="3572"/>
            <ac:spMk id="3" creationId="{201E675D-705E-43D1-9487-B64C77E6A19E}"/>
          </ac:spMkLst>
        </pc:spChg>
      </pc:sldChg>
      <pc:sldChg chg="modSp new mod">
        <pc:chgData name="Danie van der Westhuizen" userId="94ef5486f48e0c43" providerId="LiveId" clId="{2BD7486D-5DEC-40E7-8F41-88F631AE299C}" dt="2021-04-07T09:53:34.087" v="1040" actId="947"/>
        <pc:sldMkLst>
          <pc:docMk/>
          <pc:sldMk cId="1752714188" sldId="3573"/>
        </pc:sldMkLst>
        <pc:spChg chg="mod">
          <ac:chgData name="Danie van der Westhuizen" userId="94ef5486f48e0c43" providerId="LiveId" clId="{2BD7486D-5DEC-40E7-8F41-88F631AE299C}" dt="2021-04-07T09:53:34.087" v="1040" actId="947"/>
          <ac:spMkLst>
            <pc:docMk/>
            <pc:sldMk cId="1752714188" sldId="3573"/>
            <ac:spMk id="2" creationId="{89ACEB05-2401-4913-8CA8-AFC5682A7E04}"/>
          </ac:spMkLst>
        </pc:spChg>
        <pc:spChg chg="mod">
          <ac:chgData name="Danie van der Westhuizen" userId="94ef5486f48e0c43" providerId="LiveId" clId="{2BD7486D-5DEC-40E7-8F41-88F631AE299C}" dt="2021-04-07T09:49:30.997" v="970" actId="20577"/>
          <ac:spMkLst>
            <pc:docMk/>
            <pc:sldMk cId="1752714188" sldId="3573"/>
            <ac:spMk id="3" creationId="{F2FA4D5A-3020-4C18-B83C-52C3F610FA1D}"/>
          </ac:spMkLst>
        </pc:spChg>
      </pc:sldChg>
      <pc:sldChg chg="modSp new mod">
        <pc:chgData name="Danie van der Westhuizen" userId="94ef5486f48e0c43" providerId="LiveId" clId="{2BD7486D-5DEC-40E7-8F41-88F631AE299C}" dt="2021-04-07T10:08:25.108" v="2257" actId="20577"/>
        <pc:sldMkLst>
          <pc:docMk/>
          <pc:sldMk cId="3784279267" sldId="3574"/>
        </pc:sldMkLst>
        <pc:spChg chg="mod">
          <ac:chgData name="Danie van der Westhuizen" userId="94ef5486f48e0c43" providerId="LiveId" clId="{2BD7486D-5DEC-40E7-8F41-88F631AE299C}" dt="2021-04-07T09:55:25.622" v="1063" actId="122"/>
          <ac:spMkLst>
            <pc:docMk/>
            <pc:sldMk cId="3784279267" sldId="3574"/>
            <ac:spMk id="2" creationId="{5EC1D071-2CE6-47F7-8AAB-47799F739457}"/>
          </ac:spMkLst>
        </pc:spChg>
        <pc:spChg chg="mod">
          <ac:chgData name="Danie van der Westhuizen" userId="94ef5486f48e0c43" providerId="LiveId" clId="{2BD7486D-5DEC-40E7-8F41-88F631AE299C}" dt="2021-04-07T10:08:25.108" v="2257" actId="20577"/>
          <ac:spMkLst>
            <pc:docMk/>
            <pc:sldMk cId="3784279267" sldId="3574"/>
            <ac:spMk id="3" creationId="{299044D1-A876-4B43-AE47-1667A221AC44}"/>
          </ac:spMkLst>
        </pc:spChg>
      </pc:sldChg>
      <pc:sldChg chg="modSp new mod ord">
        <pc:chgData name="Danie van der Westhuizen" userId="94ef5486f48e0c43" providerId="LiveId" clId="{2BD7486D-5DEC-40E7-8F41-88F631AE299C}" dt="2021-04-07T10:21:08.571" v="2705"/>
        <pc:sldMkLst>
          <pc:docMk/>
          <pc:sldMk cId="2762130703" sldId="3575"/>
        </pc:sldMkLst>
        <pc:spChg chg="mod">
          <ac:chgData name="Danie van der Westhuizen" userId="94ef5486f48e0c43" providerId="LiveId" clId="{2BD7486D-5DEC-40E7-8F41-88F631AE299C}" dt="2021-04-07T09:57:14.488" v="1233" actId="122"/>
          <ac:spMkLst>
            <pc:docMk/>
            <pc:sldMk cId="2762130703" sldId="3575"/>
            <ac:spMk id="2" creationId="{F5766381-C7EE-42FA-9F3F-1B8D1AAACD08}"/>
          </ac:spMkLst>
        </pc:spChg>
        <pc:spChg chg="mod">
          <ac:chgData name="Danie van der Westhuizen" userId="94ef5486f48e0c43" providerId="LiveId" clId="{2BD7486D-5DEC-40E7-8F41-88F631AE299C}" dt="2021-04-07T10:00:22.372" v="1536" actId="313"/>
          <ac:spMkLst>
            <pc:docMk/>
            <pc:sldMk cId="2762130703" sldId="3575"/>
            <ac:spMk id="3" creationId="{4B1BE328-939A-4B17-B518-56E23D116115}"/>
          </ac:spMkLst>
        </pc:spChg>
      </pc:sldChg>
      <pc:sldChg chg="modSp new mod">
        <pc:chgData name="Danie van der Westhuizen" userId="94ef5486f48e0c43" providerId="LiveId" clId="{2BD7486D-5DEC-40E7-8F41-88F631AE299C}" dt="2021-04-07T10:31:02.982" v="2915" actId="207"/>
        <pc:sldMkLst>
          <pc:docMk/>
          <pc:sldMk cId="2934256349" sldId="3576"/>
        </pc:sldMkLst>
        <pc:spChg chg="mod">
          <ac:chgData name="Danie van der Westhuizen" userId="94ef5486f48e0c43" providerId="LiveId" clId="{2BD7486D-5DEC-40E7-8F41-88F631AE299C}" dt="2021-04-07T10:07:04.797" v="2045" actId="122"/>
          <ac:spMkLst>
            <pc:docMk/>
            <pc:sldMk cId="2934256349" sldId="3576"/>
            <ac:spMk id="2" creationId="{859F8E0E-4AA6-4CB2-8C39-7E5BB204E514}"/>
          </ac:spMkLst>
        </pc:spChg>
        <pc:spChg chg="mod">
          <ac:chgData name="Danie van der Westhuizen" userId="94ef5486f48e0c43" providerId="LiveId" clId="{2BD7486D-5DEC-40E7-8F41-88F631AE299C}" dt="2021-04-07T10:31:02.982" v="2915" actId="207"/>
          <ac:spMkLst>
            <pc:docMk/>
            <pc:sldMk cId="2934256349" sldId="3576"/>
            <ac:spMk id="3" creationId="{59F3D548-773E-40A6-84A0-5C71DF2381D0}"/>
          </ac:spMkLst>
        </pc:spChg>
      </pc:sldChg>
    </pc:docChg>
  </pc:docChgLst>
  <pc:docChgLst>
    <pc:chgData name="Danie van der Westhuizen" userId="94ef5486f48e0c43" providerId="LiveId" clId="{0F7AD444-28A1-46DA-9431-DB9AAE6BCE98}"/>
    <pc:docChg chg="undo redo custSel addSld delSld modSld sldOrd">
      <pc:chgData name="Danie van der Westhuizen" userId="94ef5486f48e0c43" providerId="LiveId" clId="{0F7AD444-28A1-46DA-9431-DB9AAE6BCE98}" dt="2022-01-31T11:50:11.937" v="3447" actId="20577"/>
      <pc:docMkLst>
        <pc:docMk/>
      </pc:docMkLst>
      <pc:sldChg chg="modSp mod">
        <pc:chgData name="Danie van der Westhuizen" userId="94ef5486f48e0c43" providerId="LiveId" clId="{0F7AD444-28A1-46DA-9431-DB9AAE6BCE98}" dt="2022-01-31T07:31:25.451" v="15" actId="20577"/>
        <pc:sldMkLst>
          <pc:docMk/>
          <pc:sldMk cId="4047111873" sldId="256"/>
        </pc:sldMkLst>
        <pc:spChg chg="mod">
          <ac:chgData name="Danie van der Westhuizen" userId="94ef5486f48e0c43" providerId="LiveId" clId="{0F7AD444-28A1-46DA-9431-DB9AAE6BCE98}" dt="2022-01-31T07:31:25.451" v="15" actId="20577"/>
          <ac:spMkLst>
            <pc:docMk/>
            <pc:sldMk cId="4047111873" sldId="256"/>
            <ac:spMk id="3" creationId="{D0C774AC-01B6-654B-896A-6F5992115CC0}"/>
          </ac:spMkLst>
        </pc:spChg>
      </pc:sldChg>
      <pc:sldChg chg="modSp mod">
        <pc:chgData name="Danie van der Westhuizen" userId="94ef5486f48e0c43" providerId="LiveId" clId="{0F7AD444-28A1-46DA-9431-DB9AAE6BCE98}" dt="2022-01-31T09:23:30.925" v="1369" actId="20577"/>
        <pc:sldMkLst>
          <pc:docMk/>
          <pc:sldMk cId="152403238" sldId="3552"/>
        </pc:sldMkLst>
        <pc:spChg chg="mod">
          <ac:chgData name="Danie van der Westhuizen" userId="94ef5486f48e0c43" providerId="LiveId" clId="{0F7AD444-28A1-46DA-9431-DB9AAE6BCE98}" dt="2022-01-31T09:23:30.925" v="1369" actId="20577"/>
          <ac:spMkLst>
            <pc:docMk/>
            <pc:sldMk cId="152403238" sldId="3552"/>
            <ac:spMk id="3" creationId="{60062DA9-EE6C-4A70-9A42-5859973DDFBD}"/>
          </ac:spMkLst>
        </pc:spChg>
      </pc:sldChg>
      <pc:sldChg chg="modSp mod">
        <pc:chgData name="Danie van der Westhuizen" userId="94ef5486f48e0c43" providerId="LiveId" clId="{0F7AD444-28A1-46DA-9431-DB9AAE6BCE98}" dt="2022-01-31T08:41:11.625" v="205" actId="5793"/>
        <pc:sldMkLst>
          <pc:docMk/>
          <pc:sldMk cId="1591248734" sldId="3553"/>
        </pc:sldMkLst>
        <pc:spChg chg="mod">
          <ac:chgData name="Danie van der Westhuizen" userId="94ef5486f48e0c43" providerId="LiveId" clId="{0F7AD444-28A1-46DA-9431-DB9AAE6BCE98}" dt="2022-01-31T08:41:11.625" v="205" actId="5793"/>
          <ac:spMkLst>
            <pc:docMk/>
            <pc:sldMk cId="1591248734" sldId="3553"/>
            <ac:spMk id="3" creationId="{739A013D-C9C1-4B3B-9DCB-9753F2299C7A}"/>
          </ac:spMkLst>
        </pc:spChg>
      </pc:sldChg>
      <pc:sldChg chg="modSp mod">
        <pc:chgData name="Danie van der Westhuizen" userId="94ef5486f48e0c43" providerId="LiveId" clId="{0F7AD444-28A1-46DA-9431-DB9AAE6BCE98}" dt="2022-01-31T11:50:11.937" v="3447" actId="20577"/>
        <pc:sldMkLst>
          <pc:docMk/>
          <pc:sldMk cId="152749327" sldId="3555"/>
        </pc:sldMkLst>
        <pc:spChg chg="mod">
          <ac:chgData name="Danie van der Westhuizen" userId="94ef5486f48e0c43" providerId="LiveId" clId="{0F7AD444-28A1-46DA-9431-DB9AAE6BCE98}" dt="2022-01-31T11:50:11.937" v="3447" actId="20577"/>
          <ac:spMkLst>
            <pc:docMk/>
            <pc:sldMk cId="152749327" sldId="3555"/>
            <ac:spMk id="3" creationId="{40B1AE4D-0E1B-47C8-B90B-F809C44A086A}"/>
          </ac:spMkLst>
        </pc:spChg>
      </pc:sldChg>
      <pc:sldChg chg="modSp mod">
        <pc:chgData name="Danie van der Westhuizen" userId="94ef5486f48e0c43" providerId="LiveId" clId="{0F7AD444-28A1-46DA-9431-DB9AAE6BCE98}" dt="2022-01-31T09:20:23.845" v="1320" actId="5793"/>
        <pc:sldMkLst>
          <pc:docMk/>
          <pc:sldMk cId="144505908" sldId="3556"/>
        </pc:sldMkLst>
        <pc:spChg chg="mod">
          <ac:chgData name="Danie van der Westhuizen" userId="94ef5486f48e0c43" providerId="LiveId" clId="{0F7AD444-28A1-46DA-9431-DB9AAE6BCE98}" dt="2022-01-31T09:20:23.845" v="1320" actId="5793"/>
          <ac:spMkLst>
            <pc:docMk/>
            <pc:sldMk cId="144505908" sldId="3556"/>
            <ac:spMk id="3" creationId="{201E675D-705E-43D1-9487-B64C77E6A19E}"/>
          </ac:spMkLst>
        </pc:spChg>
      </pc:sldChg>
      <pc:sldChg chg="modSp mod ord">
        <pc:chgData name="Danie van der Westhuizen" userId="94ef5486f48e0c43" providerId="LiveId" clId="{0F7AD444-28A1-46DA-9431-DB9AAE6BCE98}" dt="2022-01-31T09:22:22.335" v="1343" actId="6549"/>
        <pc:sldMkLst>
          <pc:docMk/>
          <pc:sldMk cId="134042054" sldId="3557"/>
        </pc:sldMkLst>
        <pc:spChg chg="mod">
          <ac:chgData name="Danie van der Westhuizen" userId="94ef5486f48e0c43" providerId="LiveId" clId="{0F7AD444-28A1-46DA-9431-DB9AAE6BCE98}" dt="2022-01-31T08:32:32.935" v="143" actId="20577"/>
          <ac:spMkLst>
            <pc:docMk/>
            <pc:sldMk cId="134042054" sldId="3557"/>
            <ac:spMk id="2" creationId="{983F223D-049F-45E0-BD24-E9C965CCE480}"/>
          </ac:spMkLst>
        </pc:spChg>
        <pc:spChg chg="mod">
          <ac:chgData name="Danie van der Westhuizen" userId="94ef5486f48e0c43" providerId="LiveId" clId="{0F7AD444-28A1-46DA-9431-DB9AAE6BCE98}" dt="2022-01-31T09:22:22.335" v="1343" actId="6549"/>
          <ac:spMkLst>
            <pc:docMk/>
            <pc:sldMk cId="134042054" sldId="3557"/>
            <ac:spMk id="3" creationId="{071091F3-756F-41BF-A5E5-9B1F6077E508}"/>
          </ac:spMkLst>
        </pc:spChg>
      </pc:sldChg>
      <pc:sldChg chg="modSp mod">
        <pc:chgData name="Danie van der Westhuizen" userId="94ef5486f48e0c43" providerId="LiveId" clId="{0F7AD444-28A1-46DA-9431-DB9AAE6BCE98}" dt="2022-01-31T09:30:31.035" v="2227" actId="6549"/>
        <pc:sldMkLst>
          <pc:docMk/>
          <pc:sldMk cId="2262306204" sldId="3560"/>
        </pc:sldMkLst>
        <pc:spChg chg="mod">
          <ac:chgData name="Danie van der Westhuizen" userId="94ef5486f48e0c43" providerId="LiveId" clId="{0F7AD444-28A1-46DA-9431-DB9AAE6BCE98}" dt="2022-01-31T09:30:31.035" v="2227" actId="6549"/>
          <ac:spMkLst>
            <pc:docMk/>
            <pc:sldMk cId="2262306204" sldId="3560"/>
            <ac:spMk id="3" creationId="{72501738-CF66-4A45-8A5E-DF53818235F5}"/>
          </ac:spMkLst>
        </pc:spChg>
      </pc:sldChg>
      <pc:sldChg chg="modSp mod">
        <pc:chgData name="Danie van der Westhuizen" userId="94ef5486f48e0c43" providerId="LiveId" clId="{0F7AD444-28A1-46DA-9431-DB9AAE6BCE98}" dt="2022-01-31T09:22:44.015" v="1347" actId="20577"/>
        <pc:sldMkLst>
          <pc:docMk/>
          <pc:sldMk cId="432739744" sldId="3563"/>
        </pc:sldMkLst>
        <pc:spChg chg="mod">
          <ac:chgData name="Danie van der Westhuizen" userId="94ef5486f48e0c43" providerId="LiveId" clId="{0F7AD444-28A1-46DA-9431-DB9AAE6BCE98}" dt="2022-01-31T09:22:44.015" v="1347" actId="20577"/>
          <ac:spMkLst>
            <pc:docMk/>
            <pc:sldMk cId="432739744" sldId="3563"/>
            <ac:spMk id="3" creationId="{3F450C7E-631D-4D60-B76C-398AD84D1FA4}"/>
          </ac:spMkLst>
        </pc:spChg>
      </pc:sldChg>
      <pc:sldChg chg="modSp add del mod">
        <pc:chgData name="Danie van der Westhuizen" userId="94ef5486f48e0c43" providerId="LiveId" clId="{0F7AD444-28A1-46DA-9431-DB9AAE6BCE98}" dt="2022-01-31T09:18:42.110" v="1197" actId="20577"/>
        <pc:sldMkLst>
          <pc:docMk/>
          <pc:sldMk cId="1774900062" sldId="3564"/>
        </pc:sldMkLst>
        <pc:spChg chg="mod">
          <ac:chgData name="Danie van der Westhuizen" userId="94ef5486f48e0c43" providerId="LiveId" clId="{0F7AD444-28A1-46DA-9431-DB9AAE6BCE98}" dt="2022-01-31T09:18:42.110" v="1197" actId="20577"/>
          <ac:spMkLst>
            <pc:docMk/>
            <pc:sldMk cId="1774900062" sldId="3564"/>
            <ac:spMk id="3" creationId="{A56AECF0-3755-40EC-A265-0EC2874832F1}"/>
          </ac:spMkLst>
        </pc:spChg>
      </pc:sldChg>
      <pc:sldChg chg="modSp mod">
        <pc:chgData name="Danie van der Westhuizen" userId="94ef5486f48e0c43" providerId="LiveId" clId="{0F7AD444-28A1-46DA-9431-DB9AAE6BCE98}" dt="2022-01-31T09:28:04.065" v="1940" actId="20577"/>
        <pc:sldMkLst>
          <pc:docMk/>
          <pc:sldMk cId="2698495442" sldId="3565"/>
        </pc:sldMkLst>
        <pc:spChg chg="mod">
          <ac:chgData name="Danie van der Westhuizen" userId="94ef5486f48e0c43" providerId="LiveId" clId="{0F7AD444-28A1-46DA-9431-DB9AAE6BCE98}" dt="2022-01-31T09:28:04.065" v="1940" actId="20577"/>
          <ac:spMkLst>
            <pc:docMk/>
            <pc:sldMk cId="2698495442" sldId="3565"/>
            <ac:spMk id="3" creationId="{CF9277E0-23DC-43EA-A99E-3E434049508E}"/>
          </ac:spMkLst>
        </pc:spChg>
      </pc:sldChg>
      <pc:sldChg chg="modSp mod ord">
        <pc:chgData name="Danie van der Westhuizen" userId="94ef5486f48e0c43" providerId="LiveId" clId="{0F7AD444-28A1-46DA-9431-DB9AAE6BCE98}" dt="2022-01-31T08:49:27.520" v="587" actId="20577"/>
        <pc:sldMkLst>
          <pc:docMk/>
          <pc:sldMk cId="1752714188" sldId="3573"/>
        </pc:sldMkLst>
        <pc:spChg chg="mod">
          <ac:chgData name="Danie van der Westhuizen" userId="94ef5486f48e0c43" providerId="LiveId" clId="{0F7AD444-28A1-46DA-9431-DB9AAE6BCE98}" dt="2022-01-31T08:49:27.520" v="587" actId="20577"/>
          <ac:spMkLst>
            <pc:docMk/>
            <pc:sldMk cId="1752714188" sldId="3573"/>
            <ac:spMk id="3" creationId="{F2FA4D5A-3020-4C18-B83C-52C3F610FA1D}"/>
          </ac:spMkLst>
        </pc:spChg>
      </pc:sldChg>
      <pc:sldChg chg="del">
        <pc:chgData name="Danie van der Westhuizen" userId="94ef5486f48e0c43" providerId="LiveId" clId="{0F7AD444-28A1-46DA-9431-DB9AAE6BCE98}" dt="2022-01-31T08:36:00.025" v="164" actId="47"/>
        <pc:sldMkLst>
          <pc:docMk/>
          <pc:sldMk cId="3784279267" sldId="3574"/>
        </pc:sldMkLst>
      </pc:sldChg>
      <pc:sldChg chg="modSp mod">
        <pc:chgData name="Danie van der Westhuizen" userId="94ef5486f48e0c43" providerId="LiveId" clId="{0F7AD444-28A1-46DA-9431-DB9AAE6BCE98}" dt="2022-01-31T08:50:12.575" v="669" actId="20577"/>
        <pc:sldMkLst>
          <pc:docMk/>
          <pc:sldMk cId="2762130703" sldId="3575"/>
        </pc:sldMkLst>
        <pc:spChg chg="mod">
          <ac:chgData name="Danie van der Westhuizen" userId="94ef5486f48e0c43" providerId="LiveId" clId="{0F7AD444-28A1-46DA-9431-DB9AAE6BCE98}" dt="2022-01-31T08:50:12.575" v="669" actId="20577"/>
          <ac:spMkLst>
            <pc:docMk/>
            <pc:sldMk cId="2762130703" sldId="3575"/>
            <ac:spMk id="3" creationId="{4B1BE328-939A-4B17-B518-56E23D116115}"/>
          </ac:spMkLst>
        </pc:spChg>
      </pc:sldChg>
      <pc:sldChg chg="del">
        <pc:chgData name="Danie van der Westhuizen" userId="94ef5486f48e0c43" providerId="LiveId" clId="{0F7AD444-28A1-46DA-9431-DB9AAE6BCE98}" dt="2022-01-31T08:36:03.770" v="166" actId="47"/>
        <pc:sldMkLst>
          <pc:docMk/>
          <pc:sldMk cId="3522008360" sldId="3577"/>
        </pc:sldMkLst>
      </pc:sldChg>
      <pc:sldChg chg="del">
        <pc:chgData name="Danie van der Westhuizen" userId="94ef5486f48e0c43" providerId="LiveId" clId="{0F7AD444-28A1-46DA-9431-DB9AAE6BCE98}" dt="2022-01-31T08:36:07.005" v="168" actId="47"/>
        <pc:sldMkLst>
          <pc:docMk/>
          <pc:sldMk cId="2748169083" sldId="3578"/>
        </pc:sldMkLst>
      </pc:sldChg>
      <pc:sldChg chg="del">
        <pc:chgData name="Danie van der Westhuizen" userId="94ef5486f48e0c43" providerId="LiveId" clId="{0F7AD444-28A1-46DA-9431-DB9AAE6BCE98}" dt="2022-01-31T08:36:05.670" v="167" actId="47"/>
        <pc:sldMkLst>
          <pc:docMk/>
          <pc:sldMk cId="3210318934" sldId="3579"/>
        </pc:sldMkLst>
      </pc:sldChg>
      <pc:sldChg chg="del">
        <pc:chgData name="Danie van der Westhuizen" userId="94ef5486f48e0c43" providerId="LiveId" clId="{0F7AD444-28A1-46DA-9431-DB9AAE6BCE98}" dt="2022-01-31T08:36:09.910" v="169" actId="47"/>
        <pc:sldMkLst>
          <pc:docMk/>
          <pc:sldMk cId="1363382002" sldId="3580"/>
        </pc:sldMkLst>
      </pc:sldChg>
      <pc:sldChg chg="del">
        <pc:chgData name="Danie van der Westhuizen" userId="94ef5486f48e0c43" providerId="LiveId" clId="{0F7AD444-28A1-46DA-9431-DB9AAE6BCE98}" dt="2022-01-31T08:36:13.100" v="171" actId="47"/>
        <pc:sldMkLst>
          <pc:docMk/>
          <pc:sldMk cId="2766345937" sldId="3581"/>
        </pc:sldMkLst>
      </pc:sldChg>
      <pc:sldChg chg="del">
        <pc:chgData name="Danie van der Westhuizen" userId="94ef5486f48e0c43" providerId="LiveId" clId="{0F7AD444-28A1-46DA-9431-DB9AAE6BCE98}" dt="2022-01-31T08:34:32.690" v="149" actId="47"/>
        <pc:sldMkLst>
          <pc:docMk/>
          <pc:sldMk cId="2678031916" sldId="3582"/>
        </pc:sldMkLst>
      </pc:sldChg>
      <pc:sldChg chg="del">
        <pc:chgData name="Danie van der Westhuizen" userId="94ef5486f48e0c43" providerId="LiveId" clId="{0F7AD444-28A1-46DA-9431-DB9AAE6BCE98}" dt="2022-01-31T08:35:56.470" v="162" actId="47"/>
        <pc:sldMkLst>
          <pc:docMk/>
          <pc:sldMk cId="430661917" sldId="3583"/>
        </pc:sldMkLst>
      </pc:sldChg>
      <pc:sldChg chg="del">
        <pc:chgData name="Danie van der Westhuizen" userId="94ef5486f48e0c43" providerId="LiveId" clId="{0F7AD444-28A1-46DA-9431-DB9AAE6BCE98}" dt="2022-01-31T08:36:11.925" v="170" actId="47"/>
        <pc:sldMkLst>
          <pc:docMk/>
          <pc:sldMk cId="3601357609" sldId="3584"/>
        </pc:sldMkLst>
      </pc:sldChg>
      <pc:sldChg chg="del">
        <pc:chgData name="Danie van der Westhuizen" userId="94ef5486f48e0c43" providerId="LiveId" clId="{0F7AD444-28A1-46DA-9431-DB9AAE6BCE98}" dt="2022-01-31T08:36:15.189" v="172" actId="47"/>
        <pc:sldMkLst>
          <pc:docMk/>
          <pc:sldMk cId="1402524774" sldId="3585"/>
        </pc:sldMkLst>
      </pc:sldChg>
      <pc:sldChg chg="del">
        <pc:chgData name="Danie van der Westhuizen" userId="94ef5486f48e0c43" providerId="LiveId" clId="{0F7AD444-28A1-46DA-9431-DB9AAE6BCE98}" dt="2022-01-31T08:36:18.165" v="173" actId="47"/>
        <pc:sldMkLst>
          <pc:docMk/>
          <pc:sldMk cId="904023066" sldId="3586"/>
        </pc:sldMkLst>
      </pc:sldChg>
      <pc:sldChg chg="del ord">
        <pc:chgData name="Danie van der Westhuizen" userId="94ef5486f48e0c43" providerId="LiveId" clId="{0F7AD444-28A1-46DA-9431-DB9AAE6BCE98}" dt="2022-01-31T09:19:31.190" v="1200" actId="47"/>
        <pc:sldMkLst>
          <pc:docMk/>
          <pc:sldMk cId="2298715835" sldId="3587"/>
        </pc:sldMkLst>
      </pc:sldChg>
      <pc:sldChg chg="add del">
        <pc:chgData name="Danie van der Westhuizen" userId="94ef5486f48e0c43" providerId="LiveId" clId="{0F7AD444-28A1-46DA-9431-DB9AAE6BCE98}" dt="2022-01-31T08:31:16.250" v="138" actId="47"/>
        <pc:sldMkLst>
          <pc:docMk/>
          <pc:sldMk cId="2488717041" sldId="3588"/>
        </pc:sldMkLst>
      </pc:sldChg>
      <pc:sldChg chg="add del">
        <pc:chgData name="Danie van der Westhuizen" userId="94ef5486f48e0c43" providerId="LiveId" clId="{0F7AD444-28A1-46DA-9431-DB9AAE6BCE98}" dt="2022-01-31T08:31:16.999" v="139" actId="47"/>
        <pc:sldMkLst>
          <pc:docMk/>
          <pc:sldMk cId="278528487" sldId="3589"/>
        </pc:sldMkLst>
      </pc:sldChg>
      <pc:sldChg chg="add del">
        <pc:chgData name="Danie van der Westhuizen" userId="94ef5486f48e0c43" providerId="LiveId" clId="{0F7AD444-28A1-46DA-9431-DB9AAE6BCE98}" dt="2022-01-31T08:31:17.575" v="140" actId="47"/>
        <pc:sldMkLst>
          <pc:docMk/>
          <pc:sldMk cId="1733123125" sldId="3590"/>
        </pc:sldMkLst>
      </pc:sldChg>
      <pc:sldChg chg="del">
        <pc:chgData name="Danie van der Westhuizen" userId="94ef5486f48e0c43" providerId="LiveId" clId="{0F7AD444-28A1-46DA-9431-DB9AAE6BCE98}" dt="2022-01-31T08:36:25.365" v="174" actId="47"/>
        <pc:sldMkLst>
          <pc:docMk/>
          <pc:sldMk cId="17131451" sldId="3591"/>
        </pc:sldMkLst>
      </pc:sldChg>
      <pc:sldChg chg="del">
        <pc:chgData name="Danie van der Westhuizen" userId="94ef5486f48e0c43" providerId="LiveId" clId="{0F7AD444-28A1-46DA-9431-DB9AAE6BCE98}" dt="2022-01-31T08:35:58.165" v="163" actId="47"/>
        <pc:sldMkLst>
          <pc:docMk/>
          <pc:sldMk cId="2254875329" sldId="3592"/>
        </pc:sldMkLst>
      </pc:sldChg>
      <pc:sldChg chg="del">
        <pc:chgData name="Danie van der Westhuizen" userId="94ef5486f48e0c43" providerId="LiveId" clId="{0F7AD444-28A1-46DA-9431-DB9AAE6BCE98}" dt="2022-01-31T08:36:02.205" v="165" actId="47"/>
        <pc:sldMkLst>
          <pc:docMk/>
          <pc:sldMk cId="2543643076" sldId="3593"/>
        </pc:sldMkLst>
      </pc:sldChg>
      <pc:sldChg chg="modSp new mod">
        <pc:chgData name="Danie van der Westhuizen" userId="94ef5486f48e0c43" providerId="LiveId" clId="{0F7AD444-28A1-46DA-9431-DB9AAE6BCE98}" dt="2022-01-31T08:48:02.785" v="556" actId="403"/>
        <pc:sldMkLst>
          <pc:docMk/>
          <pc:sldMk cId="3551629202" sldId="3594"/>
        </pc:sldMkLst>
        <pc:spChg chg="mod">
          <ac:chgData name="Danie van der Westhuizen" userId="94ef5486f48e0c43" providerId="LiveId" clId="{0F7AD444-28A1-46DA-9431-DB9AAE6BCE98}" dt="2022-01-31T08:26:53.275" v="100" actId="122"/>
          <ac:spMkLst>
            <pc:docMk/>
            <pc:sldMk cId="3551629202" sldId="3594"/>
            <ac:spMk id="2" creationId="{08C24598-2982-4715-95EB-0D4D9FA16DC0}"/>
          </ac:spMkLst>
        </pc:spChg>
        <pc:spChg chg="mod">
          <ac:chgData name="Danie van der Westhuizen" userId="94ef5486f48e0c43" providerId="LiveId" clId="{0F7AD444-28A1-46DA-9431-DB9AAE6BCE98}" dt="2022-01-31T08:48:02.785" v="556" actId="403"/>
          <ac:spMkLst>
            <pc:docMk/>
            <pc:sldMk cId="3551629202" sldId="3594"/>
            <ac:spMk id="3" creationId="{D5F1A6F1-512F-4E83-8BC0-183CB99334AD}"/>
          </ac:spMkLst>
        </pc:spChg>
      </pc:sldChg>
      <pc:sldChg chg="modSp new del mod">
        <pc:chgData name="Danie van der Westhuizen" userId="94ef5486f48e0c43" providerId="LiveId" clId="{0F7AD444-28A1-46DA-9431-DB9AAE6BCE98}" dt="2022-01-31T08:33:18.315" v="144" actId="47"/>
        <pc:sldMkLst>
          <pc:docMk/>
          <pc:sldMk cId="3185060371" sldId="3595"/>
        </pc:sldMkLst>
        <pc:spChg chg="mod">
          <ac:chgData name="Danie van der Westhuizen" userId="94ef5486f48e0c43" providerId="LiveId" clId="{0F7AD444-28A1-46DA-9431-DB9AAE6BCE98}" dt="2022-01-31T08:27:08.574" v="106" actId="122"/>
          <ac:spMkLst>
            <pc:docMk/>
            <pc:sldMk cId="3185060371" sldId="3595"/>
            <ac:spMk id="2" creationId="{8292DD74-B462-4377-8C7A-EAFFDD4B2B70}"/>
          </ac:spMkLst>
        </pc:spChg>
        <pc:spChg chg="mod">
          <ac:chgData name="Danie van der Westhuizen" userId="94ef5486f48e0c43" providerId="LiveId" clId="{0F7AD444-28A1-46DA-9431-DB9AAE6BCE98}" dt="2022-01-31T08:27:10.725" v="107" actId="113"/>
          <ac:spMkLst>
            <pc:docMk/>
            <pc:sldMk cId="3185060371" sldId="3595"/>
            <ac:spMk id="3" creationId="{4F259139-FFBC-4520-BC02-4C0FDAB34CB6}"/>
          </ac:spMkLst>
        </pc:spChg>
      </pc:sldChg>
      <pc:sldChg chg="modSp new mod">
        <pc:chgData name="Danie van der Westhuizen" userId="94ef5486f48e0c43" providerId="LiveId" clId="{0F7AD444-28A1-46DA-9431-DB9AAE6BCE98}" dt="2022-01-31T09:14:11.866" v="886" actId="20577"/>
        <pc:sldMkLst>
          <pc:docMk/>
          <pc:sldMk cId="3185452218" sldId="3596"/>
        </pc:sldMkLst>
        <pc:spChg chg="mod">
          <ac:chgData name="Danie van der Westhuizen" userId="94ef5486f48e0c43" providerId="LiveId" clId="{0F7AD444-28A1-46DA-9431-DB9AAE6BCE98}" dt="2022-01-31T08:28:58.655" v="127" actId="122"/>
          <ac:spMkLst>
            <pc:docMk/>
            <pc:sldMk cId="3185452218" sldId="3596"/>
            <ac:spMk id="2" creationId="{21D10299-532C-440C-B40F-7D3C52D26301}"/>
          </ac:spMkLst>
        </pc:spChg>
        <pc:spChg chg="mod">
          <ac:chgData name="Danie van der Westhuizen" userId="94ef5486f48e0c43" providerId="LiveId" clId="{0F7AD444-28A1-46DA-9431-DB9AAE6BCE98}" dt="2022-01-31T09:14:11.866" v="886" actId="20577"/>
          <ac:spMkLst>
            <pc:docMk/>
            <pc:sldMk cId="3185452218" sldId="3596"/>
            <ac:spMk id="3" creationId="{6747ADD0-A69C-4B9F-AF9F-A62A60EDAA15}"/>
          </ac:spMkLst>
        </pc:spChg>
      </pc:sldChg>
      <pc:sldChg chg="modSp mod">
        <pc:chgData name="Danie van der Westhuizen" userId="94ef5486f48e0c43" providerId="LiveId" clId="{0F7AD444-28A1-46DA-9431-DB9AAE6BCE98}" dt="2022-01-31T09:21:20.200" v="1321" actId="21"/>
        <pc:sldMkLst>
          <pc:docMk/>
          <pc:sldMk cId="1182228088" sldId="3597"/>
        </pc:sldMkLst>
        <pc:spChg chg="mod">
          <ac:chgData name="Danie van der Westhuizen" userId="94ef5486f48e0c43" providerId="LiveId" clId="{0F7AD444-28A1-46DA-9431-DB9AAE6BCE98}" dt="2022-01-31T09:21:20.200" v="1321" actId="21"/>
          <ac:spMkLst>
            <pc:docMk/>
            <pc:sldMk cId="1182228088" sldId="3597"/>
            <ac:spMk id="3" creationId="{071091F3-756F-41BF-A5E5-9B1F6077E508}"/>
          </ac:spMkLst>
        </pc:spChg>
      </pc:sldChg>
      <pc:sldChg chg="modSp new mod">
        <pc:chgData name="Danie van der Westhuizen" userId="94ef5486f48e0c43" providerId="LiveId" clId="{0F7AD444-28A1-46DA-9431-DB9AAE6BCE98}" dt="2022-01-31T09:25:33.571" v="1590" actId="20577"/>
        <pc:sldMkLst>
          <pc:docMk/>
          <pc:sldMk cId="2154704265" sldId="3598"/>
        </pc:sldMkLst>
        <pc:spChg chg="mod">
          <ac:chgData name="Danie van der Westhuizen" userId="94ef5486f48e0c43" providerId="LiveId" clId="{0F7AD444-28A1-46DA-9431-DB9AAE6BCE98}" dt="2022-01-31T08:34:55.545" v="160" actId="122"/>
          <ac:spMkLst>
            <pc:docMk/>
            <pc:sldMk cId="2154704265" sldId="3598"/>
            <ac:spMk id="2" creationId="{30151555-88F2-42DA-9607-B3A0ED2DD523}"/>
          </ac:spMkLst>
        </pc:spChg>
        <pc:spChg chg="mod">
          <ac:chgData name="Danie van der Westhuizen" userId="94ef5486f48e0c43" providerId="LiveId" clId="{0F7AD444-28A1-46DA-9431-DB9AAE6BCE98}" dt="2022-01-31T09:25:33.571" v="1590" actId="20577"/>
          <ac:spMkLst>
            <pc:docMk/>
            <pc:sldMk cId="2154704265" sldId="3598"/>
            <ac:spMk id="3" creationId="{BF5E7DAB-6113-4E5B-94A6-B48DFB644F7D}"/>
          </ac:spMkLst>
        </pc:spChg>
      </pc:sldChg>
      <pc:sldChg chg="modSp new mod">
        <pc:chgData name="Danie van der Westhuizen" userId="94ef5486f48e0c43" providerId="LiveId" clId="{0F7AD444-28A1-46DA-9431-DB9AAE6BCE98}" dt="2022-01-31T09:29:45.001" v="2226" actId="20577"/>
        <pc:sldMkLst>
          <pc:docMk/>
          <pc:sldMk cId="2334204714" sldId="3599"/>
        </pc:sldMkLst>
        <pc:spChg chg="mod">
          <ac:chgData name="Danie van der Westhuizen" userId="94ef5486f48e0c43" providerId="LiveId" clId="{0F7AD444-28A1-46DA-9431-DB9AAE6BCE98}" dt="2022-01-31T08:36:45.865" v="179" actId="122"/>
          <ac:spMkLst>
            <pc:docMk/>
            <pc:sldMk cId="2334204714" sldId="3599"/>
            <ac:spMk id="2" creationId="{D71C5B47-C358-4F1F-A53A-168594BFFFC8}"/>
          </ac:spMkLst>
        </pc:spChg>
        <pc:spChg chg="mod">
          <ac:chgData name="Danie van der Westhuizen" userId="94ef5486f48e0c43" providerId="LiveId" clId="{0F7AD444-28A1-46DA-9431-DB9AAE6BCE98}" dt="2022-01-31T09:29:45.001" v="2226" actId="20577"/>
          <ac:spMkLst>
            <pc:docMk/>
            <pc:sldMk cId="2334204714" sldId="3599"/>
            <ac:spMk id="3" creationId="{59F44751-E903-4844-8A09-D55C1036E23E}"/>
          </ac:spMkLst>
        </pc:spChg>
      </pc:sldChg>
      <pc:sldChg chg="modSp new mod">
        <pc:chgData name="Danie van der Westhuizen" userId="94ef5486f48e0c43" providerId="LiveId" clId="{0F7AD444-28A1-46DA-9431-DB9AAE6BCE98}" dt="2022-01-31T09:56:27.746" v="3127" actId="20577"/>
        <pc:sldMkLst>
          <pc:docMk/>
          <pc:sldMk cId="291965669" sldId="3600"/>
        </pc:sldMkLst>
        <pc:spChg chg="mod">
          <ac:chgData name="Danie van der Westhuizen" userId="94ef5486f48e0c43" providerId="LiveId" clId="{0F7AD444-28A1-46DA-9431-DB9AAE6BCE98}" dt="2022-01-31T09:41:58.256" v="2233" actId="207"/>
          <ac:spMkLst>
            <pc:docMk/>
            <pc:sldMk cId="291965669" sldId="3600"/>
            <ac:spMk id="2" creationId="{EEB0331C-F366-4CCE-9ABA-C182C51F8508}"/>
          </ac:spMkLst>
        </pc:spChg>
        <pc:spChg chg="mod">
          <ac:chgData name="Danie van der Westhuizen" userId="94ef5486f48e0c43" providerId="LiveId" clId="{0F7AD444-28A1-46DA-9431-DB9AAE6BCE98}" dt="2022-01-31T09:56:27.746" v="3127" actId="20577"/>
          <ac:spMkLst>
            <pc:docMk/>
            <pc:sldMk cId="291965669" sldId="3600"/>
            <ac:spMk id="3" creationId="{1EA6C135-4F76-4BC8-8236-0A2872D66AFC}"/>
          </ac:spMkLst>
        </pc:spChg>
      </pc:sldChg>
      <pc:sldChg chg="modSp new mod">
        <pc:chgData name="Danie van der Westhuizen" userId="94ef5486f48e0c43" providerId="LiveId" clId="{0F7AD444-28A1-46DA-9431-DB9AAE6BCE98}" dt="2022-01-31T09:57:24.066" v="3165" actId="20577"/>
        <pc:sldMkLst>
          <pc:docMk/>
          <pc:sldMk cId="2768147037" sldId="3601"/>
        </pc:sldMkLst>
        <pc:spChg chg="mod">
          <ac:chgData name="Danie van der Westhuizen" userId="94ef5486f48e0c43" providerId="LiveId" clId="{0F7AD444-28A1-46DA-9431-DB9AAE6BCE98}" dt="2022-01-31T09:44:49.686" v="2550" actId="122"/>
          <ac:spMkLst>
            <pc:docMk/>
            <pc:sldMk cId="2768147037" sldId="3601"/>
            <ac:spMk id="2" creationId="{22998433-C532-4910-8C58-BE99ED6934B2}"/>
          </ac:spMkLst>
        </pc:spChg>
        <pc:spChg chg="mod">
          <ac:chgData name="Danie van der Westhuizen" userId="94ef5486f48e0c43" providerId="LiveId" clId="{0F7AD444-28A1-46DA-9431-DB9AAE6BCE98}" dt="2022-01-31T09:57:24.066" v="3165" actId="20577"/>
          <ac:spMkLst>
            <pc:docMk/>
            <pc:sldMk cId="2768147037" sldId="3601"/>
            <ac:spMk id="3" creationId="{94E037C9-C2CE-4A67-AB38-F200253456A3}"/>
          </ac:spMkLst>
        </pc:spChg>
      </pc:sldChg>
      <pc:sldChg chg="modSp new mod">
        <pc:chgData name="Danie van der Westhuizen" userId="94ef5486f48e0c43" providerId="LiveId" clId="{0F7AD444-28A1-46DA-9431-DB9AAE6BCE98}" dt="2022-01-31T09:57:44.756" v="3175" actId="20577"/>
        <pc:sldMkLst>
          <pc:docMk/>
          <pc:sldMk cId="815309340" sldId="3602"/>
        </pc:sldMkLst>
        <pc:spChg chg="mod">
          <ac:chgData name="Danie van der Westhuizen" userId="94ef5486f48e0c43" providerId="LiveId" clId="{0F7AD444-28A1-46DA-9431-DB9AAE6BCE98}" dt="2022-01-31T09:47:16.211" v="2723" actId="122"/>
          <ac:spMkLst>
            <pc:docMk/>
            <pc:sldMk cId="815309340" sldId="3602"/>
            <ac:spMk id="2" creationId="{9D3585A2-36FC-40C3-A650-F3190C4BE2CE}"/>
          </ac:spMkLst>
        </pc:spChg>
        <pc:spChg chg="mod">
          <ac:chgData name="Danie van der Westhuizen" userId="94ef5486f48e0c43" providerId="LiveId" clId="{0F7AD444-28A1-46DA-9431-DB9AAE6BCE98}" dt="2022-01-31T09:57:44.756" v="3175" actId="20577"/>
          <ac:spMkLst>
            <pc:docMk/>
            <pc:sldMk cId="815309340" sldId="3602"/>
            <ac:spMk id="3" creationId="{DC65B300-B3D1-49D4-9D57-079215C35114}"/>
          </ac:spMkLst>
        </pc:spChg>
      </pc:sldChg>
      <pc:sldChg chg="modSp new mod">
        <pc:chgData name="Danie van der Westhuizen" userId="94ef5486f48e0c43" providerId="LiveId" clId="{0F7AD444-28A1-46DA-9431-DB9AAE6BCE98}" dt="2022-01-31T09:58:15.726" v="3186" actId="122"/>
        <pc:sldMkLst>
          <pc:docMk/>
          <pc:sldMk cId="1105497482" sldId="3603"/>
        </pc:sldMkLst>
        <pc:spChg chg="mod">
          <ac:chgData name="Danie van der Westhuizen" userId="94ef5486f48e0c43" providerId="LiveId" clId="{0F7AD444-28A1-46DA-9431-DB9AAE6BCE98}" dt="2022-01-31T09:58:15.726" v="3186" actId="122"/>
          <ac:spMkLst>
            <pc:docMk/>
            <pc:sldMk cId="1105497482" sldId="3603"/>
            <ac:spMk id="2" creationId="{B4AF92D0-C958-474D-A0B1-A1BCEC06851A}"/>
          </ac:spMkLst>
        </pc:spChg>
        <pc:spChg chg="mod">
          <ac:chgData name="Danie van der Westhuizen" userId="94ef5486f48e0c43" providerId="LiveId" clId="{0F7AD444-28A1-46DA-9431-DB9AAE6BCE98}" dt="2022-01-31T09:58:03.064" v="3185" actId="20577"/>
          <ac:spMkLst>
            <pc:docMk/>
            <pc:sldMk cId="1105497482" sldId="3603"/>
            <ac:spMk id="3" creationId="{059A2849-DE6F-43A6-AA13-DBCB524F1D54}"/>
          </ac:spMkLst>
        </pc:spChg>
      </pc:sldChg>
      <pc:sldChg chg="addSp delSp modSp new mod">
        <pc:chgData name="Danie van der Westhuizen" userId="94ef5486f48e0c43" providerId="LiveId" clId="{0F7AD444-28A1-46DA-9431-DB9AAE6BCE98}" dt="2022-01-31T10:03:46.481" v="3347" actId="1076"/>
        <pc:sldMkLst>
          <pc:docMk/>
          <pc:sldMk cId="3601755867" sldId="3604"/>
        </pc:sldMkLst>
        <pc:spChg chg="del">
          <ac:chgData name="Danie van der Westhuizen" userId="94ef5486f48e0c43" providerId="LiveId" clId="{0F7AD444-28A1-46DA-9431-DB9AAE6BCE98}" dt="2022-01-31T10:01:00.036" v="3189" actId="478"/>
          <ac:spMkLst>
            <pc:docMk/>
            <pc:sldMk cId="3601755867" sldId="3604"/>
            <ac:spMk id="2" creationId="{17F21C86-EB2D-4759-A6BF-5DF208C3C67B}"/>
          </ac:spMkLst>
        </pc:spChg>
        <pc:spChg chg="del">
          <ac:chgData name="Danie van der Westhuizen" userId="94ef5486f48e0c43" providerId="LiveId" clId="{0F7AD444-28A1-46DA-9431-DB9AAE6BCE98}" dt="2022-01-31T10:00:55.086" v="3188" actId="931"/>
          <ac:spMkLst>
            <pc:docMk/>
            <pc:sldMk cId="3601755867" sldId="3604"/>
            <ac:spMk id="3" creationId="{64D5768E-66F6-4876-9DB7-C3238608E1A1}"/>
          </ac:spMkLst>
        </pc:spChg>
        <pc:spChg chg="add mod">
          <ac:chgData name="Danie van der Westhuizen" userId="94ef5486f48e0c43" providerId="LiveId" clId="{0F7AD444-28A1-46DA-9431-DB9AAE6BCE98}" dt="2022-01-31T10:03:46.481" v="3347" actId="1076"/>
          <ac:spMkLst>
            <pc:docMk/>
            <pc:sldMk cId="3601755867" sldId="3604"/>
            <ac:spMk id="6" creationId="{5D61CFE4-6BE0-4D43-B4B0-ADE10C24693D}"/>
          </ac:spMkLst>
        </pc:spChg>
        <pc:picChg chg="add mod">
          <ac:chgData name="Danie van der Westhuizen" userId="94ef5486f48e0c43" providerId="LiveId" clId="{0F7AD444-28A1-46DA-9431-DB9AAE6BCE98}" dt="2022-01-31T10:01:28.261" v="3198" actId="1076"/>
          <ac:picMkLst>
            <pc:docMk/>
            <pc:sldMk cId="3601755867" sldId="3604"/>
            <ac:picMk id="5" creationId="{5818250F-0FC7-48B9-8070-0015413C0AC3}"/>
          </ac:picMkLst>
        </pc:picChg>
      </pc:sldChg>
    </pc:docChg>
  </pc:docChgLst>
  <pc:docChgLst>
    <pc:chgData name="Danie van der Westhuizen" userId="94ef5486f48e0c43" providerId="LiveId" clId="{7674B667-8A1B-485A-BFA2-8BEB318A3F61}"/>
    <pc:docChg chg="custSel modSld">
      <pc:chgData name="Danie van der Westhuizen" userId="94ef5486f48e0c43" providerId="LiveId" clId="{7674B667-8A1B-485A-BFA2-8BEB318A3F61}" dt="2021-03-02T12:43:17.178" v="73" actId="20577"/>
      <pc:docMkLst>
        <pc:docMk/>
      </pc:docMkLst>
      <pc:sldChg chg="modSp mod">
        <pc:chgData name="Danie van der Westhuizen" userId="94ef5486f48e0c43" providerId="LiveId" clId="{7674B667-8A1B-485A-BFA2-8BEB318A3F61}" dt="2021-03-02T12:41:47.045" v="18" actId="20577"/>
        <pc:sldMkLst>
          <pc:docMk/>
          <pc:sldMk cId="4047111873" sldId="256"/>
        </pc:sldMkLst>
        <pc:spChg chg="mod">
          <ac:chgData name="Danie van der Westhuizen" userId="94ef5486f48e0c43" providerId="LiveId" clId="{7674B667-8A1B-485A-BFA2-8BEB318A3F61}" dt="2021-03-02T12:41:47.045" v="18" actId="20577"/>
          <ac:spMkLst>
            <pc:docMk/>
            <pc:sldMk cId="4047111873" sldId="256"/>
            <ac:spMk id="2" creationId="{6893C1C0-4C1F-B74B-80AF-40A02043A7A8}"/>
          </ac:spMkLst>
        </pc:spChg>
      </pc:sldChg>
      <pc:sldChg chg="modSp mod">
        <pc:chgData name="Danie van der Westhuizen" userId="94ef5486f48e0c43" providerId="LiveId" clId="{7674B667-8A1B-485A-BFA2-8BEB318A3F61}" dt="2021-03-02T12:43:00.069" v="31" actId="20577"/>
        <pc:sldMkLst>
          <pc:docMk/>
          <pc:sldMk cId="152403238" sldId="3552"/>
        </pc:sldMkLst>
        <pc:spChg chg="mod">
          <ac:chgData name="Danie van der Westhuizen" userId="94ef5486f48e0c43" providerId="LiveId" clId="{7674B667-8A1B-485A-BFA2-8BEB318A3F61}" dt="2021-03-02T12:43:00.069" v="31" actId="20577"/>
          <ac:spMkLst>
            <pc:docMk/>
            <pc:sldMk cId="152403238" sldId="3552"/>
            <ac:spMk id="3" creationId="{60062DA9-EE6C-4A70-9A42-5859973DDFBD}"/>
          </ac:spMkLst>
        </pc:spChg>
      </pc:sldChg>
      <pc:sldChg chg="modSp mod">
        <pc:chgData name="Danie van der Westhuizen" userId="94ef5486f48e0c43" providerId="LiveId" clId="{7674B667-8A1B-485A-BFA2-8BEB318A3F61}" dt="2021-03-02T12:43:17.178" v="73" actId="20577"/>
        <pc:sldMkLst>
          <pc:docMk/>
          <pc:sldMk cId="1591248734" sldId="3553"/>
        </pc:sldMkLst>
        <pc:spChg chg="mod">
          <ac:chgData name="Danie van der Westhuizen" userId="94ef5486f48e0c43" providerId="LiveId" clId="{7674B667-8A1B-485A-BFA2-8BEB318A3F61}" dt="2021-03-02T12:43:07.949" v="44" actId="20577"/>
          <ac:spMkLst>
            <pc:docMk/>
            <pc:sldMk cId="1591248734" sldId="3553"/>
            <ac:spMk id="2" creationId="{F965EBBF-42B2-495C-AFC6-0DAB20D96A9D}"/>
          </ac:spMkLst>
        </pc:spChg>
        <pc:spChg chg="mod">
          <ac:chgData name="Danie van der Westhuizen" userId="94ef5486f48e0c43" providerId="LiveId" clId="{7674B667-8A1B-485A-BFA2-8BEB318A3F61}" dt="2021-03-02T12:43:17.178" v="73" actId="20577"/>
          <ac:spMkLst>
            <pc:docMk/>
            <pc:sldMk cId="1591248734" sldId="3553"/>
            <ac:spMk id="3" creationId="{739A013D-C9C1-4B3B-9DCB-9753F2299C7A}"/>
          </ac:spMkLst>
        </pc:spChg>
      </pc:sldChg>
    </pc:docChg>
  </pc:docChgLst>
  <pc:docChgLst>
    <pc:chgData name="Danie van der Westhuizen" userId="94ef5486f48e0c43" providerId="LiveId" clId="{261D3EA5-DEB5-4E4E-BF1E-40EACC51C468}"/>
    <pc:docChg chg="undo custSel addSld delSld modSld">
      <pc:chgData name="Danie van der Westhuizen" userId="94ef5486f48e0c43" providerId="LiveId" clId="{261D3EA5-DEB5-4E4E-BF1E-40EACC51C468}" dt="2021-08-02T11:52:41.814" v="1317" actId="1076"/>
      <pc:docMkLst>
        <pc:docMk/>
      </pc:docMkLst>
      <pc:sldChg chg="modSp mod">
        <pc:chgData name="Danie van der Westhuizen" userId="94ef5486f48e0c43" providerId="LiveId" clId="{261D3EA5-DEB5-4E4E-BF1E-40EACC51C468}" dt="2021-08-02T11:52:41.814" v="1317" actId="1076"/>
        <pc:sldMkLst>
          <pc:docMk/>
          <pc:sldMk cId="4047111873" sldId="256"/>
        </pc:sldMkLst>
        <pc:spChg chg="mod">
          <ac:chgData name="Danie van der Westhuizen" userId="94ef5486f48e0c43" providerId="LiveId" clId="{261D3EA5-DEB5-4E4E-BF1E-40EACC51C468}" dt="2021-08-02T11:52:37.719" v="1316" actId="1076"/>
          <ac:spMkLst>
            <pc:docMk/>
            <pc:sldMk cId="4047111873" sldId="256"/>
            <ac:spMk id="2" creationId="{6893C1C0-4C1F-B74B-80AF-40A02043A7A8}"/>
          </ac:spMkLst>
        </pc:spChg>
        <pc:spChg chg="mod">
          <ac:chgData name="Danie van der Westhuizen" userId="94ef5486f48e0c43" providerId="LiveId" clId="{261D3EA5-DEB5-4E4E-BF1E-40EACC51C468}" dt="2021-08-02T11:52:41.814" v="1317" actId="1076"/>
          <ac:spMkLst>
            <pc:docMk/>
            <pc:sldMk cId="4047111873" sldId="256"/>
            <ac:spMk id="3" creationId="{D0C774AC-01B6-654B-896A-6F5992115CC0}"/>
          </ac:spMkLst>
        </pc:spChg>
      </pc:sldChg>
      <pc:sldChg chg="modSp mod">
        <pc:chgData name="Danie van der Westhuizen" userId="94ef5486f48e0c43" providerId="LiveId" clId="{261D3EA5-DEB5-4E4E-BF1E-40EACC51C468}" dt="2021-08-02T07:36:29.223" v="1306" actId="20577"/>
        <pc:sldMkLst>
          <pc:docMk/>
          <pc:sldMk cId="152403238" sldId="3552"/>
        </pc:sldMkLst>
        <pc:spChg chg="mod">
          <ac:chgData name="Danie van der Westhuizen" userId="94ef5486f48e0c43" providerId="LiveId" clId="{261D3EA5-DEB5-4E4E-BF1E-40EACC51C468}" dt="2021-08-02T07:36:29.223" v="1306" actId="20577"/>
          <ac:spMkLst>
            <pc:docMk/>
            <pc:sldMk cId="152403238" sldId="3552"/>
            <ac:spMk id="3" creationId="{60062DA9-EE6C-4A70-9A42-5859973DDFBD}"/>
          </ac:spMkLst>
        </pc:spChg>
      </pc:sldChg>
      <pc:sldChg chg="modSp mod">
        <pc:chgData name="Danie van der Westhuizen" userId="94ef5486f48e0c43" providerId="LiveId" clId="{261D3EA5-DEB5-4E4E-BF1E-40EACC51C468}" dt="2021-08-02T07:02:15.118" v="67" actId="20577"/>
        <pc:sldMkLst>
          <pc:docMk/>
          <pc:sldMk cId="152749327" sldId="3555"/>
        </pc:sldMkLst>
        <pc:spChg chg="mod">
          <ac:chgData name="Danie van der Westhuizen" userId="94ef5486f48e0c43" providerId="LiveId" clId="{261D3EA5-DEB5-4E4E-BF1E-40EACC51C468}" dt="2021-08-02T07:01:33.519" v="44" actId="20577"/>
          <ac:spMkLst>
            <pc:docMk/>
            <pc:sldMk cId="152749327" sldId="3555"/>
            <ac:spMk id="2" creationId="{C29FCEBE-C53C-40BA-8200-51ECF3367D71}"/>
          </ac:spMkLst>
        </pc:spChg>
        <pc:spChg chg="mod">
          <ac:chgData name="Danie van der Westhuizen" userId="94ef5486f48e0c43" providerId="LiveId" clId="{261D3EA5-DEB5-4E4E-BF1E-40EACC51C468}" dt="2021-08-02T07:02:15.118" v="67" actId="20577"/>
          <ac:spMkLst>
            <pc:docMk/>
            <pc:sldMk cId="152749327" sldId="3555"/>
            <ac:spMk id="3" creationId="{40B1AE4D-0E1B-47C8-B90B-F809C44A086A}"/>
          </ac:spMkLst>
        </pc:spChg>
      </pc:sldChg>
      <pc:sldChg chg="modSp mod">
        <pc:chgData name="Danie van der Westhuizen" userId="94ef5486f48e0c43" providerId="LiveId" clId="{261D3EA5-DEB5-4E4E-BF1E-40EACC51C468}" dt="2021-08-02T07:04:34.574" v="221" actId="20577"/>
        <pc:sldMkLst>
          <pc:docMk/>
          <pc:sldMk cId="144505908" sldId="3556"/>
        </pc:sldMkLst>
        <pc:spChg chg="mod">
          <ac:chgData name="Danie van der Westhuizen" userId="94ef5486f48e0c43" providerId="LiveId" clId="{261D3EA5-DEB5-4E4E-BF1E-40EACC51C468}" dt="2021-08-02T07:04:34.574" v="221" actId="20577"/>
          <ac:spMkLst>
            <pc:docMk/>
            <pc:sldMk cId="144505908" sldId="3556"/>
            <ac:spMk id="3" creationId="{201E675D-705E-43D1-9487-B64C77E6A19E}"/>
          </ac:spMkLst>
        </pc:spChg>
      </pc:sldChg>
      <pc:sldChg chg="modSp mod">
        <pc:chgData name="Danie van der Westhuizen" userId="94ef5486f48e0c43" providerId="LiveId" clId="{261D3EA5-DEB5-4E4E-BF1E-40EACC51C468}" dt="2021-08-02T07:33:18.363" v="1175" actId="313"/>
        <pc:sldMkLst>
          <pc:docMk/>
          <pc:sldMk cId="134042054" sldId="3557"/>
        </pc:sldMkLst>
        <pc:spChg chg="mod">
          <ac:chgData name="Danie van der Westhuizen" userId="94ef5486f48e0c43" providerId="LiveId" clId="{261D3EA5-DEB5-4E4E-BF1E-40EACC51C468}" dt="2021-08-02T07:33:18.363" v="1175" actId="313"/>
          <ac:spMkLst>
            <pc:docMk/>
            <pc:sldMk cId="134042054" sldId="3557"/>
            <ac:spMk id="2" creationId="{983F223D-049F-45E0-BD24-E9C965CCE480}"/>
          </ac:spMkLst>
        </pc:spChg>
        <pc:spChg chg="mod">
          <ac:chgData name="Danie van der Westhuizen" userId="94ef5486f48e0c43" providerId="LiveId" clId="{261D3EA5-DEB5-4E4E-BF1E-40EACC51C468}" dt="2021-08-02T07:06:05.870" v="293" actId="6549"/>
          <ac:spMkLst>
            <pc:docMk/>
            <pc:sldMk cId="134042054" sldId="3557"/>
            <ac:spMk id="3" creationId="{071091F3-756F-41BF-A5E5-9B1F6077E508}"/>
          </ac:spMkLst>
        </pc:spChg>
      </pc:sldChg>
      <pc:sldChg chg="del">
        <pc:chgData name="Danie van der Westhuizen" userId="94ef5486f48e0c43" providerId="LiveId" clId="{261D3EA5-DEB5-4E4E-BF1E-40EACC51C468}" dt="2021-08-02T07:11:05.698" v="445" actId="47"/>
        <pc:sldMkLst>
          <pc:docMk/>
          <pc:sldMk cId="3652210861" sldId="3558"/>
        </pc:sldMkLst>
      </pc:sldChg>
      <pc:sldChg chg="modSp mod">
        <pc:chgData name="Danie van der Westhuizen" userId="94ef5486f48e0c43" providerId="LiveId" clId="{261D3EA5-DEB5-4E4E-BF1E-40EACC51C468}" dt="2021-08-02T07:12:39.150" v="463" actId="20577"/>
        <pc:sldMkLst>
          <pc:docMk/>
          <pc:sldMk cId="2698495442" sldId="3565"/>
        </pc:sldMkLst>
        <pc:spChg chg="mod">
          <ac:chgData name="Danie van der Westhuizen" userId="94ef5486f48e0c43" providerId="LiveId" clId="{261D3EA5-DEB5-4E4E-BF1E-40EACC51C468}" dt="2021-08-02T07:12:39.150" v="463" actId="20577"/>
          <ac:spMkLst>
            <pc:docMk/>
            <pc:sldMk cId="2698495442" sldId="3565"/>
            <ac:spMk id="3" creationId="{CF9277E0-23DC-43EA-A99E-3E434049508E}"/>
          </ac:spMkLst>
        </pc:spChg>
      </pc:sldChg>
      <pc:sldChg chg="modSp mod">
        <pc:chgData name="Danie van der Westhuizen" userId="94ef5486f48e0c43" providerId="LiveId" clId="{261D3EA5-DEB5-4E4E-BF1E-40EACC51C468}" dt="2021-08-02T07:05:09.521" v="246" actId="20577"/>
        <pc:sldMkLst>
          <pc:docMk/>
          <pc:sldMk cId="2400418123" sldId="3572"/>
        </pc:sldMkLst>
        <pc:spChg chg="mod">
          <ac:chgData name="Danie van der Westhuizen" userId="94ef5486f48e0c43" providerId="LiveId" clId="{261D3EA5-DEB5-4E4E-BF1E-40EACC51C468}" dt="2021-08-02T07:05:09.521" v="246" actId="20577"/>
          <ac:spMkLst>
            <pc:docMk/>
            <pc:sldMk cId="2400418123" sldId="3572"/>
            <ac:spMk id="3" creationId="{201E675D-705E-43D1-9487-B64C77E6A19E}"/>
          </ac:spMkLst>
        </pc:spChg>
      </pc:sldChg>
      <pc:sldChg chg="modSp mod">
        <pc:chgData name="Danie van der Westhuizen" userId="94ef5486f48e0c43" providerId="LiveId" clId="{261D3EA5-DEB5-4E4E-BF1E-40EACC51C468}" dt="2021-08-02T07:10:53.528" v="444" actId="20577"/>
        <pc:sldMkLst>
          <pc:docMk/>
          <pc:sldMk cId="1752714188" sldId="3573"/>
        </pc:sldMkLst>
        <pc:spChg chg="mod">
          <ac:chgData name="Danie van der Westhuizen" userId="94ef5486f48e0c43" providerId="LiveId" clId="{261D3EA5-DEB5-4E4E-BF1E-40EACC51C468}" dt="2021-08-02T07:10:53.528" v="444" actId="20577"/>
          <ac:spMkLst>
            <pc:docMk/>
            <pc:sldMk cId="1752714188" sldId="3573"/>
            <ac:spMk id="3" creationId="{F2FA4D5A-3020-4C18-B83C-52C3F610FA1D}"/>
          </ac:spMkLst>
        </pc:spChg>
      </pc:sldChg>
      <pc:sldChg chg="modSp mod">
        <pc:chgData name="Danie van der Westhuizen" userId="94ef5486f48e0c43" providerId="LiveId" clId="{261D3EA5-DEB5-4E4E-BF1E-40EACC51C468}" dt="2021-08-02T07:16:33.462" v="558" actId="20577"/>
        <pc:sldMkLst>
          <pc:docMk/>
          <pc:sldMk cId="3784279267" sldId="3574"/>
        </pc:sldMkLst>
        <pc:spChg chg="mod">
          <ac:chgData name="Danie van der Westhuizen" userId="94ef5486f48e0c43" providerId="LiveId" clId="{261D3EA5-DEB5-4E4E-BF1E-40EACC51C468}" dt="2021-08-02T07:16:33.462" v="558" actId="20577"/>
          <ac:spMkLst>
            <pc:docMk/>
            <pc:sldMk cId="3784279267" sldId="3574"/>
            <ac:spMk id="3" creationId="{299044D1-A876-4B43-AE47-1667A221AC44}"/>
          </ac:spMkLst>
        </pc:spChg>
      </pc:sldChg>
      <pc:sldChg chg="modSp mod">
        <pc:chgData name="Danie van der Westhuizen" userId="94ef5486f48e0c43" providerId="LiveId" clId="{261D3EA5-DEB5-4E4E-BF1E-40EACC51C468}" dt="2021-08-02T07:02:49.301" v="80" actId="20577"/>
        <pc:sldMkLst>
          <pc:docMk/>
          <pc:sldMk cId="2762130703" sldId="3575"/>
        </pc:sldMkLst>
        <pc:spChg chg="mod">
          <ac:chgData name="Danie van der Westhuizen" userId="94ef5486f48e0c43" providerId="LiveId" clId="{261D3EA5-DEB5-4E4E-BF1E-40EACC51C468}" dt="2021-08-02T07:02:49.301" v="80" actId="20577"/>
          <ac:spMkLst>
            <pc:docMk/>
            <pc:sldMk cId="2762130703" sldId="3575"/>
            <ac:spMk id="3" creationId="{4B1BE328-939A-4B17-B518-56E23D116115}"/>
          </ac:spMkLst>
        </pc:spChg>
      </pc:sldChg>
      <pc:sldChg chg="modSp mod">
        <pc:chgData name="Danie van der Westhuizen" userId="94ef5486f48e0c43" providerId="LiveId" clId="{261D3EA5-DEB5-4E4E-BF1E-40EACC51C468}" dt="2021-08-02T07:24:25.319" v="743" actId="20577"/>
        <pc:sldMkLst>
          <pc:docMk/>
          <pc:sldMk cId="2934256349" sldId="3576"/>
        </pc:sldMkLst>
        <pc:spChg chg="mod">
          <ac:chgData name="Danie van der Westhuizen" userId="94ef5486f48e0c43" providerId="LiveId" clId="{261D3EA5-DEB5-4E4E-BF1E-40EACC51C468}" dt="2021-08-02T07:21:31.512" v="669" actId="20577"/>
          <ac:spMkLst>
            <pc:docMk/>
            <pc:sldMk cId="2934256349" sldId="3576"/>
            <ac:spMk id="2" creationId="{859F8E0E-4AA6-4CB2-8C39-7E5BB204E514}"/>
          </ac:spMkLst>
        </pc:spChg>
        <pc:spChg chg="mod">
          <ac:chgData name="Danie van der Westhuizen" userId="94ef5486f48e0c43" providerId="LiveId" clId="{261D3EA5-DEB5-4E4E-BF1E-40EACC51C468}" dt="2021-08-02T07:24:25.319" v="743" actId="20577"/>
          <ac:spMkLst>
            <pc:docMk/>
            <pc:sldMk cId="2934256349" sldId="3576"/>
            <ac:spMk id="3" creationId="{59F3D548-773E-40A6-84A0-5C71DF2381D0}"/>
          </ac:spMkLst>
        </pc:spChg>
      </pc:sldChg>
      <pc:sldChg chg="modSp mod">
        <pc:chgData name="Danie van der Westhuizen" userId="94ef5486f48e0c43" providerId="LiveId" clId="{261D3EA5-DEB5-4E4E-BF1E-40EACC51C468}" dt="2021-08-02T07:20:56.229" v="666" actId="113"/>
        <pc:sldMkLst>
          <pc:docMk/>
          <pc:sldMk cId="3210318934" sldId="3579"/>
        </pc:sldMkLst>
        <pc:spChg chg="mod">
          <ac:chgData name="Danie van der Westhuizen" userId="94ef5486f48e0c43" providerId="LiveId" clId="{261D3EA5-DEB5-4E4E-BF1E-40EACC51C468}" dt="2021-08-02T07:20:56.229" v="666" actId="113"/>
          <ac:spMkLst>
            <pc:docMk/>
            <pc:sldMk cId="3210318934" sldId="3579"/>
            <ac:spMk id="3" creationId="{56ABF2EB-D49D-4860-8D81-787A6078F37A}"/>
          </ac:spMkLst>
        </pc:spChg>
      </pc:sldChg>
      <pc:sldChg chg="modSp new mod">
        <pc:chgData name="Danie van der Westhuizen" userId="94ef5486f48e0c43" providerId="LiveId" clId="{261D3EA5-DEB5-4E4E-BF1E-40EACC51C468}" dt="2021-08-02T07:34:07.536" v="1264" actId="313"/>
        <pc:sldMkLst>
          <pc:docMk/>
          <pc:sldMk cId="2678031916" sldId="3582"/>
        </pc:sldMkLst>
        <pc:spChg chg="mod">
          <ac:chgData name="Danie van der Westhuizen" userId="94ef5486f48e0c43" providerId="LiveId" clId="{261D3EA5-DEB5-4E4E-BF1E-40EACC51C468}" dt="2021-08-02T07:06:30.330" v="320" actId="122"/>
          <ac:spMkLst>
            <pc:docMk/>
            <pc:sldMk cId="2678031916" sldId="3582"/>
            <ac:spMk id="2" creationId="{77C15225-6296-41AD-B0AA-B1CD8F715A06}"/>
          </ac:spMkLst>
        </pc:spChg>
        <pc:spChg chg="mod">
          <ac:chgData name="Danie van der Westhuizen" userId="94ef5486f48e0c43" providerId="LiveId" clId="{261D3EA5-DEB5-4E4E-BF1E-40EACC51C468}" dt="2021-08-02T07:34:07.536" v="1264" actId="313"/>
          <ac:spMkLst>
            <pc:docMk/>
            <pc:sldMk cId="2678031916" sldId="3582"/>
            <ac:spMk id="3" creationId="{76524CF1-29DE-4E64-AE36-E653376591E5}"/>
          </ac:spMkLst>
        </pc:spChg>
      </pc:sldChg>
      <pc:sldChg chg="modSp new mod">
        <pc:chgData name="Danie van der Westhuizen" userId="94ef5486f48e0c43" providerId="LiveId" clId="{261D3EA5-DEB5-4E4E-BF1E-40EACC51C468}" dt="2021-08-02T07:13:18.193" v="476" actId="20577"/>
        <pc:sldMkLst>
          <pc:docMk/>
          <pc:sldMk cId="430661917" sldId="3583"/>
        </pc:sldMkLst>
        <pc:spChg chg="mod">
          <ac:chgData name="Danie van der Westhuizen" userId="94ef5486f48e0c43" providerId="LiveId" clId="{261D3EA5-DEB5-4E4E-BF1E-40EACC51C468}" dt="2021-08-02T07:13:01.358" v="474" actId="122"/>
          <ac:spMkLst>
            <pc:docMk/>
            <pc:sldMk cId="430661917" sldId="3583"/>
            <ac:spMk id="2" creationId="{CA28523A-857D-4CA5-BE68-BF261D48F947}"/>
          </ac:spMkLst>
        </pc:spChg>
        <pc:spChg chg="mod">
          <ac:chgData name="Danie van der Westhuizen" userId="94ef5486f48e0c43" providerId="LiveId" clId="{261D3EA5-DEB5-4E4E-BF1E-40EACC51C468}" dt="2021-08-02T07:13:18.193" v="476" actId="20577"/>
          <ac:spMkLst>
            <pc:docMk/>
            <pc:sldMk cId="430661917" sldId="3583"/>
            <ac:spMk id="3" creationId="{4B7C7E12-48C4-4CE7-9FF7-076CC873646B}"/>
          </ac:spMkLst>
        </pc:spChg>
      </pc:sldChg>
      <pc:sldChg chg="modSp new mod">
        <pc:chgData name="Danie van der Westhuizen" userId="94ef5486f48e0c43" providerId="LiveId" clId="{261D3EA5-DEB5-4E4E-BF1E-40EACC51C468}" dt="2021-08-02T07:19:02.102" v="579" actId="255"/>
        <pc:sldMkLst>
          <pc:docMk/>
          <pc:sldMk cId="3601357609" sldId="3584"/>
        </pc:sldMkLst>
        <pc:spChg chg="mod">
          <ac:chgData name="Danie van der Westhuizen" userId="94ef5486f48e0c43" providerId="LiveId" clId="{261D3EA5-DEB5-4E4E-BF1E-40EACC51C468}" dt="2021-08-02T07:19:02.102" v="579" actId="255"/>
          <ac:spMkLst>
            <pc:docMk/>
            <pc:sldMk cId="3601357609" sldId="3584"/>
            <ac:spMk id="3" creationId="{DE1B1C72-78E2-4639-B369-8FAF19D51B2A}"/>
          </ac:spMkLst>
        </pc:spChg>
      </pc:sldChg>
      <pc:sldChg chg="new del">
        <pc:chgData name="Danie van der Westhuizen" userId="94ef5486f48e0c43" providerId="LiveId" clId="{261D3EA5-DEB5-4E4E-BF1E-40EACC51C468}" dt="2021-08-02T07:20:58.711" v="667" actId="47"/>
        <pc:sldMkLst>
          <pc:docMk/>
          <pc:sldMk cId="754323213" sldId="3585"/>
        </pc:sldMkLst>
      </pc:sldChg>
      <pc:sldChg chg="modSp new mod">
        <pc:chgData name="Danie van der Westhuizen" userId="94ef5486f48e0c43" providerId="LiveId" clId="{261D3EA5-DEB5-4E4E-BF1E-40EACC51C468}" dt="2021-08-02T07:28:43.603" v="1021" actId="255"/>
        <pc:sldMkLst>
          <pc:docMk/>
          <pc:sldMk cId="1402524774" sldId="3585"/>
        </pc:sldMkLst>
        <pc:spChg chg="mod">
          <ac:chgData name="Danie van der Westhuizen" userId="94ef5486f48e0c43" providerId="LiveId" clId="{261D3EA5-DEB5-4E4E-BF1E-40EACC51C468}" dt="2021-08-02T07:25:11.701" v="764" actId="122"/>
          <ac:spMkLst>
            <pc:docMk/>
            <pc:sldMk cId="1402524774" sldId="3585"/>
            <ac:spMk id="2" creationId="{32C87173-AAAD-41F1-ABC1-E77AB1E7931C}"/>
          </ac:spMkLst>
        </pc:spChg>
        <pc:spChg chg="mod">
          <ac:chgData name="Danie van der Westhuizen" userId="94ef5486f48e0c43" providerId="LiveId" clId="{261D3EA5-DEB5-4E4E-BF1E-40EACC51C468}" dt="2021-08-02T07:28:43.603" v="1021" actId="255"/>
          <ac:spMkLst>
            <pc:docMk/>
            <pc:sldMk cId="1402524774" sldId="3585"/>
            <ac:spMk id="3" creationId="{319AED1A-F166-4A92-9241-EEF20335DCBE}"/>
          </ac:spMkLst>
        </pc:spChg>
      </pc:sldChg>
      <pc:sldChg chg="addSp modSp new mod">
        <pc:chgData name="Danie van der Westhuizen" userId="94ef5486f48e0c43" providerId="LiveId" clId="{261D3EA5-DEB5-4E4E-BF1E-40EACC51C468}" dt="2021-08-02T07:32:24.038" v="1174" actId="14734"/>
        <pc:sldMkLst>
          <pc:docMk/>
          <pc:sldMk cId="904023066" sldId="3586"/>
        </pc:sldMkLst>
        <pc:spChg chg="mod">
          <ac:chgData name="Danie van der Westhuizen" userId="94ef5486f48e0c43" providerId="LiveId" clId="{261D3EA5-DEB5-4E4E-BF1E-40EACC51C468}" dt="2021-08-02T07:29:15.178" v="1040" actId="122"/>
          <ac:spMkLst>
            <pc:docMk/>
            <pc:sldMk cId="904023066" sldId="3586"/>
            <ac:spMk id="2" creationId="{8CF7C09A-5E83-44F6-A780-006EA9D32936}"/>
          </ac:spMkLst>
        </pc:spChg>
        <pc:spChg chg="mod">
          <ac:chgData name="Danie van der Westhuizen" userId="94ef5486f48e0c43" providerId="LiveId" clId="{261D3EA5-DEB5-4E4E-BF1E-40EACC51C468}" dt="2021-08-02T07:31:40.168" v="1169" actId="1076"/>
          <ac:spMkLst>
            <pc:docMk/>
            <pc:sldMk cId="904023066" sldId="3586"/>
            <ac:spMk id="3" creationId="{A5764D90-2D94-4F1D-9B17-18C420CBD0F8}"/>
          </ac:spMkLst>
        </pc:spChg>
        <pc:graphicFrameChg chg="add mod modGraphic">
          <ac:chgData name="Danie van der Westhuizen" userId="94ef5486f48e0c43" providerId="LiveId" clId="{261D3EA5-DEB5-4E4E-BF1E-40EACC51C468}" dt="2021-08-02T07:32:24.038" v="1174" actId="14734"/>
          <ac:graphicFrameMkLst>
            <pc:docMk/>
            <pc:sldMk cId="904023066" sldId="3586"/>
            <ac:graphicFrameMk id="4" creationId="{60904482-E214-499B-BD3D-481C1C8A2211}"/>
          </ac:graphicFrameMkLst>
        </pc:graphicFrameChg>
      </pc:sldChg>
      <pc:sldChg chg="new del">
        <pc:chgData name="Danie van der Westhuizen" userId="94ef5486f48e0c43" providerId="LiveId" clId="{261D3EA5-DEB5-4E4E-BF1E-40EACC51C468}" dt="2021-08-02T07:21:00.499" v="668" actId="47"/>
        <pc:sldMkLst>
          <pc:docMk/>
          <pc:sldMk cId="1841751421" sldId="3586"/>
        </pc:sldMkLst>
      </pc:sldChg>
    </pc:docChg>
  </pc:docChgLst>
  <pc:docChgLst>
    <pc:chgData name="Danie van der Westhuizen" userId="94ef5486f48e0c43" providerId="LiveId" clId="{3C0782A3-22B0-4CD6-8390-9923E60D0987}"/>
    <pc:docChg chg="undo custSel addSld modSld sldOrd">
      <pc:chgData name="Danie van der Westhuizen" userId="94ef5486f48e0c43" providerId="LiveId" clId="{3C0782A3-22B0-4CD6-8390-9923E60D0987}" dt="2021-03-02T12:25:48.987" v="2271" actId="113"/>
      <pc:docMkLst>
        <pc:docMk/>
      </pc:docMkLst>
      <pc:sldChg chg="modSp mod">
        <pc:chgData name="Danie van der Westhuizen" userId="94ef5486f48e0c43" providerId="LiveId" clId="{3C0782A3-22B0-4CD6-8390-9923E60D0987}" dt="2021-03-02T09:40:53.530" v="7" actId="20577"/>
        <pc:sldMkLst>
          <pc:docMk/>
          <pc:sldMk cId="4047111873" sldId="256"/>
        </pc:sldMkLst>
        <pc:spChg chg="mod">
          <ac:chgData name="Danie van der Westhuizen" userId="94ef5486f48e0c43" providerId="LiveId" clId="{3C0782A3-22B0-4CD6-8390-9923E60D0987}" dt="2021-03-02T09:40:53.530" v="7" actId="20577"/>
          <ac:spMkLst>
            <pc:docMk/>
            <pc:sldMk cId="4047111873" sldId="256"/>
            <ac:spMk id="3" creationId="{D0C774AC-01B6-654B-896A-6F5992115CC0}"/>
          </ac:spMkLst>
        </pc:spChg>
      </pc:sldChg>
      <pc:sldChg chg="modSp mod">
        <pc:chgData name="Danie van der Westhuizen" userId="94ef5486f48e0c43" providerId="LiveId" clId="{3C0782A3-22B0-4CD6-8390-9923E60D0987}" dt="2021-03-02T12:21:11.207" v="1787" actId="20577"/>
        <pc:sldMkLst>
          <pc:docMk/>
          <pc:sldMk cId="152403238" sldId="3552"/>
        </pc:sldMkLst>
        <pc:spChg chg="mod">
          <ac:chgData name="Danie van der Westhuizen" userId="94ef5486f48e0c43" providerId="LiveId" clId="{3C0782A3-22B0-4CD6-8390-9923E60D0987}" dt="2021-03-02T12:21:11.207" v="1787" actId="20577"/>
          <ac:spMkLst>
            <pc:docMk/>
            <pc:sldMk cId="152403238" sldId="3552"/>
            <ac:spMk id="3" creationId="{60062DA9-EE6C-4A70-9A42-5859973DDFBD}"/>
          </ac:spMkLst>
        </pc:spChg>
      </pc:sldChg>
      <pc:sldChg chg="modSp mod">
        <pc:chgData name="Danie van der Westhuizen" userId="94ef5486f48e0c43" providerId="LiveId" clId="{3C0782A3-22B0-4CD6-8390-9923E60D0987}" dt="2021-03-02T09:42:33.090" v="8" actId="6549"/>
        <pc:sldMkLst>
          <pc:docMk/>
          <pc:sldMk cId="1591248734" sldId="3553"/>
        </pc:sldMkLst>
        <pc:spChg chg="mod">
          <ac:chgData name="Danie van der Westhuizen" userId="94ef5486f48e0c43" providerId="LiveId" clId="{3C0782A3-22B0-4CD6-8390-9923E60D0987}" dt="2021-03-02T09:42:33.090" v="8" actId="6549"/>
          <ac:spMkLst>
            <pc:docMk/>
            <pc:sldMk cId="1591248734" sldId="3553"/>
            <ac:spMk id="3" creationId="{739A013D-C9C1-4B3B-9DCB-9753F2299C7A}"/>
          </ac:spMkLst>
        </pc:spChg>
      </pc:sldChg>
      <pc:sldChg chg="modSp mod">
        <pc:chgData name="Danie van der Westhuizen" userId="94ef5486f48e0c43" providerId="LiveId" clId="{3C0782A3-22B0-4CD6-8390-9923E60D0987}" dt="2021-03-02T09:44:45.643" v="200" actId="20577"/>
        <pc:sldMkLst>
          <pc:docMk/>
          <pc:sldMk cId="702513715" sldId="3554"/>
        </pc:sldMkLst>
        <pc:spChg chg="mod">
          <ac:chgData name="Danie van der Westhuizen" userId="94ef5486f48e0c43" providerId="LiveId" clId="{3C0782A3-22B0-4CD6-8390-9923E60D0987}" dt="2021-03-02T09:44:45.643" v="200" actId="20577"/>
          <ac:spMkLst>
            <pc:docMk/>
            <pc:sldMk cId="702513715" sldId="3554"/>
            <ac:spMk id="3" creationId="{7AD4BC7F-7E20-4DD1-A905-B7BB2F27CB98}"/>
          </ac:spMkLst>
        </pc:spChg>
      </pc:sldChg>
      <pc:sldChg chg="modSp mod">
        <pc:chgData name="Danie van der Westhuizen" userId="94ef5486f48e0c43" providerId="LiveId" clId="{3C0782A3-22B0-4CD6-8390-9923E60D0987}" dt="2021-03-02T12:07:07.346" v="1768" actId="113"/>
        <pc:sldMkLst>
          <pc:docMk/>
          <pc:sldMk cId="152749327" sldId="3555"/>
        </pc:sldMkLst>
        <pc:spChg chg="mod">
          <ac:chgData name="Danie van der Westhuizen" userId="94ef5486f48e0c43" providerId="LiveId" clId="{3C0782A3-22B0-4CD6-8390-9923E60D0987}" dt="2021-03-02T12:07:07.346" v="1768" actId="113"/>
          <ac:spMkLst>
            <pc:docMk/>
            <pc:sldMk cId="152749327" sldId="3555"/>
            <ac:spMk id="3" creationId="{40B1AE4D-0E1B-47C8-B90B-F809C44A086A}"/>
          </ac:spMkLst>
        </pc:spChg>
      </pc:sldChg>
      <pc:sldChg chg="modSp mod">
        <pc:chgData name="Danie van der Westhuizen" userId="94ef5486f48e0c43" providerId="LiveId" clId="{3C0782A3-22B0-4CD6-8390-9923E60D0987}" dt="2021-03-02T10:08:51.091" v="346" actId="20577"/>
        <pc:sldMkLst>
          <pc:docMk/>
          <pc:sldMk cId="144505908" sldId="3556"/>
        </pc:sldMkLst>
        <pc:spChg chg="mod">
          <ac:chgData name="Danie van der Westhuizen" userId="94ef5486f48e0c43" providerId="LiveId" clId="{3C0782A3-22B0-4CD6-8390-9923E60D0987}" dt="2021-03-02T10:08:51.091" v="346" actId="20577"/>
          <ac:spMkLst>
            <pc:docMk/>
            <pc:sldMk cId="144505908" sldId="3556"/>
            <ac:spMk id="3" creationId="{201E675D-705E-43D1-9487-B64C77E6A19E}"/>
          </ac:spMkLst>
        </pc:spChg>
      </pc:sldChg>
      <pc:sldChg chg="modSp mod">
        <pc:chgData name="Danie van der Westhuizen" userId="94ef5486f48e0c43" providerId="LiveId" clId="{3C0782A3-22B0-4CD6-8390-9923E60D0987}" dt="2021-03-02T10:10:05.791" v="428" actId="20577"/>
        <pc:sldMkLst>
          <pc:docMk/>
          <pc:sldMk cId="134042054" sldId="3557"/>
        </pc:sldMkLst>
        <pc:spChg chg="mod">
          <ac:chgData name="Danie van der Westhuizen" userId="94ef5486f48e0c43" providerId="LiveId" clId="{3C0782A3-22B0-4CD6-8390-9923E60D0987}" dt="2021-03-02T10:10:05.791" v="428" actId="20577"/>
          <ac:spMkLst>
            <pc:docMk/>
            <pc:sldMk cId="134042054" sldId="3557"/>
            <ac:spMk id="3" creationId="{071091F3-756F-41BF-A5E5-9B1F6077E508}"/>
          </ac:spMkLst>
        </pc:spChg>
      </pc:sldChg>
      <pc:sldChg chg="modSp mod">
        <pc:chgData name="Danie van der Westhuizen" userId="94ef5486f48e0c43" providerId="LiveId" clId="{3C0782A3-22B0-4CD6-8390-9923E60D0987}" dt="2021-03-02T10:11:26.141" v="478" actId="20577"/>
        <pc:sldMkLst>
          <pc:docMk/>
          <pc:sldMk cId="1916664583" sldId="3559"/>
        </pc:sldMkLst>
        <pc:spChg chg="mod">
          <ac:chgData name="Danie van der Westhuizen" userId="94ef5486f48e0c43" providerId="LiveId" clId="{3C0782A3-22B0-4CD6-8390-9923E60D0987}" dt="2021-03-02T10:11:26.141" v="478" actId="20577"/>
          <ac:spMkLst>
            <pc:docMk/>
            <pc:sldMk cId="1916664583" sldId="3559"/>
            <ac:spMk id="3" creationId="{EA30BC81-CE5C-4228-8F94-2A7AB253AC54}"/>
          </ac:spMkLst>
        </pc:spChg>
      </pc:sldChg>
      <pc:sldChg chg="modSp mod">
        <pc:chgData name="Danie van der Westhuizen" userId="94ef5486f48e0c43" providerId="LiveId" clId="{3C0782A3-22B0-4CD6-8390-9923E60D0987}" dt="2021-03-02T10:12:32.061" v="560" actId="255"/>
        <pc:sldMkLst>
          <pc:docMk/>
          <pc:sldMk cId="2262306204" sldId="3560"/>
        </pc:sldMkLst>
        <pc:spChg chg="mod">
          <ac:chgData name="Danie van der Westhuizen" userId="94ef5486f48e0c43" providerId="LiveId" clId="{3C0782A3-22B0-4CD6-8390-9923E60D0987}" dt="2021-03-02T10:12:32.061" v="560" actId="255"/>
          <ac:spMkLst>
            <pc:docMk/>
            <pc:sldMk cId="2262306204" sldId="3560"/>
            <ac:spMk id="3" creationId="{72501738-CF66-4A45-8A5E-DF53818235F5}"/>
          </ac:spMkLst>
        </pc:spChg>
      </pc:sldChg>
      <pc:sldChg chg="modSp mod">
        <pc:chgData name="Danie van der Westhuizen" userId="94ef5486f48e0c43" providerId="LiveId" clId="{3C0782A3-22B0-4CD6-8390-9923E60D0987}" dt="2021-03-02T10:13:26.751" v="599" actId="27636"/>
        <pc:sldMkLst>
          <pc:docMk/>
          <pc:sldMk cId="2267049449" sldId="3561"/>
        </pc:sldMkLst>
        <pc:spChg chg="mod">
          <ac:chgData name="Danie van der Westhuizen" userId="94ef5486f48e0c43" providerId="LiveId" clId="{3C0782A3-22B0-4CD6-8390-9923E60D0987}" dt="2021-03-02T10:13:26.751" v="599" actId="27636"/>
          <ac:spMkLst>
            <pc:docMk/>
            <pc:sldMk cId="2267049449" sldId="3561"/>
            <ac:spMk id="3" creationId="{375B6BF7-9D55-4DCF-B2E3-795C93DC1CD0}"/>
          </ac:spMkLst>
        </pc:spChg>
      </pc:sldChg>
      <pc:sldChg chg="modSp mod">
        <pc:chgData name="Danie van der Westhuizen" userId="94ef5486f48e0c43" providerId="LiveId" clId="{3C0782A3-22B0-4CD6-8390-9923E60D0987}" dt="2021-03-02T10:10:32.113" v="474" actId="20577"/>
        <pc:sldMkLst>
          <pc:docMk/>
          <pc:sldMk cId="1774900062" sldId="3564"/>
        </pc:sldMkLst>
        <pc:spChg chg="mod">
          <ac:chgData name="Danie van der Westhuizen" userId="94ef5486f48e0c43" providerId="LiveId" clId="{3C0782A3-22B0-4CD6-8390-9923E60D0987}" dt="2021-03-02T10:10:32.113" v="474" actId="20577"/>
          <ac:spMkLst>
            <pc:docMk/>
            <pc:sldMk cId="1774900062" sldId="3564"/>
            <ac:spMk id="3" creationId="{A56AECF0-3755-40EC-A265-0EC2874832F1}"/>
          </ac:spMkLst>
        </pc:spChg>
      </pc:sldChg>
      <pc:sldChg chg="modSp mod ord">
        <pc:chgData name="Danie van der Westhuizen" userId="94ef5486f48e0c43" providerId="LiveId" clId="{3C0782A3-22B0-4CD6-8390-9923E60D0987}" dt="2021-03-02T10:20:06.482" v="1082" actId="113"/>
        <pc:sldMkLst>
          <pc:docMk/>
          <pc:sldMk cId="2698495442" sldId="3565"/>
        </pc:sldMkLst>
        <pc:spChg chg="mod">
          <ac:chgData name="Danie van der Westhuizen" userId="94ef5486f48e0c43" providerId="LiveId" clId="{3C0782A3-22B0-4CD6-8390-9923E60D0987}" dt="2021-03-02T10:14:15.342" v="609" actId="20577"/>
          <ac:spMkLst>
            <pc:docMk/>
            <pc:sldMk cId="2698495442" sldId="3565"/>
            <ac:spMk id="2" creationId="{F9A3F421-6B38-4823-BCAF-841E6BD87918}"/>
          </ac:spMkLst>
        </pc:spChg>
        <pc:spChg chg="mod">
          <ac:chgData name="Danie van der Westhuizen" userId="94ef5486f48e0c43" providerId="LiveId" clId="{3C0782A3-22B0-4CD6-8390-9923E60D0987}" dt="2021-03-02T10:20:06.482" v="1082" actId="113"/>
          <ac:spMkLst>
            <pc:docMk/>
            <pc:sldMk cId="2698495442" sldId="3565"/>
            <ac:spMk id="3" creationId="{CF9277E0-23DC-43EA-A99E-3E434049508E}"/>
          </ac:spMkLst>
        </pc:spChg>
      </pc:sldChg>
      <pc:sldChg chg="modSp new mod">
        <pc:chgData name="Danie van der Westhuizen" userId="94ef5486f48e0c43" providerId="LiveId" clId="{3C0782A3-22B0-4CD6-8390-9923E60D0987}" dt="2021-03-02T10:36:16.322" v="1294" actId="20577"/>
        <pc:sldMkLst>
          <pc:docMk/>
          <pc:sldMk cId="538695349" sldId="3566"/>
        </pc:sldMkLst>
        <pc:spChg chg="mod">
          <ac:chgData name="Danie van der Westhuizen" userId="94ef5486f48e0c43" providerId="LiveId" clId="{3C0782A3-22B0-4CD6-8390-9923E60D0987}" dt="2021-03-02T10:36:16.322" v="1294" actId="20577"/>
          <ac:spMkLst>
            <pc:docMk/>
            <pc:sldMk cId="538695349" sldId="3566"/>
            <ac:spMk id="2" creationId="{2205159B-CA81-4DB1-B489-1D1E511BA382}"/>
          </ac:spMkLst>
        </pc:spChg>
        <pc:spChg chg="mod">
          <ac:chgData name="Danie van der Westhuizen" userId="94ef5486f48e0c43" providerId="LiveId" clId="{3C0782A3-22B0-4CD6-8390-9923E60D0987}" dt="2021-03-02T10:35:58.822" v="1280" actId="2710"/>
          <ac:spMkLst>
            <pc:docMk/>
            <pc:sldMk cId="538695349" sldId="3566"/>
            <ac:spMk id="3" creationId="{CD6479A0-8B29-4F69-822A-91D83B0DB40C}"/>
          </ac:spMkLst>
        </pc:spChg>
      </pc:sldChg>
      <pc:sldChg chg="modSp add mod">
        <pc:chgData name="Danie van der Westhuizen" userId="94ef5486f48e0c43" providerId="LiveId" clId="{3C0782A3-22B0-4CD6-8390-9923E60D0987}" dt="2021-03-02T10:37:14.283" v="1325" actId="20577"/>
        <pc:sldMkLst>
          <pc:docMk/>
          <pc:sldMk cId="731301037" sldId="3567"/>
        </pc:sldMkLst>
        <pc:spChg chg="mod">
          <ac:chgData name="Danie van der Westhuizen" userId="94ef5486f48e0c43" providerId="LiveId" clId="{3C0782A3-22B0-4CD6-8390-9923E60D0987}" dt="2021-03-02T10:36:23.177" v="1304" actId="20577"/>
          <ac:spMkLst>
            <pc:docMk/>
            <pc:sldMk cId="731301037" sldId="3567"/>
            <ac:spMk id="2" creationId="{2205159B-CA81-4DB1-B489-1D1E511BA382}"/>
          </ac:spMkLst>
        </pc:spChg>
        <pc:spChg chg="mod">
          <ac:chgData name="Danie van der Westhuizen" userId="94ef5486f48e0c43" providerId="LiveId" clId="{3C0782A3-22B0-4CD6-8390-9923E60D0987}" dt="2021-03-02T10:37:14.283" v="1325" actId="20577"/>
          <ac:spMkLst>
            <pc:docMk/>
            <pc:sldMk cId="731301037" sldId="3567"/>
            <ac:spMk id="3" creationId="{CD6479A0-8B29-4F69-822A-91D83B0DB40C}"/>
          </ac:spMkLst>
        </pc:spChg>
      </pc:sldChg>
      <pc:sldChg chg="addSp delSp modSp add mod">
        <pc:chgData name="Danie van der Westhuizen" userId="94ef5486f48e0c43" providerId="LiveId" clId="{3C0782A3-22B0-4CD6-8390-9923E60D0987}" dt="2021-03-02T10:54:07.883" v="1633" actId="207"/>
        <pc:sldMkLst>
          <pc:docMk/>
          <pc:sldMk cId="2953600541" sldId="3568"/>
        </pc:sldMkLst>
        <pc:spChg chg="mod">
          <ac:chgData name="Danie van der Westhuizen" userId="94ef5486f48e0c43" providerId="LiveId" clId="{3C0782A3-22B0-4CD6-8390-9923E60D0987}" dt="2021-03-02T10:37:57.892" v="1370" actId="20577"/>
          <ac:spMkLst>
            <pc:docMk/>
            <pc:sldMk cId="2953600541" sldId="3568"/>
            <ac:spMk id="2" creationId="{2205159B-CA81-4DB1-B489-1D1E511BA382}"/>
          </ac:spMkLst>
        </pc:spChg>
        <pc:spChg chg="del mod">
          <ac:chgData name="Danie van der Westhuizen" userId="94ef5486f48e0c43" providerId="LiveId" clId="{3C0782A3-22B0-4CD6-8390-9923E60D0987}" dt="2021-03-02T10:39:41.382" v="1371"/>
          <ac:spMkLst>
            <pc:docMk/>
            <pc:sldMk cId="2953600541" sldId="3568"/>
            <ac:spMk id="3" creationId="{CD6479A0-8B29-4F69-822A-91D83B0DB40C}"/>
          </ac:spMkLst>
        </pc:spChg>
        <pc:graphicFrameChg chg="add mod modGraphic">
          <ac:chgData name="Danie van der Westhuizen" userId="94ef5486f48e0c43" providerId="LiveId" clId="{3C0782A3-22B0-4CD6-8390-9923E60D0987}" dt="2021-03-02T10:54:07.883" v="1633" actId="207"/>
          <ac:graphicFrameMkLst>
            <pc:docMk/>
            <pc:sldMk cId="2953600541" sldId="3568"/>
            <ac:graphicFrameMk id="4" creationId="{A348C885-75E0-4F5B-88B2-B73D3DB7D9E5}"/>
          </ac:graphicFrameMkLst>
        </pc:graphicFrameChg>
      </pc:sldChg>
      <pc:sldChg chg="addSp delSp modSp add mod">
        <pc:chgData name="Danie van der Westhuizen" userId="94ef5486f48e0c43" providerId="LiveId" clId="{3C0782A3-22B0-4CD6-8390-9923E60D0987}" dt="2021-03-02T10:54:29.043" v="1636" actId="6549"/>
        <pc:sldMkLst>
          <pc:docMk/>
          <pc:sldMk cId="899701071" sldId="3569"/>
        </pc:sldMkLst>
        <pc:spChg chg="mod">
          <ac:chgData name="Danie van der Westhuizen" userId="94ef5486f48e0c43" providerId="LiveId" clId="{3C0782A3-22B0-4CD6-8390-9923E60D0987}" dt="2021-03-02T10:44:36.058" v="1477" actId="20577"/>
          <ac:spMkLst>
            <pc:docMk/>
            <pc:sldMk cId="899701071" sldId="3569"/>
            <ac:spMk id="2" creationId="{2205159B-CA81-4DB1-B489-1D1E511BA382}"/>
          </ac:spMkLst>
        </pc:spChg>
        <pc:spChg chg="add del mod">
          <ac:chgData name="Danie van der Westhuizen" userId="94ef5486f48e0c43" providerId="LiveId" clId="{3C0782A3-22B0-4CD6-8390-9923E60D0987}" dt="2021-03-02T10:44:58.998" v="1480"/>
          <ac:spMkLst>
            <pc:docMk/>
            <pc:sldMk cId="899701071" sldId="3569"/>
            <ac:spMk id="5" creationId="{0C2C139A-C85C-43DF-9974-E560B4BA9FA2}"/>
          </ac:spMkLst>
        </pc:spChg>
        <pc:graphicFrameChg chg="del">
          <ac:chgData name="Danie van der Westhuizen" userId="94ef5486f48e0c43" providerId="LiveId" clId="{3C0782A3-22B0-4CD6-8390-9923E60D0987}" dt="2021-03-02T10:44:27.173" v="1467" actId="478"/>
          <ac:graphicFrameMkLst>
            <pc:docMk/>
            <pc:sldMk cId="899701071" sldId="3569"/>
            <ac:graphicFrameMk id="4" creationId="{A348C885-75E0-4F5B-88B2-B73D3DB7D9E5}"/>
          </ac:graphicFrameMkLst>
        </pc:graphicFrameChg>
        <pc:graphicFrameChg chg="add mod modGraphic">
          <ac:chgData name="Danie van der Westhuizen" userId="94ef5486f48e0c43" providerId="LiveId" clId="{3C0782A3-22B0-4CD6-8390-9923E60D0987}" dt="2021-03-02T10:54:29.043" v="1636" actId="6549"/>
          <ac:graphicFrameMkLst>
            <pc:docMk/>
            <pc:sldMk cId="899701071" sldId="3569"/>
            <ac:graphicFrameMk id="6" creationId="{E2E88D2D-C88D-4484-9E23-57284DEF2FC0}"/>
          </ac:graphicFrameMkLst>
        </pc:graphicFrameChg>
      </pc:sldChg>
      <pc:sldChg chg="addSp delSp modSp add mod">
        <pc:chgData name="Danie van der Westhuizen" userId="94ef5486f48e0c43" providerId="LiveId" clId="{3C0782A3-22B0-4CD6-8390-9923E60D0987}" dt="2021-03-02T10:53:57.968" v="1631" actId="207"/>
        <pc:sldMkLst>
          <pc:docMk/>
          <pc:sldMk cId="192240843" sldId="3570"/>
        </pc:sldMkLst>
        <pc:spChg chg="mod">
          <ac:chgData name="Danie van der Westhuizen" userId="94ef5486f48e0c43" providerId="LiveId" clId="{3C0782A3-22B0-4CD6-8390-9923E60D0987}" dt="2021-03-02T10:49:21.563" v="1553" actId="20577"/>
          <ac:spMkLst>
            <pc:docMk/>
            <pc:sldMk cId="192240843" sldId="3570"/>
            <ac:spMk id="2" creationId="{2205159B-CA81-4DB1-B489-1D1E511BA382}"/>
          </ac:spMkLst>
        </pc:spChg>
        <pc:spChg chg="add del mod">
          <ac:chgData name="Danie van der Westhuizen" userId="94ef5486f48e0c43" providerId="LiveId" clId="{3C0782A3-22B0-4CD6-8390-9923E60D0987}" dt="2021-03-02T10:49:42.593" v="1557"/>
          <ac:spMkLst>
            <pc:docMk/>
            <pc:sldMk cId="192240843" sldId="3570"/>
            <ac:spMk id="5" creationId="{DC9CA4B6-903C-4945-BBE8-58950F47E637}"/>
          </ac:spMkLst>
        </pc:spChg>
        <pc:graphicFrameChg chg="del">
          <ac:chgData name="Danie van der Westhuizen" userId="94ef5486f48e0c43" providerId="LiveId" clId="{3C0782A3-22B0-4CD6-8390-9923E60D0987}" dt="2021-03-02T10:49:25.558" v="1554" actId="478"/>
          <ac:graphicFrameMkLst>
            <pc:docMk/>
            <pc:sldMk cId="192240843" sldId="3570"/>
            <ac:graphicFrameMk id="4" creationId="{A348C885-75E0-4F5B-88B2-B73D3DB7D9E5}"/>
          </ac:graphicFrameMkLst>
        </pc:graphicFrameChg>
        <pc:graphicFrameChg chg="add mod modGraphic">
          <ac:chgData name="Danie van der Westhuizen" userId="94ef5486f48e0c43" providerId="LiveId" clId="{3C0782A3-22B0-4CD6-8390-9923E60D0987}" dt="2021-03-02T10:53:57.968" v="1631" actId="207"/>
          <ac:graphicFrameMkLst>
            <pc:docMk/>
            <pc:sldMk cId="192240843" sldId="3570"/>
            <ac:graphicFrameMk id="6" creationId="{16FD2765-9693-49EE-8BC8-8BE603731CC7}"/>
          </ac:graphicFrameMkLst>
        </pc:graphicFrameChg>
      </pc:sldChg>
      <pc:sldChg chg="modSp new mod">
        <pc:chgData name="Danie van der Westhuizen" userId="94ef5486f48e0c43" providerId="LiveId" clId="{3C0782A3-22B0-4CD6-8390-9923E60D0987}" dt="2021-03-02T12:25:48.987" v="2271" actId="113"/>
        <pc:sldMkLst>
          <pc:docMk/>
          <pc:sldMk cId="364153926" sldId="3571"/>
        </pc:sldMkLst>
        <pc:spChg chg="mod">
          <ac:chgData name="Danie van der Westhuizen" userId="94ef5486f48e0c43" providerId="LiveId" clId="{3C0782A3-22B0-4CD6-8390-9923E60D0987}" dt="2021-03-02T12:21:36.527" v="1806" actId="122"/>
          <ac:spMkLst>
            <pc:docMk/>
            <pc:sldMk cId="364153926" sldId="3571"/>
            <ac:spMk id="2" creationId="{C2CEA4B6-3AAB-4645-8D22-7412B268FCEB}"/>
          </ac:spMkLst>
        </pc:spChg>
        <pc:spChg chg="mod">
          <ac:chgData name="Danie van der Westhuizen" userId="94ef5486f48e0c43" providerId="LiveId" clId="{3C0782A3-22B0-4CD6-8390-9923E60D0987}" dt="2021-03-02T12:25:48.987" v="2271" actId="113"/>
          <ac:spMkLst>
            <pc:docMk/>
            <pc:sldMk cId="364153926" sldId="3571"/>
            <ac:spMk id="3" creationId="{6193BE81-281F-4996-933F-6E139369E5A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3CC75-DF66-FA45-9965-DEEDA5EDB3B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70791-6C15-154D-AEEB-02EE05551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38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29" y="1103724"/>
            <a:ext cx="10585327" cy="398505"/>
          </a:xfrm>
        </p:spPr>
        <p:txBody>
          <a:bodyPr>
            <a:noAutofit/>
          </a:bodyPr>
          <a:lstStyle>
            <a:lvl1pPr algn="l"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4530" y="1616532"/>
            <a:ext cx="10585327" cy="4560435"/>
          </a:xfrm>
        </p:spPr>
        <p:txBody>
          <a:bodyPr>
            <a:norm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4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661AC-238F-FB4E-8540-C10A06D0C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E0514-220F-3F43-BC77-E55956F94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3AD53-C140-0D4A-88F5-19039B8D1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764479-678C-5D43-B008-AEAA05C30E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2EF8F8-B367-5041-964A-6C003B8FF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2773F2-1EC4-2646-928C-F1DA518C7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B16E4F-433E-0E40-B116-3CB5647DE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2B55E3-350D-F140-A58B-DD9E7B4FD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9B35F-4EDC-AA41-BC1E-3E842C403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CDBFE9-A665-C84D-88A4-E59D29335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F9700E-01E0-A34D-9698-EF251B8C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EFC064-C8B4-C84D-B36A-87750AD7C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62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265DC4-328B-BB41-92DB-C422BFA25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4DE0D9-D24A-1745-907C-1A5A5E56D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BD05C-E756-5840-929B-880F6C016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3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FA799-071A-D14C-BB12-1B6F45F03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74EB-8A1E-A34D-9462-71BC5D56F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C48A42-5501-D341-BBEF-C61FEAA1F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52613-70A0-E74D-808E-843BE2C98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1F20B-E973-D647-A1D8-AC0293B2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2EC49C-1F29-E94D-9BA1-EB6974A02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30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2A29-00F7-D341-9440-8C5D8D14F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47CFFC-28FE-C840-B66D-EFC9FF5537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9F66BE-7C73-4E42-93A5-D7D781702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F5E02-A93F-4448-A744-1E440C655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ABEE7-7C98-7A40-BBA4-4111B83E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75572-9673-694F-A1E2-C6B57DDD3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26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B7BCD-65FE-B644-9866-E3C0D20DA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761615-B9AC-9745-A82F-0990741C1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1B843-32C8-3748-A7F7-2C2613C3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E7954-CE3D-9E45-B496-9F8DEDA3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26B9B-1458-6442-B626-E6566F460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59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55E244-2D04-0D47-8E9E-B0B5C0CEAE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DCD195-D520-354E-9BA1-16F1EAD03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9E798-C3FD-6447-BB92-14C1B369D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F9CFA-37A5-834E-BE55-336D5B602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9773C-52E9-AC48-B6C6-6D05803C4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6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6"/>
            <a:ext cx="10585326" cy="414834"/>
          </a:xfrm>
        </p:spPr>
        <p:txBody>
          <a:bodyPr>
            <a:noAutofit/>
          </a:bodyPr>
          <a:lstStyle>
            <a:lvl1pPr algn="l"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4529" y="1567547"/>
            <a:ext cx="10585327" cy="4838018"/>
          </a:xfrm>
        </p:spPr>
        <p:txBody>
          <a:bodyPr>
            <a:norm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49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2650CF-D129-0944-B1B7-9BD9CBDEA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4530" y="1649186"/>
            <a:ext cx="10585326" cy="47352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0F3B1C3-F287-9C46-B95D-4950349E7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6"/>
            <a:ext cx="10585326" cy="414834"/>
          </a:xfrm>
        </p:spPr>
        <p:txBody>
          <a:bodyPr>
            <a:noAutofit/>
          </a:bodyPr>
          <a:lstStyle>
            <a:lvl1pPr algn="l"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6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1342907" y="914759"/>
            <a:ext cx="106848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1342906" y="1600200"/>
            <a:ext cx="5113313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6797425" y="1600200"/>
            <a:ext cx="523036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ZA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606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342907" y="924791"/>
            <a:ext cx="106848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1342906" y="1724891"/>
            <a:ext cx="5154876" cy="449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1342906" y="2174875"/>
            <a:ext cx="5154876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6705600" y="1724890"/>
            <a:ext cx="5310832" cy="449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6705600" y="2174875"/>
            <a:ext cx="5310832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176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BE02E-1FCF-4846-8C2C-0547A4D2E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DF0D6-80DE-FB40-890B-443DAC6265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0EB34-9AB9-184B-AED9-37F9D7ACB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B0FEB-0EF7-2F42-8F35-10034161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F0439-6847-FD40-9A59-BA41DB36A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2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58EED-395D-4D43-BC7D-9BEBBA067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28C12-966D-5045-9353-7ABD94B1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2C55A-EC9D-1747-9D95-23CBE49B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D9409-5C27-A849-8808-25915B0B9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CAFF2-4938-464E-BBFE-3F261D561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0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A3515-6FAF-1840-9817-62D81DBC7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005EE-EF2C-D546-BE9E-707D2BD44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4058C-FD20-C14C-BA08-50542B27E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74B8E-6CE1-374E-90C4-3DE065D7F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91FA0-B041-8747-A211-71EAB0A81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6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89B92-D15F-F846-9A17-DA33854A8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2327D-15F7-F746-B6FD-01B133D20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6969B6-A827-5A42-9331-511779183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B8126-C255-2140-9B43-85BC443A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354A8-9840-CE48-B386-D2DA6D4F4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3C94B-1CC0-8548-8B80-9F55C9A45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4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568D9F-41F6-584F-A60F-4D2955A25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365125"/>
            <a:ext cx="10896599" cy="2949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18335-4244-2140-8DCF-93F21CB29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1" y="3461657"/>
            <a:ext cx="10896599" cy="751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5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65" r:id="rId4"/>
    <p:sldLayoutId id="2147483666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FC2ADA-F53E-814C-90AD-21E8137EB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DD652-EEE7-F24B-9515-22B0CA5F5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CC879-60F1-DD45-8470-F42EFC88F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9E54D-545E-EF49-BBA9-0C3178E725F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7FE70-0FA2-BA43-9D62-1FB39BF823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04A89-C35B-5047-A53D-C55FEBB5C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1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techedusupport.co.za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C1C0-4C1F-B74B-80AF-40A02043A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5" y="389862"/>
            <a:ext cx="11630025" cy="37955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GAUTENG DEPARTMENT OF EDUCATION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SEDIBENG EAST/WEST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GAUTENG EAST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 Meeting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Mechanical Technology Specialization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Automotive; Fitting &amp; Machining; Welding &amp; Metalwork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774AC-01B6-654B-896A-6F5992115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0471" y="4185404"/>
            <a:ext cx="9144000" cy="88781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23/24 January 2024– 14:30</a:t>
            </a:r>
          </a:p>
        </p:txBody>
      </p:sp>
    </p:spTree>
    <p:extLst>
      <p:ext uri="{BB962C8B-B14F-4D97-AF65-F5344CB8AC3E}">
        <p14:creationId xmlns:p14="http://schemas.microsoft.com/office/powerpoint/2010/main" val="4047111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B63A7-2799-5DBE-4B7F-39309B027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RESULTS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5048468-690B-71DD-E5AD-F42D20DCE8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572703"/>
              </p:ext>
            </p:extLst>
          </p:nvPr>
        </p:nvGraphicFramePr>
        <p:xfrm>
          <a:off x="886289" y="1796143"/>
          <a:ext cx="10419421" cy="4310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2979">
                  <a:extLst>
                    <a:ext uri="{9D8B030D-6E8A-4147-A177-3AD203B41FA5}">
                      <a16:colId xmlns:a16="http://schemas.microsoft.com/office/drawing/2014/main" val="458591797"/>
                    </a:ext>
                  </a:extLst>
                </a:gridCol>
                <a:gridCol w="4082833">
                  <a:extLst>
                    <a:ext uri="{9D8B030D-6E8A-4147-A177-3AD203B41FA5}">
                      <a16:colId xmlns:a16="http://schemas.microsoft.com/office/drawing/2014/main" val="3629722901"/>
                    </a:ext>
                  </a:extLst>
                </a:gridCol>
                <a:gridCol w="1141203">
                  <a:extLst>
                    <a:ext uri="{9D8B030D-6E8A-4147-A177-3AD203B41FA5}">
                      <a16:colId xmlns:a16="http://schemas.microsoft.com/office/drawing/2014/main" val="3248099296"/>
                    </a:ext>
                  </a:extLst>
                </a:gridCol>
                <a:gridCol w="1141203">
                  <a:extLst>
                    <a:ext uri="{9D8B030D-6E8A-4147-A177-3AD203B41FA5}">
                      <a16:colId xmlns:a16="http://schemas.microsoft.com/office/drawing/2014/main" val="260604970"/>
                    </a:ext>
                  </a:extLst>
                </a:gridCol>
                <a:gridCol w="1141203">
                  <a:extLst>
                    <a:ext uri="{9D8B030D-6E8A-4147-A177-3AD203B41FA5}">
                      <a16:colId xmlns:a16="http://schemas.microsoft.com/office/drawing/2014/main" val="2426705929"/>
                    </a:ext>
                  </a:extLst>
                </a:gridCol>
              </a:tblGrid>
              <a:tr h="20247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District Name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Centre Name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% Achieved </a:t>
                      </a:r>
                      <a:br>
                        <a:rPr lang="en-US" sz="2000" b="1" u="none" strike="noStrike" dirty="0">
                          <a:effectLst/>
                        </a:rPr>
                      </a:br>
                      <a:r>
                        <a:rPr lang="en-US" sz="2000" b="1" u="none" strike="noStrike" dirty="0">
                          <a:effectLst/>
                        </a:rPr>
                        <a:t>30-100%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Distinctions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Subject Ave 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77243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GAUTENG EAST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HOERSKOOL DIE ANKER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80637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GAUTENG EAST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SPRINGS TECHNICAL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51.02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1579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SEDIBENG EAST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GENERAL SMUTS HIGH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42.30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23817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SEDIBENG EAST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THUTO LORE SECONDARY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42.05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52472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SEDIBENG WEST DISTRICT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HOER TEGNIESE SKOOL CAREL DE WET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734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87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585A2-36FC-40C3-A650-F3190C4BE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Fitting &amp; Machining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5B300-B3D1-49D4-9D57-079215C35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="0" dirty="0"/>
              <a:t>10/12 Schools obtained 100% pass rate.</a:t>
            </a:r>
          </a:p>
          <a:p>
            <a:r>
              <a:rPr lang="en-ZA" b="0" dirty="0"/>
              <a:t>Total of 5 distinctions (GDE = 24) </a:t>
            </a:r>
          </a:p>
          <a:p>
            <a:r>
              <a:rPr lang="en-ZA" b="0" dirty="0"/>
              <a:t>8/12 Achieved above 50% subject average.</a:t>
            </a:r>
          </a:p>
          <a:p>
            <a:r>
              <a:rPr lang="en-ZA" b="0" dirty="0"/>
              <a:t>GE – 4</a:t>
            </a:r>
          </a:p>
          <a:p>
            <a:pPr marL="0" indent="0">
              <a:buNone/>
            </a:pPr>
            <a:r>
              <a:rPr lang="en-ZA" b="0" dirty="0"/>
              <a:t>    SW – 1 </a:t>
            </a:r>
          </a:p>
          <a:p>
            <a:pPr marL="0" indent="0">
              <a:buNone/>
            </a:pPr>
            <a:endParaRPr lang="en-ZA" b="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15309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585A2-36FC-40C3-A650-F3190C4BE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Fitting &amp; Machining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5B300-B3D1-49D4-9D57-079215C35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ZA" b="0" dirty="0"/>
          </a:p>
          <a:p>
            <a:r>
              <a:rPr lang="en-ZA" b="0" dirty="0"/>
              <a:t>Springs Boys High School – 1</a:t>
            </a:r>
          </a:p>
          <a:p>
            <a:r>
              <a:rPr lang="en-ZA" b="0" dirty="0"/>
              <a:t>Springs Technical High School – 1</a:t>
            </a:r>
          </a:p>
          <a:p>
            <a:r>
              <a:rPr lang="en-ZA" b="0" dirty="0"/>
              <a:t>HS </a:t>
            </a:r>
            <a:r>
              <a:rPr lang="en-ZA" b="0" dirty="0" err="1"/>
              <a:t>Transvalia</a:t>
            </a:r>
            <a:r>
              <a:rPr lang="en-ZA" b="0" dirty="0"/>
              <a:t> – 1 </a:t>
            </a:r>
          </a:p>
          <a:p>
            <a:r>
              <a:rPr lang="en-ZA" b="0" dirty="0"/>
              <a:t>HS John Vorster – 1 </a:t>
            </a:r>
          </a:p>
          <a:p>
            <a:r>
              <a:rPr lang="en-ZA" b="0" dirty="0"/>
              <a:t>Laban </a:t>
            </a:r>
            <a:r>
              <a:rPr lang="en-ZA" b="0" dirty="0" err="1"/>
              <a:t>Motlhabi</a:t>
            </a:r>
            <a:r>
              <a:rPr lang="en-ZA" b="0" dirty="0"/>
              <a:t> Comp School – 1  </a:t>
            </a:r>
          </a:p>
          <a:p>
            <a:endParaRPr lang="en-ZA" b="0" dirty="0"/>
          </a:p>
          <a:p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CONGRATULATIONS!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71430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37B18-37E9-2877-8B94-F96729EA8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RESULTS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B6085C2-0EBD-FC7D-804B-8DDBAF3040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623877"/>
              </p:ext>
            </p:extLst>
          </p:nvPr>
        </p:nvGraphicFramePr>
        <p:xfrm>
          <a:off x="1334530" y="1606127"/>
          <a:ext cx="9946550" cy="4950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6709">
                  <a:extLst>
                    <a:ext uri="{9D8B030D-6E8A-4147-A177-3AD203B41FA5}">
                      <a16:colId xmlns:a16="http://schemas.microsoft.com/office/drawing/2014/main" val="3505274589"/>
                    </a:ext>
                  </a:extLst>
                </a:gridCol>
                <a:gridCol w="4365938">
                  <a:extLst>
                    <a:ext uri="{9D8B030D-6E8A-4147-A177-3AD203B41FA5}">
                      <a16:colId xmlns:a16="http://schemas.microsoft.com/office/drawing/2014/main" val="1596355371"/>
                    </a:ext>
                  </a:extLst>
                </a:gridCol>
                <a:gridCol w="997301">
                  <a:extLst>
                    <a:ext uri="{9D8B030D-6E8A-4147-A177-3AD203B41FA5}">
                      <a16:colId xmlns:a16="http://schemas.microsoft.com/office/drawing/2014/main" val="1200190193"/>
                    </a:ext>
                  </a:extLst>
                </a:gridCol>
                <a:gridCol w="785611">
                  <a:extLst>
                    <a:ext uri="{9D8B030D-6E8A-4147-A177-3AD203B41FA5}">
                      <a16:colId xmlns:a16="http://schemas.microsoft.com/office/drawing/2014/main" val="3244113352"/>
                    </a:ext>
                  </a:extLst>
                </a:gridCol>
                <a:gridCol w="1010991">
                  <a:extLst>
                    <a:ext uri="{9D8B030D-6E8A-4147-A177-3AD203B41FA5}">
                      <a16:colId xmlns:a16="http://schemas.microsoft.com/office/drawing/2014/main" val="2479223188"/>
                    </a:ext>
                  </a:extLst>
                </a:gridCol>
              </a:tblGrid>
              <a:tr h="15444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District Name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Centre Name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% Achieved </a:t>
                      </a:r>
                      <a:br>
                        <a:rPr lang="en-US" sz="1800" b="1" u="none" strike="noStrike" dirty="0">
                          <a:effectLst/>
                        </a:rPr>
                      </a:br>
                      <a:r>
                        <a:rPr lang="en-US" sz="1800" b="1" u="none" strike="noStrike" dirty="0">
                          <a:effectLst/>
                        </a:rPr>
                        <a:t>30-100%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Distinctions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Subject Ave 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422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SEDIBENG WEST DISTRICT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HOERSKOOL TRANSVALIA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62.00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981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SEDIBENG WEST DISTRICT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THUTO-TIRO COMP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56.03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5125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GAUTENG EAST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SPRINGS TECHNICAL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55.83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5192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GAUTENG EAST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SPRINGS BOYS HIGH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53.79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4412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GAUTENG EAST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HOERSKOOL DIE ANKER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53.44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9901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EKURHULENI NORTH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HOERSKOOL HANS MOORE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51.59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100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GAUTENG EAST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HOERSKOOL JOHN VORSTER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50.50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4807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GAUTENG EAST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LABAN MOTLHABI COMP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50.38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0902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SEDIBENG WEST DISTRICT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SIZANANI THUSANANG COMP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49.50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3588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SEDIBENG WEST DISTRICT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HOER TEGNIESE SKOOL CAREL DE WET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148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SEDIBENG EAST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GENERAL SMUTS HIGH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42.92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9616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SEDIBENG EAST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PHOENIX HIGH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329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934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F92D0-C958-474D-A0B1-A1BCEC068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Welding &amp; Metalwork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A2849-DE6F-43A6-AA13-DBCB524F1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="0" dirty="0"/>
              <a:t>1/7 Schools obtained 100% pass rate.</a:t>
            </a:r>
          </a:p>
          <a:p>
            <a:r>
              <a:rPr lang="en-ZA" b="0" dirty="0"/>
              <a:t>Total of 0 distinctions (GDE = 3)</a:t>
            </a:r>
          </a:p>
          <a:p>
            <a:pPr marL="0" indent="0">
              <a:buNone/>
            </a:pPr>
            <a:endParaRPr lang="en-ZA" b="0" dirty="0"/>
          </a:p>
          <a:p>
            <a:r>
              <a:rPr lang="en-ZA" b="0" dirty="0"/>
              <a:t>0/7 Schools obtained above 50% subject average.</a:t>
            </a:r>
          </a:p>
          <a:p>
            <a:endParaRPr lang="en-ZA" b="0" dirty="0"/>
          </a:p>
          <a:p>
            <a:r>
              <a:rPr lang="en-ZA" dirty="0">
                <a:solidFill>
                  <a:srgbClr val="FF0000"/>
                </a:solidFill>
              </a:rPr>
              <a:t>CONCERNING!</a:t>
            </a:r>
          </a:p>
        </p:txBody>
      </p:sp>
    </p:spTree>
    <p:extLst>
      <p:ext uri="{BB962C8B-B14F-4D97-AF65-F5344CB8AC3E}">
        <p14:creationId xmlns:p14="http://schemas.microsoft.com/office/powerpoint/2010/main" val="1105497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69ABB-7E3F-4253-14D7-1058E5225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RESULTS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EA052C9-0527-B159-C2DA-0D9223E5BD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070303"/>
              </p:ext>
            </p:extLst>
          </p:nvPr>
        </p:nvGraphicFramePr>
        <p:xfrm>
          <a:off x="538841" y="1514476"/>
          <a:ext cx="11381015" cy="4099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6032">
                  <a:extLst>
                    <a:ext uri="{9D8B030D-6E8A-4147-A177-3AD203B41FA5}">
                      <a16:colId xmlns:a16="http://schemas.microsoft.com/office/drawing/2014/main" val="852358305"/>
                    </a:ext>
                  </a:extLst>
                </a:gridCol>
                <a:gridCol w="4756391">
                  <a:extLst>
                    <a:ext uri="{9D8B030D-6E8A-4147-A177-3AD203B41FA5}">
                      <a16:colId xmlns:a16="http://schemas.microsoft.com/office/drawing/2014/main" val="1806297452"/>
                    </a:ext>
                  </a:extLst>
                </a:gridCol>
                <a:gridCol w="1142864">
                  <a:extLst>
                    <a:ext uri="{9D8B030D-6E8A-4147-A177-3AD203B41FA5}">
                      <a16:colId xmlns:a16="http://schemas.microsoft.com/office/drawing/2014/main" val="1239538173"/>
                    </a:ext>
                  </a:extLst>
                </a:gridCol>
                <a:gridCol w="1142864">
                  <a:extLst>
                    <a:ext uri="{9D8B030D-6E8A-4147-A177-3AD203B41FA5}">
                      <a16:colId xmlns:a16="http://schemas.microsoft.com/office/drawing/2014/main" val="3963985054"/>
                    </a:ext>
                  </a:extLst>
                </a:gridCol>
                <a:gridCol w="1142864">
                  <a:extLst>
                    <a:ext uri="{9D8B030D-6E8A-4147-A177-3AD203B41FA5}">
                      <a16:colId xmlns:a16="http://schemas.microsoft.com/office/drawing/2014/main" val="3881381146"/>
                    </a:ext>
                  </a:extLst>
                </a:gridCol>
              </a:tblGrid>
              <a:tr h="15389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District Name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Centre Name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% Achieved </a:t>
                      </a:r>
                      <a:br>
                        <a:rPr lang="en-US" sz="2000" b="1" u="none" strike="noStrike" dirty="0">
                          <a:effectLst/>
                        </a:rPr>
                      </a:br>
                      <a:r>
                        <a:rPr lang="en-US" sz="2000" b="1" u="none" strike="noStrike" dirty="0">
                          <a:effectLst/>
                        </a:rPr>
                        <a:t>30-100%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Distinctions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Subject Ave 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37709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GAUTENG EAST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PROTEASKOOL /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34856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GAUTENG EAST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LABAN MOTLHABI COMP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54335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GAUTENG EAST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MAMELLONG COMPREHENSIVE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7346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SEDIBENG WEST DISTRICT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HOER TEGNIESE SKOOL CAREL DE WET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07495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GAUTENG EAST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SPRINGS TECHNICAL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0986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SEDIBENG EAST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THUTO LORE SECONDARY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53697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SEDIBENG WEST DISTRICT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THUTO-TIRO COMP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7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47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A82ED-D856-BA20-7A36-80AF2BD03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IMPORTANT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75562-C03F-5E41-6132-3F59BFC1F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 examination papers NB!!!!!</a:t>
            </a:r>
          </a:p>
          <a:p>
            <a:r>
              <a:rPr lang="en-US" dirty="0"/>
              <a:t>PLANNING!</a:t>
            </a:r>
          </a:p>
          <a:p>
            <a:r>
              <a:rPr lang="en-US" dirty="0"/>
              <a:t>Proper PAT tasks!</a:t>
            </a:r>
          </a:p>
          <a:p>
            <a:r>
              <a:rPr lang="en-US" dirty="0"/>
              <a:t>OWN Pat tasks!</a:t>
            </a:r>
          </a:p>
          <a:p>
            <a:r>
              <a:rPr lang="en-US" dirty="0"/>
              <a:t>Quality Assessments – March / June assessments</a:t>
            </a:r>
          </a:p>
          <a:p>
            <a:r>
              <a:rPr lang="en-US" dirty="0"/>
              <a:t>Informal assessments.</a:t>
            </a:r>
          </a:p>
          <a:p>
            <a:endParaRPr lang="en-US" dirty="0"/>
          </a:p>
          <a:p>
            <a:r>
              <a:rPr lang="en-US" dirty="0"/>
              <a:t>RESULT IN EXCELLENT PASS RATES!</a:t>
            </a:r>
          </a:p>
        </p:txBody>
      </p:sp>
    </p:spTree>
    <p:extLst>
      <p:ext uri="{BB962C8B-B14F-4D97-AF65-F5344CB8AC3E}">
        <p14:creationId xmlns:p14="http://schemas.microsoft.com/office/powerpoint/2010/main" val="2931325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818250F-0FC7-48B9-8070-0015413C0A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1837" y="1614752"/>
            <a:ext cx="6078828" cy="340414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61CFE4-6BE0-4D43-B4B0-ADE10C24693D}"/>
              </a:ext>
            </a:extLst>
          </p:cNvPr>
          <p:cNvSpPr txBox="1"/>
          <p:nvPr/>
        </p:nvSpPr>
        <p:spPr>
          <a:xfrm>
            <a:off x="725510" y="4881093"/>
            <a:ext cx="107409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/>
              <a:t>To each and every educator who worked very hard.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/>
              <a:t>By placing the interest of the learner first.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/>
              <a:t>For your dedication to the subject</a:t>
            </a:r>
          </a:p>
        </p:txBody>
      </p:sp>
    </p:spTree>
    <p:extLst>
      <p:ext uri="{BB962C8B-B14F-4D97-AF65-F5344CB8AC3E}">
        <p14:creationId xmlns:p14="http://schemas.microsoft.com/office/powerpoint/2010/main" val="3601755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24598-2982-4715-95EB-0D4D9FA16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Management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1A6F1-512F-4E83-8BC0-183CB9933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Management plan for school visits had been sent with email.</a:t>
            </a:r>
          </a:p>
          <a:p>
            <a:r>
              <a:rPr lang="en-ZA" b="0" dirty="0"/>
              <a:t>School visits to start 22 January 2024.</a:t>
            </a:r>
          </a:p>
          <a:p>
            <a:r>
              <a:rPr lang="en-ZA" b="0" dirty="0"/>
              <a:t>GDE / DBE responsibilities – will inform in due time if any changes will occur in management plan for school visits.</a:t>
            </a:r>
          </a:p>
          <a:p>
            <a:r>
              <a:rPr lang="en-ZA" sz="2800" dirty="0">
                <a:solidFill>
                  <a:srgbClr val="FF0000"/>
                </a:solidFill>
              </a:rPr>
              <a:t>Next SUBJECT MEETING – 4 March 2024 – SE/SW</a:t>
            </a:r>
          </a:p>
          <a:p>
            <a:pPr marL="0" indent="0">
              <a:buNone/>
            </a:pPr>
            <a:r>
              <a:rPr lang="en-ZA" sz="2800" dirty="0">
                <a:solidFill>
                  <a:srgbClr val="FF0000"/>
                </a:solidFill>
              </a:rPr>
              <a:t>                                                – 5 March 2023 – GE</a:t>
            </a:r>
          </a:p>
        </p:txBody>
      </p:sp>
    </p:spTree>
    <p:extLst>
      <p:ext uri="{BB962C8B-B14F-4D97-AF65-F5344CB8AC3E}">
        <p14:creationId xmlns:p14="http://schemas.microsoft.com/office/powerpoint/2010/main" val="3551629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CEB05-2401-4913-8CA8-AFC5682A7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Curriculum delivery and ATP completion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A4D5A-3020-4C18-B83C-52C3F610F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Educators do not teach all content – last year found whole topics missing!</a:t>
            </a:r>
          </a:p>
          <a:p>
            <a:r>
              <a:rPr lang="en-ZA" b="0" dirty="0"/>
              <a:t>Teach according to Revised ATP 2023/24vcontent for Grade 10 and 11.</a:t>
            </a:r>
          </a:p>
          <a:p>
            <a:r>
              <a:rPr lang="en-ZA" dirty="0">
                <a:solidFill>
                  <a:srgbClr val="FF0000"/>
                </a:solidFill>
              </a:rPr>
              <a:t>Grade 12 – NO trimming of ATP!</a:t>
            </a:r>
          </a:p>
          <a:p>
            <a:r>
              <a:rPr lang="en-ZA" b="0" dirty="0"/>
              <a:t>ATP’s with % available on website for downloading.</a:t>
            </a:r>
          </a:p>
          <a:p>
            <a:r>
              <a:rPr lang="en-ZA" b="0" dirty="0"/>
              <a:t>SBA moderation in 2023 clearly showed educators did NOT USE the ATP’s with the allocated percentages.</a:t>
            </a:r>
          </a:p>
          <a:p>
            <a:r>
              <a:rPr lang="en-ZA" b="0" dirty="0"/>
              <a:t>H.O.D.’s to monitor ATP’s </a:t>
            </a:r>
            <a:r>
              <a:rPr lang="en-ZA" dirty="0"/>
              <a:t>EVERY two weeks</a:t>
            </a:r>
            <a:r>
              <a:rPr lang="en-ZA" b="0" dirty="0"/>
              <a:t>.</a:t>
            </a:r>
          </a:p>
          <a:p>
            <a:r>
              <a:rPr lang="en-ZA" b="0" dirty="0"/>
              <a:t>Curriculum behind – need to show strategies for catching UP!</a:t>
            </a:r>
          </a:p>
          <a:p>
            <a:r>
              <a:rPr lang="en-ZA" b="0" dirty="0"/>
              <a:t>Registers to be kept on ANY type of extra class.</a:t>
            </a:r>
          </a:p>
        </p:txBody>
      </p:sp>
    </p:spTree>
    <p:extLst>
      <p:ext uri="{BB962C8B-B14F-4D97-AF65-F5344CB8AC3E}">
        <p14:creationId xmlns:p14="http://schemas.microsoft.com/office/powerpoint/2010/main" val="1752714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78BD7-125C-4DA9-87B4-9D91ACA0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62DA9-EE6C-4A70-9A42-5859973DD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ZA" b="0" dirty="0"/>
              <a:t>Welcome and Register.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Statistics for GDE. 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/>
              <a:t>2023 </a:t>
            </a:r>
            <a:r>
              <a:rPr lang="en-ZA" b="0" dirty="0"/>
              <a:t>NSC Examinations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Management Plan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Curriculum delivery and ATP completion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School visits and Support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Administration and Planning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Roadshows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Mark Sheets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Assignment and Baseline assessments. 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Term 1 Formal Assessment.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Informal assessments.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PAT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Registers.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Training.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PLC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Website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52403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66381-C7EE-42FA-9F3F-1B8D1AAAC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SCHOOL VISITS AND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BE328-939A-4B17-B518-56E23D116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PLC support important – USE MS Teams or face-to-face.</a:t>
            </a:r>
          </a:p>
          <a:p>
            <a:r>
              <a:rPr lang="en-ZA" b="0" dirty="0"/>
              <a:t>If needed – I will arrange Teams meetings for educators and download registers.</a:t>
            </a:r>
          </a:p>
          <a:p>
            <a:r>
              <a:rPr lang="en-ZA" b="0" dirty="0"/>
              <a:t>Give support, but educators DO NOT implement support strategies and suggestions in order to make teaching and curriculum delivery more effective.</a:t>
            </a:r>
          </a:p>
          <a:p>
            <a:r>
              <a:rPr lang="en-ZA" b="0" dirty="0"/>
              <a:t>Email or WhatsApp if support is needed – concerning that only a few do this.</a:t>
            </a:r>
          </a:p>
          <a:p>
            <a:r>
              <a:rPr lang="en-ZA" b="0" dirty="0"/>
              <a:t>Upon visits – “</a:t>
            </a:r>
            <a:r>
              <a:rPr lang="en-ZA" b="0" i="1" dirty="0"/>
              <a:t>I did not know</a:t>
            </a:r>
            <a:r>
              <a:rPr lang="en-ZA" b="0" dirty="0"/>
              <a:t>” or “</a:t>
            </a:r>
            <a:r>
              <a:rPr lang="en-ZA" b="0" i="1" dirty="0"/>
              <a:t>I did not understand</a:t>
            </a:r>
            <a:r>
              <a:rPr lang="en-ZA" b="0" dirty="0"/>
              <a:t>” – Serious implication on quality teaching.</a:t>
            </a:r>
          </a:p>
          <a:p>
            <a:r>
              <a:rPr lang="en-ZA" b="0" dirty="0"/>
              <a:t>Support visits – monitor class teaching and teaching methods.</a:t>
            </a:r>
          </a:p>
        </p:txBody>
      </p:sp>
    </p:spTree>
    <p:extLst>
      <p:ext uri="{BB962C8B-B14F-4D97-AF65-F5344CB8AC3E}">
        <p14:creationId xmlns:p14="http://schemas.microsoft.com/office/powerpoint/2010/main" val="2762130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86E27-6113-82C7-6EA8-EFD882214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ADMINISTRATION and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3AF0B-EA43-BD17-89CF-894BDE398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SBA and PAT files – separate</a:t>
            </a:r>
          </a:p>
          <a:p>
            <a:r>
              <a:rPr lang="en-ZA" b="0" dirty="0"/>
              <a:t>Teacher files – Table of content visible with content updated.</a:t>
            </a:r>
          </a:p>
          <a:p>
            <a:r>
              <a:rPr lang="en-ZA" b="0" dirty="0"/>
              <a:t>PAT files with mark sheets.</a:t>
            </a:r>
          </a:p>
          <a:p>
            <a:r>
              <a:rPr lang="en-ZA" b="0" dirty="0"/>
              <a:t>NO test/exam may leave the school premises.</a:t>
            </a:r>
          </a:p>
          <a:p>
            <a:r>
              <a:rPr lang="en-ZA" b="0" dirty="0"/>
              <a:t>NO PAT task to leave school premises.</a:t>
            </a:r>
          </a:p>
          <a:p>
            <a:r>
              <a:rPr lang="en-ZA" b="0" dirty="0"/>
              <a:t>Proper planning </a:t>
            </a:r>
            <a:r>
              <a:rPr lang="en-ZA" dirty="0"/>
              <a:t>MUST</a:t>
            </a:r>
            <a:r>
              <a:rPr lang="en-ZA" b="0" dirty="0"/>
              <a:t> be available for verification on school visit</a:t>
            </a:r>
          </a:p>
          <a:p>
            <a:r>
              <a:rPr lang="en-ZA" b="0" dirty="0">
                <a:highlight>
                  <a:srgbClr val="FFFF00"/>
                </a:highlight>
              </a:rPr>
              <a:t>Planning – WHAT / WHEN / HOW teaching is going to take place WITH ALL specified assessments included in planning</a:t>
            </a:r>
          </a:p>
          <a:p>
            <a:r>
              <a:rPr lang="en-ZA" b="0" dirty="0">
                <a:highlight>
                  <a:srgbClr val="FFFF00"/>
                </a:highlight>
              </a:rPr>
              <a:t>ATPs to be kept updated daily!</a:t>
            </a:r>
          </a:p>
          <a:p>
            <a:endParaRPr lang="en-ZA" b="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94178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884F7-0D6C-54FE-AFFA-E4044C419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Moderation colour pens – Post moderation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804EB-A881-08CA-71A1-33DF939A5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 level – Green pen</a:t>
            </a:r>
          </a:p>
          <a:p>
            <a:r>
              <a:rPr lang="en-US" dirty="0"/>
              <a:t>District level – Orange pen</a:t>
            </a:r>
          </a:p>
          <a:p>
            <a:r>
              <a:rPr lang="en-US"/>
              <a:t>Provincial level – Pink pen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15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180454E6-8946-956F-B6D2-1E35BC398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altLang="en-US" dirty="0"/>
              <a:t>Complete Weekly Planner</a:t>
            </a:r>
            <a:endParaRPr lang="en-GB" altLang="en-US" dirty="0"/>
          </a:p>
        </p:txBody>
      </p:sp>
      <p:pic>
        <p:nvPicPr>
          <p:cNvPr id="33795" name="Content Placeholder 3">
            <a:extLst>
              <a:ext uri="{FF2B5EF4-FFF2-40B4-BE49-F238E27FC236}">
                <a16:creationId xmlns:a16="http://schemas.microsoft.com/office/drawing/2014/main" id="{2F13DCED-AC6B-EC91-E88A-A5B2D927BF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470025"/>
            <a:ext cx="9183688" cy="4668838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52456998-6895-8859-8927-42141BA83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altLang="en-US" dirty="0"/>
              <a:t>Complete ATP</a:t>
            </a:r>
            <a:endParaRPr lang="en-GB" altLang="en-US" dirty="0"/>
          </a:p>
        </p:txBody>
      </p:sp>
      <p:pic>
        <p:nvPicPr>
          <p:cNvPr id="34819" name="Content Placeholder 3">
            <a:extLst>
              <a:ext uri="{FF2B5EF4-FFF2-40B4-BE49-F238E27FC236}">
                <a16:creationId xmlns:a16="http://schemas.microsoft.com/office/drawing/2014/main" id="{2F5E4486-35B9-AACB-3E50-F2BD9F458E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6073" y="1495486"/>
            <a:ext cx="8688903" cy="4875153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10299-532C-440C-B40F-7D3C52D26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Grade 12 Roadshows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7ADD0-A69C-4B9F-AF9F-A62A60EDA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b="0" dirty="0"/>
              <a:t>Will be held on MS Teams from 12 – 14 February 2024</a:t>
            </a:r>
          </a:p>
          <a:p>
            <a:r>
              <a:rPr lang="en-ZA" b="0" dirty="0"/>
              <a:t>CONCERN – Absence from educators in 2023…..</a:t>
            </a:r>
          </a:p>
          <a:p>
            <a:endParaRPr lang="en-ZA" b="0" dirty="0"/>
          </a:p>
          <a:p>
            <a:pPr marL="0" indent="0">
              <a:buNone/>
            </a:pPr>
            <a:r>
              <a:rPr lang="en-ZA" b="0" dirty="0"/>
              <a:t>   </a:t>
            </a:r>
            <a:r>
              <a:rPr lang="en-ZA" u="sng" dirty="0">
                <a:solidFill>
                  <a:srgbClr val="FF0000"/>
                </a:solidFill>
              </a:rPr>
              <a:t>PAT MEDIATION – ALL SPECIALISATIONS</a:t>
            </a:r>
          </a:p>
          <a:p>
            <a:r>
              <a:rPr lang="en-ZA" b="0" dirty="0"/>
              <a:t>ALL educators to attend.</a:t>
            </a:r>
          </a:p>
          <a:p>
            <a:r>
              <a:rPr lang="en-ZA" b="0" dirty="0"/>
              <a:t>Teams platform – </a:t>
            </a:r>
            <a:r>
              <a:rPr lang="en-ZA" dirty="0"/>
              <a:t>TBC – will inform after 31 Jan on dates.</a:t>
            </a:r>
          </a:p>
          <a:p>
            <a:r>
              <a:rPr lang="en-ZA" b="0" dirty="0"/>
              <a:t>Time: </a:t>
            </a:r>
            <a:r>
              <a:rPr lang="en-ZA" dirty="0"/>
              <a:t>14:30 – 16:30 </a:t>
            </a:r>
          </a:p>
          <a:p>
            <a:r>
              <a:rPr lang="en-ZA" b="0" dirty="0"/>
              <a:t>Grade 10 – 12 PAT to be discussed.</a:t>
            </a:r>
          </a:p>
          <a:p>
            <a:r>
              <a:rPr lang="en-ZA" b="0" dirty="0"/>
              <a:t>EACH Specialisation separate.</a:t>
            </a:r>
          </a:p>
          <a:p>
            <a:r>
              <a:rPr lang="en-ZA" b="0" dirty="0"/>
              <a:t>HOD to choose which to attend as all will be discussed same time due to time constraints.</a:t>
            </a:r>
          </a:p>
        </p:txBody>
      </p:sp>
    </p:spTree>
    <p:extLst>
      <p:ext uri="{BB962C8B-B14F-4D97-AF65-F5344CB8AC3E}">
        <p14:creationId xmlns:p14="http://schemas.microsoft.com/office/powerpoint/2010/main" val="31854522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45E37-F4A9-4347-A5F4-523AA4F1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Mark 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E675D-705E-43D1-9487-B64C77E6A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3200" b="0" u="sng" dirty="0"/>
              <a:t>Composite Mark sheet</a:t>
            </a:r>
            <a:r>
              <a:rPr lang="en-ZA" sz="3200" b="0" dirty="0"/>
              <a:t>:</a:t>
            </a:r>
          </a:p>
          <a:p>
            <a:pPr marL="0" indent="0">
              <a:buNone/>
            </a:pPr>
            <a:endParaRPr lang="en-ZA" sz="3200" b="0" dirty="0"/>
          </a:p>
          <a:p>
            <a:r>
              <a:rPr lang="en-ZA" sz="3200" b="0" dirty="0"/>
              <a:t>Mark sheet is available on the website for download.</a:t>
            </a:r>
          </a:p>
          <a:p>
            <a:r>
              <a:rPr lang="en-ZA" sz="3200" b="0" dirty="0"/>
              <a:t>New weightings for Grade 10/11 on Pat in Term 2 and 3.</a:t>
            </a:r>
          </a:p>
          <a:p>
            <a:r>
              <a:rPr lang="en-ZA" sz="3200" b="0" dirty="0"/>
              <a:t>Use Phase 4 for Phase 2 and Phase 2 for Phase 4 on SASAMS.</a:t>
            </a:r>
          </a:p>
          <a:p>
            <a:r>
              <a:rPr lang="en-ZA" sz="3200" b="0" dirty="0"/>
              <a:t>PAT mark sheets in PAT documents.</a:t>
            </a:r>
          </a:p>
          <a:p>
            <a:r>
              <a:rPr lang="en-ZA" sz="3200" b="0" dirty="0"/>
              <a:t>Excel spread sheets are available on website for download (Grades 10 and 11).</a:t>
            </a:r>
          </a:p>
          <a:p>
            <a:pPr marL="0" indent="0">
              <a:buNone/>
            </a:pPr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144505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F223D-049F-45E0-BD24-E9C965CC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Assignment</a:t>
            </a:r>
            <a:r>
              <a:rPr lang="en-ZA" b="0" dirty="0"/>
              <a:t> </a:t>
            </a:r>
            <a:r>
              <a:rPr lang="en-ZA" dirty="0"/>
              <a:t>and Baseline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091F3-756F-41BF-A5E5-9B1F6077E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b="0" dirty="0"/>
              <a:t>Grade 10/11 Assignment – formal assessment</a:t>
            </a:r>
          </a:p>
          <a:p>
            <a:r>
              <a:rPr lang="en-ZA" sz="2800" dirty="0">
                <a:solidFill>
                  <a:srgbClr val="FF0000"/>
                </a:solidFill>
              </a:rPr>
              <a:t>Develop OWN assignment </a:t>
            </a:r>
            <a:r>
              <a:rPr lang="en-ZA" sz="2800" b="0" dirty="0"/>
              <a:t>– same format as 2023, just own content.</a:t>
            </a:r>
          </a:p>
          <a:p>
            <a:r>
              <a:rPr lang="en-ZA" sz="2800" b="0" dirty="0"/>
              <a:t>H.O.D. To MODERATE!!</a:t>
            </a:r>
          </a:p>
          <a:p>
            <a:r>
              <a:rPr lang="en-ZA" sz="2800" b="0" dirty="0"/>
              <a:t>Term 1 SBA mark</a:t>
            </a:r>
          </a:p>
        </p:txBody>
      </p:sp>
    </p:spTree>
    <p:extLst>
      <p:ext uri="{BB962C8B-B14F-4D97-AF65-F5344CB8AC3E}">
        <p14:creationId xmlns:p14="http://schemas.microsoft.com/office/powerpoint/2010/main" val="11822280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E33BE-439D-4383-A3D5-DE7DF2006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0" dirty="0"/>
              <a:t>Baseline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AECF0-3755-40EC-A265-0EC287483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800" b="0" dirty="0"/>
              <a:t>Baseline assessment to be conducted for Grade 11 and 12 </a:t>
            </a:r>
            <a:r>
              <a:rPr lang="en-ZA" sz="2800" dirty="0"/>
              <a:t>BEFORE</a:t>
            </a:r>
            <a:r>
              <a:rPr lang="en-ZA" sz="2800" b="0" dirty="0"/>
              <a:t> EACH TOPIC!</a:t>
            </a:r>
          </a:p>
          <a:p>
            <a:r>
              <a:rPr lang="en-ZA" sz="2800" b="0" dirty="0"/>
              <a:t>Baseline assessment </a:t>
            </a:r>
            <a:r>
              <a:rPr lang="en-ZA" sz="2800" b="0" dirty="0">
                <a:highlight>
                  <a:srgbClr val="FFFF00"/>
                </a:highlight>
              </a:rPr>
              <a:t>proof be available </a:t>
            </a:r>
            <a:r>
              <a:rPr lang="en-ZA" sz="2800" b="0" dirty="0"/>
              <a:t>on school visits.</a:t>
            </a:r>
          </a:p>
          <a:p>
            <a:r>
              <a:rPr lang="en-ZA" sz="2800" b="0" dirty="0"/>
              <a:t>Requirement now from DBE Curriculum. </a:t>
            </a:r>
          </a:p>
          <a:p>
            <a:r>
              <a:rPr lang="en-ZA" sz="2800" b="0" dirty="0"/>
              <a:t>Determine content knowledge carried over from 2023.</a:t>
            </a:r>
          </a:p>
          <a:p>
            <a:r>
              <a:rPr lang="en-ZA" sz="2800" b="0" dirty="0"/>
              <a:t>Shortcomings in content knowledge to be addressed in teaching and lessons.</a:t>
            </a:r>
          </a:p>
          <a:p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17749000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F223D-049F-45E0-BD24-E9C965CC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Term 1 Formal Assessments – Grade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091F3-756F-41BF-A5E5-9B1F6077E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b="0" dirty="0"/>
              <a:t>Grade 12 – TEST – 60 minutes.</a:t>
            </a:r>
          </a:p>
          <a:p>
            <a:r>
              <a:rPr lang="en-ZA" sz="2800" b="0" dirty="0"/>
              <a:t>Grade 12 Guideline in pre-moderation tool.</a:t>
            </a:r>
          </a:p>
          <a:p>
            <a:r>
              <a:rPr lang="en-ZA" sz="2800" b="0" dirty="0"/>
              <a:t>NO 2 or 3 different tests and then add to make 50!</a:t>
            </a:r>
          </a:p>
          <a:p>
            <a:r>
              <a:rPr lang="en-ZA" sz="2800" b="0" dirty="0"/>
              <a:t>Set own tests.</a:t>
            </a:r>
          </a:p>
          <a:p>
            <a:r>
              <a:rPr lang="en-ZA" sz="2800" b="0" dirty="0"/>
              <a:t>H.O.D. To MODERATE!!</a:t>
            </a:r>
          </a:p>
          <a:p>
            <a:r>
              <a:rPr lang="en-ZA" sz="2800" b="0" dirty="0"/>
              <a:t>Term 1 SBA mark</a:t>
            </a:r>
          </a:p>
          <a:p>
            <a:r>
              <a:rPr lang="en-ZA" sz="2800" b="0" dirty="0"/>
              <a:t>ONLY work done in Term 1 to be assessed.</a:t>
            </a:r>
          </a:p>
          <a:p>
            <a:r>
              <a:rPr lang="en-ZA" sz="2800" dirty="0">
                <a:highlight>
                  <a:srgbClr val="FFFF00"/>
                </a:highlight>
              </a:rPr>
              <a:t>DO NOT accept average of below 50%!</a:t>
            </a:r>
          </a:p>
          <a:p>
            <a:endParaRPr lang="en-ZA" sz="2800" b="0" dirty="0"/>
          </a:p>
        </p:txBody>
      </p:sp>
    </p:spTree>
    <p:extLst>
      <p:ext uri="{BB962C8B-B14F-4D97-AF65-F5344CB8AC3E}">
        <p14:creationId xmlns:p14="http://schemas.microsoft.com/office/powerpoint/2010/main" val="134042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5EBBF-42B2-495C-AFC6-0DAB20D96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Welcome and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A013D-C9C1-4B3B-9DCB-9753F2299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600" b="0" dirty="0"/>
              <a:t>Welcome to 2024</a:t>
            </a:r>
          </a:p>
          <a:p>
            <a:endParaRPr lang="en-ZA" sz="3600" b="0" dirty="0"/>
          </a:p>
          <a:p>
            <a:r>
              <a:rPr lang="en-ZA" sz="3600" b="0" dirty="0"/>
              <a:t>Register via QR code – Google Forms</a:t>
            </a:r>
          </a:p>
          <a:p>
            <a:r>
              <a:rPr lang="en-ZA" sz="3600" b="0" dirty="0"/>
              <a:t>Please complete BEFORE 16:00 – register lock after 16:00</a:t>
            </a:r>
          </a:p>
        </p:txBody>
      </p:sp>
    </p:spTree>
    <p:extLst>
      <p:ext uri="{BB962C8B-B14F-4D97-AF65-F5344CB8AC3E}">
        <p14:creationId xmlns:p14="http://schemas.microsoft.com/office/powerpoint/2010/main" val="15912487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3C5EE-9178-4968-B52D-D9A2C108E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Informal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50C7E-631D-4D60-B76C-398AD84D1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b="0" dirty="0">
                <a:highlight>
                  <a:srgbClr val="FFFF00"/>
                </a:highlight>
              </a:rPr>
              <a:t>Informal assessment MUST be done.</a:t>
            </a:r>
          </a:p>
          <a:p>
            <a:r>
              <a:rPr lang="en-ZA" b="0" dirty="0"/>
              <a:t>Grade 10/11 can previous exam/test papers be used as extra assessments/homework</a:t>
            </a:r>
          </a:p>
          <a:p>
            <a:r>
              <a:rPr lang="en-ZA" dirty="0">
                <a:highlight>
                  <a:srgbClr val="00FFFF"/>
                </a:highlight>
              </a:rPr>
              <a:t>Grade 12 – NB!!! – Use last 5 NSC papers as top-up to informal assessments given to candidates.</a:t>
            </a:r>
          </a:p>
          <a:p>
            <a:r>
              <a:rPr lang="en-ZA" b="0" dirty="0"/>
              <a:t>Informal assessments to be done in learners books.</a:t>
            </a:r>
          </a:p>
          <a:p>
            <a:r>
              <a:rPr lang="en-ZA" b="0" dirty="0"/>
              <a:t>H.O.D. To monitor informal assessments</a:t>
            </a:r>
          </a:p>
          <a:p>
            <a:r>
              <a:rPr lang="en-ZA" b="0" dirty="0"/>
              <a:t>GDE will monitor informal assessments and must report back to DBE on amount and progress of informal assessments.</a:t>
            </a:r>
          </a:p>
          <a:p>
            <a:r>
              <a:rPr lang="en-ZA" b="0" dirty="0"/>
              <a:t>When learners are at home – assignments / research tasks to be given and must be monitored / checked by educators on return.</a:t>
            </a:r>
          </a:p>
          <a:p>
            <a:r>
              <a:rPr lang="en-ZA" dirty="0">
                <a:solidFill>
                  <a:srgbClr val="FF0000"/>
                </a:solidFill>
              </a:rPr>
              <a:t>Poor 2023 SBA marks – shows CLEARLY lack of informal assessments!</a:t>
            </a:r>
          </a:p>
        </p:txBody>
      </p:sp>
    </p:spTree>
    <p:extLst>
      <p:ext uri="{BB962C8B-B14F-4D97-AF65-F5344CB8AC3E}">
        <p14:creationId xmlns:p14="http://schemas.microsoft.com/office/powerpoint/2010/main" val="4327397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1555-88F2-42DA-9607-B3A0ED2DD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PAT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E7DAB-6113-4E5B-94A6-B48DFB644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PAT tasks on website for download.</a:t>
            </a:r>
          </a:p>
          <a:p>
            <a:r>
              <a:rPr lang="en-ZA" b="0" dirty="0"/>
              <a:t>Mediation on ALL PAT will be conducted on M’S Teams and dates to be announced..</a:t>
            </a:r>
          </a:p>
          <a:p>
            <a:r>
              <a:rPr lang="en-ZA" b="0" dirty="0"/>
              <a:t>Guidelines and requirements will be clearly indicated in mediation.</a:t>
            </a:r>
          </a:p>
          <a:p>
            <a:r>
              <a:rPr lang="en-ZA" b="0" dirty="0"/>
              <a:t>HOD’s to monitor PAT progress.</a:t>
            </a:r>
          </a:p>
          <a:p>
            <a:r>
              <a:rPr lang="en-ZA" dirty="0">
                <a:highlight>
                  <a:srgbClr val="FFFF00"/>
                </a:highlight>
              </a:rPr>
              <a:t>OWN Pat tasks COMPULSARY!</a:t>
            </a:r>
          </a:p>
        </p:txBody>
      </p:sp>
    </p:spTree>
    <p:extLst>
      <p:ext uri="{BB962C8B-B14F-4D97-AF65-F5344CB8AC3E}">
        <p14:creationId xmlns:p14="http://schemas.microsoft.com/office/powerpoint/2010/main" val="21547042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CD4DA-6FE5-46E9-BD64-DDFEF7A80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0BC81-CE5C-4228-8F94-2A7AB253A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Daily class attendance registers MUST be kept! – </a:t>
            </a:r>
            <a:r>
              <a:rPr lang="en-ZA" dirty="0"/>
              <a:t>It is policy!</a:t>
            </a:r>
          </a:p>
          <a:p>
            <a:r>
              <a:rPr lang="en-ZA" b="0" dirty="0"/>
              <a:t>Record must be kept of Grade 12 learners being absent.</a:t>
            </a:r>
          </a:p>
          <a:p>
            <a:r>
              <a:rPr lang="en-ZA" b="0" dirty="0"/>
              <a:t>H.O.D. and parents to be kept up to date with learners being absent if no valid reason has been provided to the school.</a:t>
            </a:r>
          </a:p>
          <a:p>
            <a:r>
              <a:rPr lang="en-ZA" b="0" dirty="0"/>
              <a:t>Catch-Up plan for leaners WHO was absent with valid reasons.</a:t>
            </a:r>
          </a:p>
          <a:p>
            <a:r>
              <a:rPr lang="en-ZA" b="0" dirty="0"/>
              <a:t>EXCEL Register available on website for use.</a:t>
            </a:r>
          </a:p>
          <a:p>
            <a:r>
              <a:rPr lang="en-ZA" b="0" dirty="0"/>
              <a:t>Stock registers MUST be updated – especially where new equipment, tool and material being delivered.</a:t>
            </a:r>
          </a:p>
          <a:p>
            <a:r>
              <a:rPr lang="en-ZA" b="0" dirty="0"/>
              <a:t>GDE to monitor asset registers.</a:t>
            </a:r>
          </a:p>
        </p:txBody>
      </p:sp>
    </p:spTree>
    <p:extLst>
      <p:ext uri="{BB962C8B-B14F-4D97-AF65-F5344CB8AC3E}">
        <p14:creationId xmlns:p14="http://schemas.microsoft.com/office/powerpoint/2010/main" val="19166645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3F421-6B38-4823-BCAF-841E6BD87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277E0-23DC-43EA-A99E-3E4340495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23863"/>
            <a:r>
              <a:rPr lang="en-ZA" b="0" dirty="0"/>
              <a:t>Training service providers has not been appointed as yet.</a:t>
            </a:r>
          </a:p>
          <a:p>
            <a:pPr marL="423863"/>
            <a:r>
              <a:rPr lang="en-ZA" b="0" dirty="0"/>
              <a:t>Head Office meeting on 31 January.</a:t>
            </a:r>
          </a:p>
          <a:p>
            <a:pPr marL="423863">
              <a:buFont typeface="Wingdings" panose="05000000000000000000" pitchFamily="2" charset="2"/>
              <a:buChar char="Ø"/>
            </a:pPr>
            <a:r>
              <a:rPr lang="en-ZA" b="0" dirty="0"/>
              <a:t>27 January CANCELLED</a:t>
            </a:r>
          </a:p>
          <a:p>
            <a:pPr marL="423863">
              <a:buFont typeface="Wingdings" panose="05000000000000000000" pitchFamily="2" charset="2"/>
              <a:buChar char="Ø"/>
            </a:pPr>
            <a:r>
              <a:rPr lang="en-ZA" b="0" dirty="0"/>
              <a:t>17 February – Phase 1</a:t>
            </a:r>
          </a:p>
          <a:p>
            <a:pPr marL="423863">
              <a:buFont typeface="Wingdings" panose="05000000000000000000" pitchFamily="2" charset="2"/>
              <a:buChar char="Ø"/>
            </a:pPr>
            <a:r>
              <a:rPr lang="en-ZA" b="0" dirty="0"/>
              <a:t>24 February – Phase 2</a:t>
            </a:r>
          </a:p>
          <a:p>
            <a:pPr marL="423863">
              <a:buFont typeface="Wingdings" panose="05000000000000000000" pitchFamily="2" charset="2"/>
              <a:buChar char="Ø"/>
            </a:pPr>
            <a:r>
              <a:rPr lang="en-ZA" b="0" dirty="0"/>
              <a:t>2 March – Phase 3</a:t>
            </a:r>
          </a:p>
          <a:p>
            <a:pPr marL="423863">
              <a:buFont typeface="Wingdings" panose="05000000000000000000" pitchFamily="2" charset="2"/>
              <a:buChar char="Ø"/>
            </a:pPr>
            <a:r>
              <a:rPr lang="en-ZA" b="0" dirty="0"/>
              <a:t>16 March – Phase 4</a:t>
            </a:r>
          </a:p>
          <a:p>
            <a:pPr marL="423863"/>
            <a:r>
              <a:rPr lang="en-ZA" dirty="0"/>
              <a:t>Dates communicated in 2023 to all approved by unions – Focus on 2024 PAT tasks</a:t>
            </a:r>
          </a:p>
          <a:p>
            <a:pPr marL="423863"/>
            <a:r>
              <a:rPr lang="en-ZA" b="0" dirty="0"/>
              <a:t>Venues will be communicated after 31 January.</a:t>
            </a:r>
          </a:p>
          <a:p>
            <a:pPr marL="80963" indent="0">
              <a:buNone/>
            </a:pPr>
            <a:endParaRPr lang="en-ZA" b="0" dirty="0"/>
          </a:p>
          <a:p>
            <a:pPr marL="423863"/>
            <a:r>
              <a:rPr lang="en-ZA" b="0" dirty="0"/>
              <a:t>If any changes occur – educators will be informed in due time.</a:t>
            </a:r>
          </a:p>
          <a:p>
            <a:pPr marL="423863"/>
            <a:endParaRPr lang="en-ZA" b="0" dirty="0"/>
          </a:p>
          <a:p>
            <a:pPr marL="80963" indent="0">
              <a:buNone/>
            </a:pPr>
            <a:endParaRPr lang="en-ZA" b="0" dirty="0"/>
          </a:p>
          <a:p>
            <a:pPr marL="468313" indent="0">
              <a:buNone/>
            </a:pPr>
            <a:endParaRPr lang="en-ZA" b="0" dirty="0"/>
          </a:p>
          <a:p>
            <a:pPr marL="811213">
              <a:buFont typeface="Wingdings" panose="05000000000000000000" pitchFamily="2" charset="2"/>
              <a:buChar char="Ø"/>
            </a:pPr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26984954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C5B47-C358-4F1F-A53A-168594BF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PLC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44751-E903-4844-8A09-D55C1036E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Imperative for professional development!</a:t>
            </a:r>
          </a:p>
          <a:p>
            <a:r>
              <a:rPr lang="en-ZA" b="0" dirty="0"/>
              <a:t>Need Agenda and register for Head Office.</a:t>
            </a:r>
          </a:p>
          <a:p>
            <a:r>
              <a:rPr lang="en-ZA" b="0" dirty="0"/>
              <a:t>All educators need to engage in PLC meetings – GDE requirement.</a:t>
            </a:r>
          </a:p>
          <a:p>
            <a:r>
              <a:rPr lang="en-ZA" b="0" dirty="0"/>
              <a:t>If needed – will arrange Teams meeting should educators want to.</a:t>
            </a:r>
          </a:p>
          <a:p>
            <a:r>
              <a:rPr lang="en-ZA" b="0" dirty="0"/>
              <a:t>Inform me in due time!</a:t>
            </a:r>
          </a:p>
        </p:txBody>
      </p:sp>
    </p:spTree>
    <p:extLst>
      <p:ext uri="{BB962C8B-B14F-4D97-AF65-F5344CB8AC3E}">
        <p14:creationId xmlns:p14="http://schemas.microsoft.com/office/powerpoint/2010/main" val="23342047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A0DA5-3A3E-4310-9698-7FDD5BA5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01738-CF66-4A45-8A5E-DF5381823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ZA" sz="4800" b="0" dirty="0">
                <a:hlinkClick r:id="rId2"/>
              </a:rPr>
              <a:t>www.mtechedusupport.co.za</a:t>
            </a:r>
            <a:endParaRPr lang="en-ZA" sz="4800" b="0" dirty="0"/>
          </a:p>
          <a:p>
            <a:pPr marL="0" indent="0">
              <a:buNone/>
            </a:pPr>
            <a:endParaRPr lang="en-ZA" b="0" dirty="0"/>
          </a:p>
          <a:p>
            <a:r>
              <a:rPr lang="en-ZA" sz="4000" b="0" dirty="0"/>
              <a:t>For your support!</a:t>
            </a:r>
          </a:p>
        </p:txBody>
      </p:sp>
    </p:spTree>
    <p:extLst>
      <p:ext uri="{BB962C8B-B14F-4D97-AF65-F5344CB8AC3E}">
        <p14:creationId xmlns:p14="http://schemas.microsoft.com/office/powerpoint/2010/main" val="22623062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169C02-C8B2-4003-B031-8AF83B91148D}"/>
              </a:ext>
            </a:extLst>
          </p:cNvPr>
          <p:cNvSpPr txBox="1"/>
          <p:nvPr/>
        </p:nvSpPr>
        <p:spPr>
          <a:xfrm>
            <a:off x="3928056" y="1056068"/>
            <a:ext cx="5254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>
                <a:solidFill>
                  <a:schemeClr val="bg1"/>
                </a:solidFill>
              </a:rPr>
              <a:t>SOME THOUGHT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F26301-B646-3363-285F-845703C5C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618" y="1865375"/>
            <a:ext cx="4959159" cy="41636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028AC85-938B-5C51-F74C-1B3F332343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6908" y="2240932"/>
            <a:ext cx="5394435" cy="340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27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9E1A6-2CDE-4E38-A536-FDEE2F128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1EAF3-4B0A-44EE-A808-7A2C54777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072" y="1644821"/>
            <a:ext cx="10585327" cy="3301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ZA" sz="25000" dirty="0">
                <a:solidFill>
                  <a:srgbClr val="FF0000"/>
                </a:solidFill>
              </a:rPr>
              <a:t>?</a:t>
            </a:r>
            <a:endParaRPr lang="en-ZA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ZA" sz="4400" dirty="0">
                <a:solidFill>
                  <a:srgbClr val="FF0000"/>
                </a:solidFill>
              </a:rPr>
              <a:t>Please raise </a:t>
            </a:r>
            <a:endParaRPr lang="en-ZA" sz="25000" dirty="0">
              <a:solidFill>
                <a:srgbClr val="FF0000"/>
              </a:solidFill>
            </a:endParaRPr>
          </a:p>
        </p:txBody>
      </p:sp>
      <p:pic>
        <p:nvPicPr>
          <p:cNvPr id="5" name="Graphic 4" descr="Clapping hands">
            <a:extLst>
              <a:ext uri="{FF2B5EF4-FFF2-40B4-BE49-F238E27FC236}">
                <a16:creationId xmlns:a16="http://schemas.microsoft.com/office/drawing/2014/main" id="{4C7068A5-D029-4726-8EC7-7650B225B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4422" y="494635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617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70A49-64DE-1972-E001-E70C109B0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QR Code for register</a:t>
            </a:r>
          </a:p>
        </p:txBody>
      </p:sp>
      <p:pic>
        <p:nvPicPr>
          <p:cNvPr id="5" name="Content Placeholder 4" descr="Qr code&#10;&#10;Description automatically generated">
            <a:extLst>
              <a:ext uri="{FF2B5EF4-FFF2-40B4-BE49-F238E27FC236}">
                <a16:creationId xmlns:a16="http://schemas.microsoft.com/office/drawing/2014/main" id="{6297E796-2A8B-E28A-F806-9654C9BBD6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0122" y="1747159"/>
            <a:ext cx="5110841" cy="5110841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E708F0-0374-211E-7193-439BC623905D}"/>
              </a:ext>
            </a:extLst>
          </p:cNvPr>
          <p:cNvSpPr txBox="1"/>
          <p:nvPr/>
        </p:nvSpPr>
        <p:spPr>
          <a:xfrm>
            <a:off x="3407475" y="1622738"/>
            <a:ext cx="6439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/>
              <a:t>https://forms.gle/qgBZYjy42v1P486N6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810335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FCEBE-C53C-40BA-8200-51ECF3367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Statistics for GDE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1AE4D-0E1B-47C8-B90B-F809C44A0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17 January to 20 March</a:t>
            </a:r>
          </a:p>
          <a:p>
            <a:pPr marL="0" indent="0">
              <a:buNone/>
            </a:pPr>
            <a:endParaRPr lang="en-ZA" b="0" dirty="0"/>
          </a:p>
          <a:p>
            <a:pPr marL="0" indent="0">
              <a:buNone/>
            </a:pPr>
            <a:r>
              <a:rPr lang="en-ZA" dirty="0"/>
              <a:t>Curriculum coverage statistics for GDE</a:t>
            </a:r>
          </a:p>
          <a:p>
            <a:r>
              <a:rPr lang="en-ZA" b="0" dirty="0"/>
              <a:t>Update EVERY two weeks.</a:t>
            </a:r>
            <a:endParaRPr lang="en-ZA" dirty="0"/>
          </a:p>
          <a:p>
            <a:r>
              <a:rPr lang="en-ZA" b="0" dirty="0"/>
              <a:t>Link will be emailed and send via WhatsApp.</a:t>
            </a:r>
          </a:p>
          <a:p>
            <a:r>
              <a:rPr lang="en-ZA" sz="2800" dirty="0">
                <a:solidFill>
                  <a:srgbClr val="FF0000"/>
                </a:solidFill>
              </a:rPr>
              <a:t>First update due 26</a:t>
            </a:r>
            <a:r>
              <a:rPr lang="en-ZA" sz="2800" baseline="30000" dirty="0">
                <a:solidFill>
                  <a:srgbClr val="FF0000"/>
                </a:solidFill>
              </a:rPr>
              <a:t>th</a:t>
            </a:r>
            <a:r>
              <a:rPr lang="en-ZA" sz="2800" dirty="0">
                <a:solidFill>
                  <a:srgbClr val="FF0000"/>
                </a:solidFill>
              </a:rPr>
              <a:t> of January 2024</a:t>
            </a:r>
          </a:p>
          <a:p>
            <a:r>
              <a:rPr lang="en-ZA" sz="2800" b="0" dirty="0"/>
              <a:t>Google forms – Teacher profiles needs to be updated yearly.</a:t>
            </a:r>
          </a:p>
          <a:p>
            <a:r>
              <a:rPr lang="en-ZA" sz="2800" b="0" dirty="0"/>
              <a:t>Will send link by end of week.</a:t>
            </a:r>
          </a:p>
          <a:p>
            <a:pPr marL="0" indent="0">
              <a:buNone/>
            </a:pPr>
            <a:endParaRPr lang="en-ZA" sz="2800" b="0" dirty="0"/>
          </a:p>
        </p:txBody>
      </p:sp>
    </p:spTree>
    <p:extLst>
      <p:ext uri="{BB962C8B-B14F-4D97-AF65-F5344CB8AC3E}">
        <p14:creationId xmlns:p14="http://schemas.microsoft.com/office/powerpoint/2010/main" val="152749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0331C-F366-4CCE-9ABA-C182C51F8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5"/>
            <a:ext cx="10585326" cy="780041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ZA" dirty="0"/>
              <a:t>2023 NSC Examinations – SEDIBENG EAST/WEST</a:t>
            </a:r>
            <a:br>
              <a:rPr lang="en-ZA" dirty="0"/>
            </a:br>
            <a:r>
              <a:rPr lang="en-ZA" dirty="0"/>
              <a:t>&amp; GAUTENG EAST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6C135-4F76-4BC8-8236-0A2872D66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A" b="0" dirty="0"/>
          </a:p>
          <a:p>
            <a:r>
              <a:rPr lang="en-ZA" b="0" dirty="0"/>
              <a:t>Thank you for all your hard work and efforts in 2023!</a:t>
            </a:r>
          </a:p>
          <a:p>
            <a:r>
              <a:rPr lang="en-ZA" b="0" dirty="0"/>
              <a:t>Total of 8 distinctions across all three specialisations in the three districts + Hans Moore!</a:t>
            </a:r>
          </a:p>
          <a:p>
            <a:r>
              <a:rPr lang="en-ZA" b="0" dirty="0"/>
              <a:t>Gauteng total = 24 for all three specialisations, where:</a:t>
            </a:r>
          </a:p>
          <a:p>
            <a:pPr marL="0" indent="0">
              <a:buNone/>
            </a:pPr>
            <a:r>
              <a:rPr lang="en-ZA" b="0" dirty="0"/>
              <a:t>    &gt; Automotive = 12</a:t>
            </a:r>
          </a:p>
          <a:p>
            <a:pPr marL="0" indent="0">
              <a:buNone/>
            </a:pPr>
            <a:r>
              <a:rPr lang="en-ZA" b="0" dirty="0"/>
              <a:t>    &gt; Fitting &amp; Machining = 24</a:t>
            </a:r>
          </a:p>
          <a:p>
            <a:pPr marL="0" indent="0">
              <a:buNone/>
            </a:pPr>
            <a:r>
              <a:rPr lang="en-ZA" b="0" dirty="0"/>
              <a:t>    &gt; Welding &amp; Metalwork = 3</a:t>
            </a:r>
          </a:p>
          <a:p>
            <a:r>
              <a:rPr lang="en-ZA" b="0" dirty="0"/>
              <a:t>Schools with large numbers obtained distinctions.</a:t>
            </a:r>
          </a:p>
        </p:txBody>
      </p:sp>
    </p:spTree>
    <p:extLst>
      <p:ext uri="{BB962C8B-B14F-4D97-AF65-F5344CB8AC3E}">
        <p14:creationId xmlns:p14="http://schemas.microsoft.com/office/powerpoint/2010/main" val="291965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7EEC2-CD48-C9E9-0F78-05AE5A9A3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RESULTS - Average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6A92385-4BEA-622E-4658-21F5595E3D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767958"/>
              </p:ext>
            </p:extLst>
          </p:nvPr>
        </p:nvGraphicFramePr>
        <p:xfrm>
          <a:off x="1094015" y="2252663"/>
          <a:ext cx="10499269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5957">
                  <a:extLst>
                    <a:ext uri="{9D8B030D-6E8A-4147-A177-3AD203B41FA5}">
                      <a16:colId xmlns:a16="http://schemas.microsoft.com/office/drawing/2014/main" val="3300673922"/>
                    </a:ext>
                  </a:extLst>
                </a:gridCol>
                <a:gridCol w="1730828">
                  <a:extLst>
                    <a:ext uri="{9D8B030D-6E8A-4147-A177-3AD203B41FA5}">
                      <a16:colId xmlns:a16="http://schemas.microsoft.com/office/drawing/2014/main" val="65407107"/>
                    </a:ext>
                  </a:extLst>
                </a:gridCol>
                <a:gridCol w="1730828">
                  <a:extLst>
                    <a:ext uri="{9D8B030D-6E8A-4147-A177-3AD203B41FA5}">
                      <a16:colId xmlns:a16="http://schemas.microsoft.com/office/drawing/2014/main" val="1655789977"/>
                    </a:ext>
                  </a:extLst>
                </a:gridCol>
                <a:gridCol w="1730828">
                  <a:extLst>
                    <a:ext uri="{9D8B030D-6E8A-4147-A177-3AD203B41FA5}">
                      <a16:colId xmlns:a16="http://schemas.microsoft.com/office/drawing/2014/main" val="3019013748"/>
                    </a:ext>
                  </a:extLst>
                </a:gridCol>
                <a:gridCol w="1730828">
                  <a:extLst>
                    <a:ext uri="{9D8B030D-6E8A-4147-A177-3AD203B41FA5}">
                      <a16:colId xmlns:a16="http://schemas.microsoft.com/office/drawing/2014/main" val="2817557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Specialisation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4233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Fitting &amp; Machining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37.8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53.1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52.8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52.9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035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Automotive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42.2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33.1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=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1313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Welding &amp; Metalwork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36.1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33.4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=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9502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47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7EEC2-CD48-C9E9-0F78-05AE5A9A3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RESULTS – Pass Rates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6A92385-4BEA-622E-4658-21F5595E3D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203109"/>
              </p:ext>
            </p:extLst>
          </p:nvPr>
        </p:nvGraphicFramePr>
        <p:xfrm>
          <a:off x="1094015" y="2252663"/>
          <a:ext cx="10499269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5957">
                  <a:extLst>
                    <a:ext uri="{9D8B030D-6E8A-4147-A177-3AD203B41FA5}">
                      <a16:colId xmlns:a16="http://schemas.microsoft.com/office/drawing/2014/main" val="3300673922"/>
                    </a:ext>
                  </a:extLst>
                </a:gridCol>
                <a:gridCol w="1730828">
                  <a:extLst>
                    <a:ext uri="{9D8B030D-6E8A-4147-A177-3AD203B41FA5}">
                      <a16:colId xmlns:a16="http://schemas.microsoft.com/office/drawing/2014/main" val="65407107"/>
                    </a:ext>
                  </a:extLst>
                </a:gridCol>
                <a:gridCol w="1730828">
                  <a:extLst>
                    <a:ext uri="{9D8B030D-6E8A-4147-A177-3AD203B41FA5}">
                      <a16:colId xmlns:a16="http://schemas.microsoft.com/office/drawing/2014/main" val="1655789977"/>
                    </a:ext>
                  </a:extLst>
                </a:gridCol>
                <a:gridCol w="1730828">
                  <a:extLst>
                    <a:ext uri="{9D8B030D-6E8A-4147-A177-3AD203B41FA5}">
                      <a16:colId xmlns:a16="http://schemas.microsoft.com/office/drawing/2014/main" val="3019013748"/>
                    </a:ext>
                  </a:extLst>
                </a:gridCol>
                <a:gridCol w="1730828">
                  <a:extLst>
                    <a:ext uri="{9D8B030D-6E8A-4147-A177-3AD203B41FA5}">
                      <a16:colId xmlns:a16="http://schemas.microsoft.com/office/drawing/2014/main" val="2817557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Specialisation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4233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Fitting &amp; Machining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87.5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035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Automotive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81.2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=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1313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Welding &amp; Metalwork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92.8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81.5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=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9502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942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98433-C532-4910-8C58-BE99ED693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Automotive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037C9-C2CE-4A67-AB38-F20025345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3/5 Schools obtained 100% pass rate.</a:t>
            </a:r>
          </a:p>
          <a:p>
            <a:r>
              <a:rPr lang="en-ZA" b="0" dirty="0"/>
              <a:t>Total of 3 distinctions (GDE = 12)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A" b="0" dirty="0"/>
              <a:t>     HTS Springs – 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A" b="0" dirty="0"/>
              <a:t>     HS Die Anker – 1 </a:t>
            </a:r>
          </a:p>
          <a:p>
            <a:pPr marL="0" indent="0">
              <a:buNone/>
            </a:pPr>
            <a:endParaRPr lang="en-ZA" b="0" dirty="0"/>
          </a:p>
          <a:p>
            <a:r>
              <a:rPr lang="en-ZA" b="0" dirty="0"/>
              <a:t>2/5 Schools obtained above 50% subject average.</a:t>
            </a:r>
          </a:p>
          <a:p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CONGRATULATIONS!</a:t>
            </a:r>
          </a:p>
        </p:txBody>
      </p:sp>
    </p:spTree>
    <p:extLst>
      <p:ext uri="{BB962C8B-B14F-4D97-AF65-F5344CB8AC3E}">
        <p14:creationId xmlns:p14="http://schemas.microsoft.com/office/powerpoint/2010/main" val="2768147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4017</TotalTime>
  <Words>1833</Words>
  <Application>Microsoft Office PowerPoint</Application>
  <PresentationFormat>Widescreen</PresentationFormat>
  <Paragraphs>395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Aptos Narrow</vt:lpstr>
      <vt:lpstr>Arial</vt:lpstr>
      <vt:lpstr>Calibri</vt:lpstr>
      <vt:lpstr>Calibri Light</vt:lpstr>
      <vt:lpstr>Wingdings</vt:lpstr>
      <vt:lpstr>Office Theme</vt:lpstr>
      <vt:lpstr>Custom Design</vt:lpstr>
      <vt:lpstr>GAUTENG DEPARTMENT OF EDUCATION  SEDIBENG EAST/WEST &amp; GAUTENG EAST Subject Meeting  Mechanical Technology Specialization Automotive; Fitting &amp; Machining; Welding &amp; Metalwork</vt:lpstr>
      <vt:lpstr>AGENDA</vt:lpstr>
      <vt:lpstr>Welcome and Register</vt:lpstr>
      <vt:lpstr>QR Code for register</vt:lpstr>
      <vt:lpstr>Statistics for GDE</vt:lpstr>
      <vt:lpstr>2023 NSC Examinations – SEDIBENG EAST/WEST &amp; GAUTENG EAST</vt:lpstr>
      <vt:lpstr>DISTRICT RESULTS - Average</vt:lpstr>
      <vt:lpstr>DISTRICT RESULTS – Pass Rates</vt:lpstr>
      <vt:lpstr>Automotive</vt:lpstr>
      <vt:lpstr>RESULTS</vt:lpstr>
      <vt:lpstr>Fitting &amp; Machining</vt:lpstr>
      <vt:lpstr>Fitting &amp; Machining</vt:lpstr>
      <vt:lpstr>RESULTS</vt:lpstr>
      <vt:lpstr>Welding &amp; Metalwork</vt:lpstr>
      <vt:lpstr>RESULTS</vt:lpstr>
      <vt:lpstr>IMPORTANT TO REMEMBER</vt:lpstr>
      <vt:lpstr>PowerPoint Presentation</vt:lpstr>
      <vt:lpstr>Management Plan</vt:lpstr>
      <vt:lpstr>Curriculum delivery and ATP completion</vt:lpstr>
      <vt:lpstr>SCHOOL VISITS AND SUPPORT</vt:lpstr>
      <vt:lpstr>ADMINISTRATION and PLANNING</vt:lpstr>
      <vt:lpstr>Moderation colour pens – Post moderation</vt:lpstr>
      <vt:lpstr>Complete Weekly Planner</vt:lpstr>
      <vt:lpstr>Complete ATP</vt:lpstr>
      <vt:lpstr>Grade 12 Roadshows</vt:lpstr>
      <vt:lpstr>Mark sheets</vt:lpstr>
      <vt:lpstr>Assignment and Baseline assessments</vt:lpstr>
      <vt:lpstr>Baseline assessments</vt:lpstr>
      <vt:lpstr>Term 1 Formal Assessments – Grade 12</vt:lpstr>
      <vt:lpstr>Informal assessments</vt:lpstr>
      <vt:lpstr>PAT Tasks</vt:lpstr>
      <vt:lpstr>Registers</vt:lpstr>
      <vt:lpstr>TRAINING</vt:lpstr>
      <vt:lpstr>PLC</vt:lpstr>
      <vt:lpstr>Website</vt:lpstr>
      <vt:lpstr>PowerPoint Presentation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Danie van der Westhuizen</cp:lastModifiedBy>
  <cp:revision>678</cp:revision>
  <cp:lastPrinted>2022-01-31T08:25:37Z</cp:lastPrinted>
  <dcterms:created xsi:type="dcterms:W3CDTF">2020-04-22T09:10:44Z</dcterms:created>
  <dcterms:modified xsi:type="dcterms:W3CDTF">2024-01-23T08:45:58Z</dcterms:modified>
</cp:coreProperties>
</file>