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 id="2147483692" r:id="rId3"/>
    <p:sldMasterId id="2147483711" r:id="rId4"/>
  </p:sldMasterIdLst>
  <p:notesMasterIdLst>
    <p:notesMasterId r:id="rId22"/>
  </p:notesMasterIdLst>
  <p:sldIdLst>
    <p:sldId id="256" r:id="rId5"/>
    <p:sldId id="381" r:id="rId6"/>
    <p:sldId id="430" r:id="rId7"/>
    <p:sldId id="499" r:id="rId8"/>
    <p:sldId id="491" r:id="rId9"/>
    <p:sldId id="500" r:id="rId10"/>
    <p:sldId id="493" r:id="rId11"/>
    <p:sldId id="494" r:id="rId12"/>
    <p:sldId id="496" r:id="rId13"/>
    <p:sldId id="502" r:id="rId14"/>
    <p:sldId id="506" r:id="rId15"/>
    <p:sldId id="503" r:id="rId16"/>
    <p:sldId id="504" r:id="rId17"/>
    <p:sldId id="505" r:id="rId18"/>
    <p:sldId id="497" r:id="rId19"/>
    <p:sldId id="501" r:id="rId20"/>
    <p:sldId id="35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FF6699"/>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8F68C-A2D9-413F-8264-B3A4E0CFC5B4}" v="12" dt="2024-02-21T11:23:54.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31" autoAdjust="0"/>
    <p:restoredTop sz="94660"/>
  </p:normalViewPr>
  <p:slideViewPr>
    <p:cSldViewPr snapToGrid="0">
      <p:cViewPr varScale="1">
        <p:scale>
          <a:sx n="68" d="100"/>
          <a:sy n="68" d="100"/>
        </p:scale>
        <p:origin x="32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 van der Westhuizen" userId="94ef5486f48e0c43" providerId="LiveId" clId="{3158F68C-A2D9-413F-8264-B3A4E0CFC5B4}"/>
    <pc:docChg chg="custSel addSld delSld modSld modMainMaster">
      <pc:chgData name="Danie van der Westhuizen" userId="94ef5486f48e0c43" providerId="LiveId" clId="{3158F68C-A2D9-413F-8264-B3A4E0CFC5B4}" dt="2024-02-21T11:26:16.347" v="3030" actId="1076"/>
      <pc:docMkLst>
        <pc:docMk/>
      </pc:docMkLst>
      <pc:sldChg chg="modSp mod modTransition">
        <pc:chgData name="Danie van der Westhuizen" userId="94ef5486f48e0c43" providerId="LiveId" clId="{3158F68C-A2D9-413F-8264-B3A4E0CFC5B4}" dt="2024-02-21T11:19:08.449" v="2972"/>
        <pc:sldMkLst>
          <pc:docMk/>
          <pc:sldMk cId="1961145584" sldId="256"/>
        </pc:sldMkLst>
        <pc:spChg chg="mod">
          <ac:chgData name="Danie van der Westhuizen" userId="94ef5486f48e0c43" providerId="LiveId" clId="{3158F68C-A2D9-413F-8264-B3A4E0CFC5B4}" dt="2024-02-20T10:37:28.580" v="9" actId="20577"/>
          <ac:spMkLst>
            <pc:docMk/>
            <pc:sldMk cId="1961145584" sldId="256"/>
            <ac:spMk id="4" creationId="{00000000-0000-0000-0000-000000000000}"/>
          </ac:spMkLst>
        </pc:spChg>
      </pc:sldChg>
      <pc:sldChg chg="modTransition">
        <pc:chgData name="Danie van der Westhuizen" userId="94ef5486f48e0c43" providerId="LiveId" clId="{3158F68C-A2D9-413F-8264-B3A4E0CFC5B4}" dt="2024-02-21T11:19:08.449" v="2972"/>
        <pc:sldMkLst>
          <pc:docMk/>
          <pc:sldMk cId="941490712" sldId="354"/>
        </pc:sldMkLst>
      </pc:sldChg>
      <pc:sldChg chg="modSp mod modTransition">
        <pc:chgData name="Danie van der Westhuizen" userId="94ef5486f48e0c43" providerId="LiveId" clId="{3158F68C-A2D9-413F-8264-B3A4E0CFC5B4}" dt="2024-02-21T11:19:08.449" v="2972"/>
        <pc:sldMkLst>
          <pc:docMk/>
          <pc:sldMk cId="274916431" sldId="381"/>
        </pc:sldMkLst>
        <pc:spChg chg="mod">
          <ac:chgData name="Danie van der Westhuizen" userId="94ef5486f48e0c43" providerId="LiveId" clId="{3158F68C-A2D9-413F-8264-B3A4E0CFC5B4}" dt="2024-02-20T11:35:47.917" v="2716" actId="20577"/>
          <ac:spMkLst>
            <pc:docMk/>
            <pc:sldMk cId="274916431" sldId="381"/>
            <ac:spMk id="4" creationId="{00000000-0000-0000-0000-000000000000}"/>
          </ac:spMkLst>
        </pc:spChg>
      </pc:sldChg>
      <pc:sldChg chg="modSp mod modTransition">
        <pc:chgData name="Danie van der Westhuizen" userId="94ef5486f48e0c43" providerId="LiveId" clId="{3158F68C-A2D9-413F-8264-B3A4E0CFC5B4}" dt="2024-02-21T11:19:08.449" v="2972"/>
        <pc:sldMkLst>
          <pc:docMk/>
          <pc:sldMk cId="1792933571" sldId="430"/>
        </pc:sldMkLst>
        <pc:spChg chg="mod">
          <ac:chgData name="Danie van der Westhuizen" userId="94ef5486f48e0c43" providerId="LiveId" clId="{3158F68C-A2D9-413F-8264-B3A4E0CFC5B4}" dt="2024-02-20T11:35:59.384" v="2717" actId="122"/>
          <ac:spMkLst>
            <pc:docMk/>
            <pc:sldMk cId="1792933571" sldId="430"/>
            <ac:spMk id="2" creationId="{00000000-0000-0000-0000-000000000000}"/>
          </ac:spMkLst>
        </pc:spChg>
        <pc:spChg chg="mod">
          <ac:chgData name="Danie van der Westhuizen" userId="94ef5486f48e0c43" providerId="LiveId" clId="{3158F68C-A2D9-413F-8264-B3A4E0CFC5B4}" dt="2024-02-21T11:18:10.463" v="2971" actId="20577"/>
          <ac:spMkLst>
            <pc:docMk/>
            <pc:sldMk cId="1792933571" sldId="430"/>
            <ac:spMk id="4" creationId="{00000000-0000-0000-0000-000000000000}"/>
          </ac:spMkLst>
        </pc:spChg>
      </pc:sldChg>
      <pc:sldChg chg="modSp mod modTransition">
        <pc:chgData name="Danie van der Westhuizen" userId="94ef5486f48e0c43" providerId="LiveId" clId="{3158F68C-A2D9-413F-8264-B3A4E0CFC5B4}" dt="2024-02-21T11:21:33.259" v="2991" actId="20577"/>
        <pc:sldMkLst>
          <pc:docMk/>
          <pc:sldMk cId="4086829705" sldId="491"/>
        </pc:sldMkLst>
        <pc:spChg chg="mod">
          <ac:chgData name="Danie van der Westhuizen" userId="94ef5486f48e0c43" providerId="LiveId" clId="{3158F68C-A2D9-413F-8264-B3A4E0CFC5B4}" dt="2024-02-21T11:21:33.259" v="2991" actId="20577"/>
          <ac:spMkLst>
            <pc:docMk/>
            <pc:sldMk cId="4086829705" sldId="491"/>
            <ac:spMk id="3" creationId="{00000000-0000-0000-0000-000000000000}"/>
          </ac:spMkLst>
        </pc:spChg>
      </pc:sldChg>
      <pc:sldChg chg="modSp mod modTransition">
        <pc:chgData name="Danie van der Westhuizen" userId="94ef5486f48e0c43" providerId="LiveId" clId="{3158F68C-A2D9-413F-8264-B3A4E0CFC5B4}" dt="2024-02-21T11:19:08.449" v="2972"/>
        <pc:sldMkLst>
          <pc:docMk/>
          <pc:sldMk cId="1249190952" sldId="493"/>
        </pc:sldMkLst>
        <pc:spChg chg="mod">
          <ac:chgData name="Danie van der Westhuizen" userId="94ef5486f48e0c43" providerId="LiveId" clId="{3158F68C-A2D9-413F-8264-B3A4E0CFC5B4}" dt="2024-02-20T11:36:50.780" v="2733" actId="207"/>
          <ac:spMkLst>
            <pc:docMk/>
            <pc:sldMk cId="1249190952" sldId="493"/>
            <ac:spMk id="2" creationId="{00000000-0000-0000-0000-000000000000}"/>
          </ac:spMkLst>
        </pc:spChg>
        <pc:spChg chg="mod">
          <ac:chgData name="Danie van der Westhuizen" userId="94ef5486f48e0c43" providerId="LiveId" clId="{3158F68C-A2D9-413F-8264-B3A4E0CFC5B4}" dt="2024-02-20T10:46:15.842" v="331" actId="33524"/>
          <ac:spMkLst>
            <pc:docMk/>
            <pc:sldMk cId="1249190952" sldId="493"/>
            <ac:spMk id="3" creationId="{00000000-0000-0000-0000-000000000000}"/>
          </ac:spMkLst>
        </pc:spChg>
      </pc:sldChg>
      <pc:sldChg chg="modSp mod modTransition">
        <pc:chgData name="Danie van der Westhuizen" userId="94ef5486f48e0c43" providerId="LiveId" clId="{3158F68C-A2D9-413F-8264-B3A4E0CFC5B4}" dt="2024-02-21T11:22:15.724" v="2995" actId="33524"/>
        <pc:sldMkLst>
          <pc:docMk/>
          <pc:sldMk cId="2187085604" sldId="494"/>
        </pc:sldMkLst>
        <pc:spChg chg="mod">
          <ac:chgData name="Danie van der Westhuizen" userId="94ef5486f48e0c43" providerId="LiveId" clId="{3158F68C-A2D9-413F-8264-B3A4E0CFC5B4}" dt="2024-02-20T11:37:00.869" v="2738" actId="207"/>
          <ac:spMkLst>
            <pc:docMk/>
            <pc:sldMk cId="2187085604" sldId="494"/>
            <ac:spMk id="2" creationId="{00000000-0000-0000-0000-000000000000}"/>
          </ac:spMkLst>
        </pc:spChg>
        <pc:spChg chg="mod">
          <ac:chgData name="Danie van der Westhuizen" userId="94ef5486f48e0c43" providerId="LiveId" clId="{3158F68C-A2D9-413F-8264-B3A4E0CFC5B4}" dt="2024-02-21T11:22:15.724" v="2995" actId="33524"/>
          <ac:spMkLst>
            <pc:docMk/>
            <pc:sldMk cId="2187085604" sldId="494"/>
            <ac:spMk id="3" creationId="{00000000-0000-0000-0000-000000000000}"/>
          </ac:spMkLst>
        </pc:spChg>
      </pc:sldChg>
      <pc:sldChg chg="del">
        <pc:chgData name="Danie van der Westhuizen" userId="94ef5486f48e0c43" providerId="LiveId" clId="{3158F68C-A2D9-413F-8264-B3A4E0CFC5B4}" dt="2024-02-20T11:20:25.565" v="2444" actId="47"/>
        <pc:sldMkLst>
          <pc:docMk/>
          <pc:sldMk cId="235005258" sldId="495"/>
        </pc:sldMkLst>
      </pc:sldChg>
      <pc:sldChg chg="modSp mod modTransition">
        <pc:chgData name="Danie van der Westhuizen" userId="94ef5486f48e0c43" providerId="LiveId" clId="{3158F68C-A2D9-413F-8264-B3A4E0CFC5B4}" dt="2024-02-21T11:19:08.449" v="2972"/>
        <pc:sldMkLst>
          <pc:docMk/>
          <pc:sldMk cId="533826373" sldId="496"/>
        </pc:sldMkLst>
        <pc:spChg chg="mod">
          <ac:chgData name="Danie van der Westhuizen" userId="94ef5486f48e0c43" providerId="LiveId" clId="{3158F68C-A2D9-413F-8264-B3A4E0CFC5B4}" dt="2024-02-20T10:53:22.219" v="542" actId="20577"/>
          <ac:spMkLst>
            <pc:docMk/>
            <pc:sldMk cId="533826373" sldId="496"/>
            <ac:spMk id="3" creationId="{00000000-0000-0000-0000-000000000000}"/>
          </ac:spMkLst>
        </pc:spChg>
      </pc:sldChg>
      <pc:sldChg chg="modSp mod modTransition">
        <pc:chgData name="Danie van der Westhuizen" userId="94ef5486f48e0c43" providerId="LiveId" clId="{3158F68C-A2D9-413F-8264-B3A4E0CFC5B4}" dt="2024-02-21T11:26:07.343" v="3029" actId="1076"/>
        <pc:sldMkLst>
          <pc:docMk/>
          <pc:sldMk cId="1201154580" sldId="497"/>
        </pc:sldMkLst>
        <pc:spChg chg="mod">
          <ac:chgData name="Danie van der Westhuizen" userId="94ef5486f48e0c43" providerId="LiveId" clId="{3158F68C-A2D9-413F-8264-B3A4E0CFC5B4}" dt="2024-02-20T11:37:26.616" v="2750" actId="207"/>
          <ac:spMkLst>
            <pc:docMk/>
            <pc:sldMk cId="1201154580" sldId="497"/>
            <ac:spMk id="2" creationId="{00000000-0000-0000-0000-000000000000}"/>
          </ac:spMkLst>
        </pc:spChg>
        <pc:graphicFrameChg chg="mod modGraphic">
          <ac:chgData name="Danie van der Westhuizen" userId="94ef5486f48e0c43" providerId="LiveId" clId="{3158F68C-A2D9-413F-8264-B3A4E0CFC5B4}" dt="2024-02-21T11:26:07.343" v="3029" actId="1076"/>
          <ac:graphicFrameMkLst>
            <pc:docMk/>
            <pc:sldMk cId="1201154580" sldId="497"/>
            <ac:graphicFrameMk id="4" creationId="{00000000-0000-0000-0000-000000000000}"/>
          </ac:graphicFrameMkLst>
        </pc:graphicFrameChg>
      </pc:sldChg>
      <pc:sldChg chg="modSp mod modTransition">
        <pc:chgData name="Danie van der Westhuizen" userId="94ef5486f48e0c43" providerId="LiveId" clId="{3158F68C-A2D9-413F-8264-B3A4E0CFC5B4}" dt="2024-02-21T11:21:03.250" v="2986" actId="20577"/>
        <pc:sldMkLst>
          <pc:docMk/>
          <pc:sldMk cId="4186637467" sldId="499"/>
        </pc:sldMkLst>
        <pc:spChg chg="mod">
          <ac:chgData name="Danie van der Westhuizen" userId="94ef5486f48e0c43" providerId="LiveId" clId="{3158F68C-A2D9-413F-8264-B3A4E0CFC5B4}" dt="2024-02-20T11:36:18.005" v="2728" actId="113"/>
          <ac:spMkLst>
            <pc:docMk/>
            <pc:sldMk cId="4186637467" sldId="499"/>
            <ac:spMk id="2" creationId="{00000000-0000-0000-0000-000000000000}"/>
          </ac:spMkLst>
        </pc:spChg>
        <pc:spChg chg="mod">
          <ac:chgData name="Danie van der Westhuizen" userId="94ef5486f48e0c43" providerId="LiveId" clId="{3158F68C-A2D9-413F-8264-B3A4E0CFC5B4}" dt="2024-02-21T11:21:03.250" v="2986" actId="20577"/>
          <ac:spMkLst>
            <pc:docMk/>
            <pc:sldMk cId="4186637467" sldId="499"/>
            <ac:spMk id="3" creationId="{00000000-0000-0000-0000-000000000000}"/>
          </ac:spMkLst>
        </pc:spChg>
      </pc:sldChg>
      <pc:sldChg chg="modSp mod modTransition">
        <pc:chgData name="Danie van der Westhuizen" userId="94ef5486f48e0c43" providerId="LiveId" clId="{3158F68C-A2D9-413F-8264-B3A4E0CFC5B4}" dt="2024-02-21T11:21:47.880" v="2992" actId="20577"/>
        <pc:sldMkLst>
          <pc:docMk/>
          <pc:sldMk cId="465585723" sldId="500"/>
        </pc:sldMkLst>
        <pc:spChg chg="mod">
          <ac:chgData name="Danie van der Westhuizen" userId="94ef5486f48e0c43" providerId="LiveId" clId="{3158F68C-A2D9-413F-8264-B3A4E0CFC5B4}" dt="2024-02-21T11:21:47.880" v="2992" actId="20577"/>
          <ac:spMkLst>
            <pc:docMk/>
            <pc:sldMk cId="465585723" sldId="500"/>
            <ac:spMk id="3" creationId="{00000000-0000-0000-0000-000000000000}"/>
          </ac:spMkLst>
        </pc:spChg>
      </pc:sldChg>
      <pc:sldChg chg="modSp mod modTransition">
        <pc:chgData name="Danie van der Westhuizen" userId="94ef5486f48e0c43" providerId="LiveId" clId="{3158F68C-A2D9-413F-8264-B3A4E0CFC5B4}" dt="2024-02-21T11:26:16.347" v="3030" actId="1076"/>
        <pc:sldMkLst>
          <pc:docMk/>
          <pc:sldMk cId="3655933991" sldId="501"/>
        </pc:sldMkLst>
        <pc:spChg chg="mod">
          <ac:chgData name="Danie van der Westhuizen" userId="94ef5486f48e0c43" providerId="LiveId" clId="{3158F68C-A2D9-413F-8264-B3A4E0CFC5B4}" dt="2024-02-20T11:37:32.716" v="2751" actId="6549"/>
          <ac:spMkLst>
            <pc:docMk/>
            <pc:sldMk cId="3655933991" sldId="501"/>
            <ac:spMk id="2" creationId="{00000000-0000-0000-0000-000000000000}"/>
          </ac:spMkLst>
        </pc:spChg>
        <pc:graphicFrameChg chg="mod modGraphic">
          <ac:chgData name="Danie van der Westhuizen" userId="94ef5486f48e0c43" providerId="LiveId" clId="{3158F68C-A2D9-413F-8264-B3A4E0CFC5B4}" dt="2024-02-21T11:26:16.347" v="3030" actId="1076"/>
          <ac:graphicFrameMkLst>
            <pc:docMk/>
            <pc:sldMk cId="3655933991" sldId="501"/>
            <ac:graphicFrameMk id="4" creationId="{00000000-0000-0000-0000-000000000000}"/>
          </ac:graphicFrameMkLst>
        </pc:graphicFrameChg>
      </pc:sldChg>
      <pc:sldChg chg="delSp modSp new mod modTransition">
        <pc:chgData name="Danie van der Westhuizen" userId="94ef5486f48e0c43" providerId="LiveId" clId="{3158F68C-A2D9-413F-8264-B3A4E0CFC5B4}" dt="2024-02-21T11:24:12.041" v="3009" actId="27636"/>
        <pc:sldMkLst>
          <pc:docMk/>
          <pc:sldMk cId="3760050095" sldId="502"/>
        </pc:sldMkLst>
        <pc:spChg chg="del">
          <ac:chgData name="Danie van der Westhuizen" userId="94ef5486f48e0c43" providerId="LiveId" clId="{3158F68C-A2D9-413F-8264-B3A4E0CFC5B4}" dt="2024-02-21T11:22:47.176" v="2996" actId="478"/>
          <ac:spMkLst>
            <pc:docMk/>
            <pc:sldMk cId="3760050095" sldId="502"/>
            <ac:spMk id="2" creationId="{17633029-9025-9695-C678-261C9D4D8869}"/>
          </ac:spMkLst>
        </pc:spChg>
        <pc:spChg chg="mod">
          <ac:chgData name="Danie van der Westhuizen" userId="94ef5486f48e0c43" providerId="LiveId" clId="{3158F68C-A2D9-413F-8264-B3A4E0CFC5B4}" dt="2024-02-21T11:24:12.041" v="3009" actId="27636"/>
          <ac:spMkLst>
            <pc:docMk/>
            <pc:sldMk cId="3760050095" sldId="502"/>
            <ac:spMk id="3" creationId="{F7D02180-AF6D-D803-9703-8FFB430962EE}"/>
          </ac:spMkLst>
        </pc:spChg>
      </pc:sldChg>
      <pc:sldChg chg="addSp delSp modSp new mod modTransition">
        <pc:chgData name="Danie van der Westhuizen" userId="94ef5486f48e0c43" providerId="LiveId" clId="{3158F68C-A2D9-413F-8264-B3A4E0CFC5B4}" dt="2024-02-21T11:19:08.449" v="2972"/>
        <pc:sldMkLst>
          <pc:docMk/>
          <pc:sldMk cId="2027051874" sldId="503"/>
        </pc:sldMkLst>
        <pc:spChg chg="del">
          <ac:chgData name="Danie van der Westhuizen" userId="94ef5486f48e0c43" providerId="LiveId" clId="{3158F68C-A2D9-413F-8264-B3A4E0CFC5B4}" dt="2024-02-20T11:00:41.783" v="1001" actId="931"/>
          <ac:spMkLst>
            <pc:docMk/>
            <pc:sldMk cId="2027051874" sldId="503"/>
            <ac:spMk id="3" creationId="{ACC6D930-7534-98D1-BF32-4A8007E8BB4A}"/>
          </ac:spMkLst>
        </pc:spChg>
        <pc:picChg chg="add mod">
          <ac:chgData name="Danie van der Westhuizen" userId="94ef5486f48e0c43" providerId="LiveId" clId="{3158F68C-A2D9-413F-8264-B3A4E0CFC5B4}" dt="2024-02-20T11:00:55.790" v="1008" actId="1076"/>
          <ac:picMkLst>
            <pc:docMk/>
            <pc:sldMk cId="2027051874" sldId="503"/>
            <ac:picMk id="5" creationId="{1F97B256-CEE5-F9A1-FCD7-F7143441388D}"/>
          </ac:picMkLst>
        </pc:picChg>
      </pc:sldChg>
      <pc:sldChg chg="modSp new mod modTransition">
        <pc:chgData name="Danie van der Westhuizen" userId="94ef5486f48e0c43" providerId="LiveId" clId="{3158F68C-A2D9-413F-8264-B3A4E0CFC5B4}" dt="2024-02-21T11:19:08.449" v="2972"/>
        <pc:sldMkLst>
          <pc:docMk/>
          <pc:sldMk cId="3859247192" sldId="504"/>
        </pc:sldMkLst>
        <pc:spChg chg="mod">
          <ac:chgData name="Danie van der Westhuizen" userId="94ef5486f48e0c43" providerId="LiveId" clId="{3158F68C-A2D9-413F-8264-B3A4E0CFC5B4}" dt="2024-02-20T11:37:15.233" v="2744" actId="207"/>
          <ac:spMkLst>
            <pc:docMk/>
            <pc:sldMk cId="3859247192" sldId="504"/>
            <ac:spMk id="2" creationId="{05EC831F-F20C-BC6E-EE4F-CB3B697EF74D}"/>
          </ac:spMkLst>
        </pc:spChg>
        <pc:spChg chg="mod">
          <ac:chgData name="Danie van der Westhuizen" userId="94ef5486f48e0c43" providerId="LiveId" clId="{3158F68C-A2D9-413F-8264-B3A4E0CFC5B4}" dt="2024-02-20T11:22:44.250" v="2585" actId="207"/>
          <ac:spMkLst>
            <pc:docMk/>
            <pc:sldMk cId="3859247192" sldId="504"/>
            <ac:spMk id="3" creationId="{78D896FC-8810-CFB0-B847-99B844E072C3}"/>
          </ac:spMkLst>
        </pc:spChg>
      </pc:sldChg>
      <pc:sldChg chg="modSp add mod modTransition">
        <pc:chgData name="Danie van der Westhuizen" userId="94ef5486f48e0c43" providerId="LiveId" clId="{3158F68C-A2D9-413F-8264-B3A4E0CFC5B4}" dt="2024-02-21T11:19:08.449" v="2972"/>
        <pc:sldMkLst>
          <pc:docMk/>
          <pc:sldMk cId="1919126731" sldId="505"/>
        </pc:sldMkLst>
        <pc:spChg chg="mod">
          <ac:chgData name="Danie van der Westhuizen" userId="94ef5486f48e0c43" providerId="LiveId" clId="{3158F68C-A2D9-413F-8264-B3A4E0CFC5B4}" dt="2024-02-20T11:18:00.220" v="2273" actId="6549"/>
          <ac:spMkLst>
            <pc:docMk/>
            <pc:sldMk cId="1919126731" sldId="505"/>
            <ac:spMk id="2" creationId="{65910CEC-455D-EFC2-102C-3074E8D88632}"/>
          </ac:spMkLst>
        </pc:spChg>
        <pc:spChg chg="mod">
          <ac:chgData name="Danie van der Westhuizen" userId="94ef5486f48e0c43" providerId="LiveId" clId="{3158F68C-A2D9-413F-8264-B3A4E0CFC5B4}" dt="2024-02-20T11:22:24.951" v="2582" actId="27636"/>
          <ac:spMkLst>
            <pc:docMk/>
            <pc:sldMk cId="1919126731" sldId="505"/>
            <ac:spMk id="3" creationId="{EDC0DFF7-A67A-8682-8B9D-67121B16F747}"/>
          </ac:spMkLst>
        </pc:spChg>
      </pc:sldChg>
      <pc:sldChg chg="modSp new mod">
        <pc:chgData name="Danie van der Westhuizen" userId="94ef5486f48e0c43" providerId="LiveId" clId="{3158F68C-A2D9-413F-8264-B3A4E0CFC5B4}" dt="2024-02-21T11:24:34.223" v="3012" actId="20577"/>
        <pc:sldMkLst>
          <pc:docMk/>
          <pc:sldMk cId="2813249770" sldId="506"/>
        </pc:sldMkLst>
        <pc:spChg chg="mod">
          <ac:chgData name="Danie van der Westhuizen" userId="94ef5486f48e0c43" providerId="LiveId" clId="{3158F68C-A2D9-413F-8264-B3A4E0CFC5B4}" dt="2024-02-21T11:24:34.223" v="3012" actId="20577"/>
          <ac:spMkLst>
            <pc:docMk/>
            <pc:sldMk cId="2813249770" sldId="506"/>
            <ac:spMk id="3" creationId="{C5E828DC-8A54-B4B4-8149-E0E7BADFFFE6}"/>
          </ac:spMkLst>
        </pc:spChg>
      </pc:sldChg>
      <pc:sldMasterChg chg="modTransition modSldLayout">
        <pc:chgData name="Danie van der Westhuizen" userId="94ef5486f48e0c43" providerId="LiveId" clId="{3158F68C-A2D9-413F-8264-B3A4E0CFC5B4}" dt="2024-02-21T11:19:08.449" v="2972"/>
        <pc:sldMasterMkLst>
          <pc:docMk/>
          <pc:sldMasterMk cId="3111550899" sldId="2147483660"/>
        </pc:sldMasterMkLst>
        <pc:sldLayoutChg chg="modTransition">
          <pc:chgData name="Danie van der Westhuizen" userId="94ef5486f48e0c43" providerId="LiveId" clId="{3158F68C-A2D9-413F-8264-B3A4E0CFC5B4}" dt="2024-02-21T11:19:08.449" v="2972"/>
          <pc:sldLayoutMkLst>
            <pc:docMk/>
            <pc:sldMasterMk cId="3111550899" sldId="2147483660"/>
            <pc:sldLayoutMk cId="841311745" sldId="2147483661"/>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1826180458" sldId="2147483662"/>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519536130" sldId="2147483663"/>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1709110265" sldId="2147483664"/>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368815776" sldId="2147483665"/>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3199235231" sldId="2147483666"/>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3749240905" sldId="2147483667"/>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1269832092" sldId="2147483668"/>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185657861" sldId="2147483669"/>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1016449549" sldId="2147483670"/>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1316272694" sldId="2147483671"/>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639442479" sldId="2147483672"/>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068014008" sldId="2147483673"/>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954024796" sldId="2147483674"/>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156122409" sldId="2147483675"/>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922842220" sldId="2147483676"/>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763439563" sldId="2147483677"/>
          </pc:sldLayoutMkLst>
        </pc:sldLayoutChg>
        <pc:sldLayoutChg chg="modTransition">
          <pc:chgData name="Danie van der Westhuizen" userId="94ef5486f48e0c43" providerId="LiveId" clId="{3158F68C-A2D9-413F-8264-B3A4E0CFC5B4}" dt="2024-02-21T11:19:08.449" v="2972"/>
          <pc:sldLayoutMkLst>
            <pc:docMk/>
            <pc:sldMasterMk cId="3111550899" sldId="2147483660"/>
            <pc:sldLayoutMk cId="2271238630" sldId="2147483678"/>
          </pc:sldLayoutMkLst>
        </pc:sldLayoutChg>
      </pc:sldMasterChg>
      <pc:sldMasterChg chg="modTransition modSldLayout">
        <pc:chgData name="Danie van der Westhuizen" userId="94ef5486f48e0c43" providerId="LiveId" clId="{3158F68C-A2D9-413F-8264-B3A4E0CFC5B4}" dt="2024-02-21T11:19:08.449" v="2972"/>
        <pc:sldMasterMkLst>
          <pc:docMk/>
          <pc:sldMasterMk cId="4008341145" sldId="2147483679"/>
        </pc:sldMasterMkLst>
        <pc:sldLayoutChg chg="modTransition">
          <pc:chgData name="Danie van der Westhuizen" userId="94ef5486f48e0c43" providerId="LiveId" clId="{3158F68C-A2D9-413F-8264-B3A4E0CFC5B4}" dt="2024-02-21T11:19:08.449" v="2972"/>
          <pc:sldLayoutMkLst>
            <pc:docMk/>
            <pc:sldMasterMk cId="4008341145" sldId="2147483679"/>
            <pc:sldLayoutMk cId="2840652792" sldId="2147483680"/>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840670538" sldId="2147483681"/>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4162492328" sldId="2147483682"/>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317114011" sldId="2147483683"/>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4125837961" sldId="2147483684"/>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2228029524" sldId="2147483685"/>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1378944197" sldId="2147483686"/>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1400851400" sldId="2147483687"/>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3477726513" sldId="2147483688"/>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1209226389" sldId="2147483689"/>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1720725580" sldId="2147483690"/>
          </pc:sldLayoutMkLst>
        </pc:sldLayoutChg>
        <pc:sldLayoutChg chg="modTransition">
          <pc:chgData name="Danie van der Westhuizen" userId="94ef5486f48e0c43" providerId="LiveId" clId="{3158F68C-A2D9-413F-8264-B3A4E0CFC5B4}" dt="2024-02-21T11:19:08.449" v="2972"/>
          <pc:sldLayoutMkLst>
            <pc:docMk/>
            <pc:sldMasterMk cId="4008341145" sldId="2147483679"/>
            <pc:sldLayoutMk cId="2646149703" sldId="2147483691"/>
          </pc:sldLayoutMkLst>
        </pc:sldLayoutChg>
      </pc:sldMasterChg>
      <pc:sldMasterChg chg="modTransition modSldLayout">
        <pc:chgData name="Danie van der Westhuizen" userId="94ef5486f48e0c43" providerId="LiveId" clId="{3158F68C-A2D9-413F-8264-B3A4E0CFC5B4}" dt="2024-02-21T11:19:08.449" v="2972"/>
        <pc:sldMasterMkLst>
          <pc:docMk/>
          <pc:sldMasterMk cId="4064271668" sldId="2147483692"/>
        </pc:sldMasterMkLst>
        <pc:sldLayoutChg chg="modTransition">
          <pc:chgData name="Danie van der Westhuizen" userId="94ef5486f48e0c43" providerId="LiveId" clId="{3158F68C-A2D9-413F-8264-B3A4E0CFC5B4}" dt="2024-02-21T11:19:08.449" v="2972"/>
          <pc:sldLayoutMkLst>
            <pc:docMk/>
            <pc:sldMasterMk cId="4064271668" sldId="2147483692"/>
            <pc:sldLayoutMk cId="2305696630" sldId="2147483693"/>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063810472" sldId="2147483694"/>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496473170" sldId="2147483695"/>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62513298" sldId="2147483696"/>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831901832" sldId="2147483697"/>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474961923" sldId="2147483698"/>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567892274" sldId="2147483699"/>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3499286271" sldId="2147483700"/>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490381700" sldId="2147483701"/>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1176371880" sldId="2147483702"/>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3818819216" sldId="2147483703"/>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3746721694" sldId="2147483704"/>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36419126" sldId="2147483705"/>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737648381" sldId="2147483706"/>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2567345091" sldId="2147483707"/>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407229994" sldId="2147483708"/>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768384336" sldId="2147483709"/>
          </pc:sldLayoutMkLst>
        </pc:sldLayoutChg>
        <pc:sldLayoutChg chg="modTransition">
          <pc:chgData name="Danie van der Westhuizen" userId="94ef5486f48e0c43" providerId="LiveId" clId="{3158F68C-A2D9-413F-8264-B3A4E0CFC5B4}" dt="2024-02-21T11:19:08.449" v="2972"/>
          <pc:sldLayoutMkLst>
            <pc:docMk/>
            <pc:sldMasterMk cId="4064271668" sldId="2147483692"/>
            <pc:sldLayoutMk cId="1265865010" sldId="2147483710"/>
          </pc:sldLayoutMkLst>
        </pc:sldLayoutChg>
      </pc:sldMasterChg>
      <pc:sldMasterChg chg="modTransition modSldLayout">
        <pc:chgData name="Danie van der Westhuizen" userId="94ef5486f48e0c43" providerId="LiveId" clId="{3158F68C-A2D9-413F-8264-B3A4E0CFC5B4}" dt="2024-02-21T11:19:08.449" v="2972"/>
        <pc:sldMasterMkLst>
          <pc:docMk/>
          <pc:sldMasterMk cId="1921102857" sldId="2147483711"/>
        </pc:sldMasterMkLst>
        <pc:sldLayoutChg chg="modTransition">
          <pc:chgData name="Danie van der Westhuizen" userId="94ef5486f48e0c43" providerId="LiveId" clId="{3158F68C-A2D9-413F-8264-B3A4E0CFC5B4}" dt="2024-02-21T11:19:08.449" v="2972"/>
          <pc:sldLayoutMkLst>
            <pc:docMk/>
            <pc:sldMasterMk cId="1921102857" sldId="2147483711"/>
            <pc:sldLayoutMk cId="1491504008" sldId="2147483712"/>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1549117161" sldId="2147483713"/>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626397650" sldId="2147483714"/>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4029385947" sldId="2147483715"/>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3928876720" sldId="2147483716"/>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227764858" sldId="2147483717"/>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2275309647" sldId="2147483718"/>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3129081199" sldId="2147483719"/>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2555693313" sldId="2147483720"/>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2650474445" sldId="2147483721"/>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294337999" sldId="2147483722"/>
          </pc:sldLayoutMkLst>
        </pc:sldLayoutChg>
        <pc:sldLayoutChg chg="modTransition">
          <pc:chgData name="Danie van der Westhuizen" userId="94ef5486f48e0c43" providerId="LiveId" clId="{3158F68C-A2D9-413F-8264-B3A4E0CFC5B4}" dt="2024-02-21T11:19:08.449" v="2972"/>
          <pc:sldLayoutMkLst>
            <pc:docMk/>
            <pc:sldMasterMk cId="1921102857" sldId="2147483711"/>
            <pc:sldLayoutMk cId="912616250" sldId="2147483723"/>
          </pc:sldLayoutMkLst>
        </pc:sldLayoutChg>
      </pc:sldMasterChg>
    </pc:docChg>
  </pc:docChgLst>
  <pc:docChgLst>
    <pc:chgData name="MC Thabanyane" userId="ae916d3ce9826143" providerId="LiveId" clId="{DE00C6A9-DC1B-4704-89A2-39BE38BABABE}"/>
    <pc:docChg chg="undo custSel modSld">
      <pc:chgData name="MC Thabanyane" userId="ae916d3ce9826143" providerId="LiveId" clId="{DE00C6A9-DC1B-4704-89A2-39BE38BABABE}" dt="2023-08-15T19:50:39.927" v="1466" actId="20577"/>
      <pc:docMkLst>
        <pc:docMk/>
      </pc:docMkLst>
      <pc:sldChg chg="modSp mod">
        <pc:chgData name="MC Thabanyane" userId="ae916d3ce9826143" providerId="LiveId" clId="{DE00C6A9-DC1B-4704-89A2-39BE38BABABE}" dt="2023-08-15T19:50:39.927" v="1466" actId="20577"/>
        <pc:sldMkLst>
          <pc:docMk/>
          <pc:sldMk cId="1961145584" sldId="256"/>
        </pc:sldMkLst>
        <pc:spChg chg="mod">
          <ac:chgData name="MC Thabanyane" userId="ae916d3ce9826143" providerId="LiveId" clId="{DE00C6A9-DC1B-4704-89A2-39BE38BABABE}" dt="2023-08-15T19:50:39.927" v="1466" actId="20577"/>
          <ac:spMkLst>
            <pc:docMk/>
            <pc:sldMk cId="1961145584" sldId="256"/>
            <ac:spMk id="4" creationId="{00000000-0000-0000-0000-000000000000}"/>
          </ac:spMkLst>
        </pc:spChg>
      </pc:sldChg>
      <pc:sldChg chg="modSp mod">
        <pc:chgData name="MC Thabanyane" userId="ae916d3ce9826143" providerId="LiveId" clId="{DE00C6A9-DC1B-4704-89A2-39BE38BABABE}" dt="2023-08-11T19:40:45.592" v="93" actId="20577"/>
        <pc:sldMkLst>
          <pc:docMk/>
          <pc:sldMk cId="3923296110" sldId="419"/>
        </pc:sldMkLst>
        <pc:graphicFrameChg chg="mod modGraphic">
          <ac:chgData name="MC Thabanyane" userId="ae916d3ce9826143" providerId="LiveId" clId="{DE00C6A9-DC1B-4704-89A2-39BE38BABABE}" dt="2023-08-11T19:40:45.592" v="93" actId="20577"/>
          <ac:graphicFrameMkLst>
            <pc:docMk/>
            <pc:sldMk cId="3923296110" sldId="419"/>
            <ac:graphicFrameMk id="4" creationId="{00000000-0000-0000-0000-000000000000}"/>
          </ac:graphicFrameMkLst>
        </pc:graphicFrameChg>
      </pc:sldChg>
      <pc:sldChg chg="modSp mod">
        <pc:chgData name="MC Thabanyane" userId="ae916d3ce9826143" providerId="LiveId" clId="{DE00C6A9-DC1B-4704-89A2-39BE38BABABE}" dt="2023-08-12T21:43:15.894" v="822" actId="20577"/>
        <pc:sldMkLst>
          <pc:docMk/>
          <pc:sldMk cId="1442728613" sldId="428"/>
        </pc:sldMkLst>
        <pc:graphicFrameChg chg="mod modGraphic">
          <ac:chgData name="MC Thabanyane" userId="ae916d3ce9826143" providerId="LiveId" clId="{DE00C6A9-DC1B-4704-89A2-39BE38BABABE}" dt="2023-08-12T21:43:15.894" v="822" actId="20577"/>
          <ac:graphicFrameMkLst>
            <pc:docMk/>
            <pc:sldMk cId="1442728613" sldId="428"/>
            <ac:graphicFrameMk id="10" creationId="{00000000-0000-0000-0000-000000000000}"/>
          </ac:graphicFrameMkLst>
        </pc:graphicFrameChg>
      </pc:sldChg>
      <pc:sldChg chg="modSp mod">
        <pc:chgData name="MC Thabanyane" userId="ae916d3ce9826143" providerId="LiveId" clId="{DE00C6A9-DC1B-4704-89A2-39BE38BABABE}" dt="2023-08-12T21:37:10.518" v="716" actId="2165"/>
        <pc:sldMkLst>
          <pc:docMk/>
          <pc:sldMk cId="4190793219" sldId="432"/>
        </pc:sldMkLst>
        <pc:graphicFrameChg chg="mod modGraphic">
          <ac:chgData name="MC Thabanyane" userId="ae916d3ce9826143" providerId="LiveId" clId="{DE00C6A9-DC1B-4704-89A2-39BE38BABABE}" dt="2023-08-12T21:37:10.518" v="716" actId="2165"/>
          <ac:graphicFrameMkLst>
            <pc:docMk/>
            <pc:sldMk cId="4190793219" sldId="432"/>
            <ac:graphicFrameMk id="4" creationId="{00000000-0000-0000-0000-000000000000}"/>
          </ac:graphicFrameMkLst>
        </pc:graphicFrameChg>
      </pc:sldChg>
      <pc:sldChg chg="modSp mod">
        <pc:chgData name="MC Thabanyane" userId="ae916d3ce9826143" providerId="LiveId" clId="{DE00C6A9-DC1B-4704-89A2-39BE38BABABE}" dt="2023-08-15T12:10:18.509" v="1040" actId="20577"/>
        <pc:sldMkLst>
          <pc:docMk/>
          <pc:sldMk cId="3487026031" sldId="435"/>
        </pc:sldMkLst>
        <pc:graphicFrameChg chg="mod modGraphic">
          <ac:chgData name="MC Thabanyane" userId="ae916d3ce9826143" providerId="LiveId" clId="{DE00C6A9-DC1B-4704-89A2-39BE38BABABE}" dt="2023-08-15T12:10:18.509" v="1040" actId="20577"/>
          <ac:graphicFrameMkLst>
            <pc:docMk/>
            <pc:sldMk cId="3487026031" sldId="435"/>
            <ac:graphicFrameMk id="10" creationId="{00000000-0000-0000-0000-000000000000}"/>
          </ac:graphicFrameMkLst>
        </pc:graphicFrameChg>
      </pc:sldChg>
      <pc:sldChg chg="modSp mod">
        <pc:chgData name="MC Thabanyane" userId="ae916d3ce9826143" providerId="LiveId" clId="{DE00C6A9-DC1B-4704-89A2-39BE38BABABE}" dt="2023-08-15T19:32:06.344" v="1196" actId="108"/>
        <pc:sldMkLst>
          <pc:docMk/>
          <pc:sldMk cId="1721468508" sldId="440"/>
        </pc:sldMkLst>
        <pc:graphicFrameChg chg="mod modGraphic">
          <ac:chgData name="MC Thabanyane" userId="ae916d3ce9826143" providerId="LiveId" clId="{DE00C6A9-DC1B-4704-89A2-39BE38BABABE}" dt="2023-08-15T19:32:06.344" v="1196" actId="108"/>
          <ac:graphicFrameMkLst>
            <pc:docMk/>
            <pc:sldMk cId="1721468508" sldId="440"/>
            <ac:graphicFrameMk id="4" creationId="{00000000-0000-0000-0000-000000000000}"/>
          </ac:graphicFrameMkLst>
        </pc:graphicFrameChg>
      </pc:sldChg>
      <pc:sldChg chg="modSp mod">
        <pc:chgData name="MC Thabanyane" userId="ae916d3ce9826143" providerId="LiveId" clId="{DE00C6A9-DC1B-4704-89A2-39BE38BABABE}" dt="2023-08-15T19:38:37.617" v="1214" actId="108"/>
        <pc:sldMkLst>
          <pc:docMk/>
          <pc:sldMk cId="4269228096" sldId="444"/>
        </pc:sldMkLst>
        <pc:graphicFrameChg chg="mod modGraphic">
          <ac:chgData name="MC Thabanyane" userId="ae916d3ce9826143" providerId="LiveId" clId="{DE00C6A9-DC1B-4704-89A2-39BE38BABABE}" dt="2023-08-15T19:38:37.617" v="1214" actId="108"/>
          <ac:graphicFrameMkLst>
            <pc:docMk/>
            <pc:sldMk cId="4269228096" sldId="444"/>
            <ac:graphicFrameMk id="4" creationId="{00000000-0000-0000-0000-000000000000}"/>
          </ac:graphicFrameMkLst>
        </pc:graphicFrameChg>
      </pc:sldChg>
      <pc:sldChg chg="modSp mod">
        <pc:chgData name="MC Thabanyane" userId="ae916d3ce9826143" providerId="LiveId" clId="{DE00C6A9-DC1B-4704-89A2-39BE38BABABE}" dt="2023-08-15T19:40:00.140" v="1220" actId="108"/>
        <pc:sldMkLst>
          <pc:docMk/>
          <pc:sldMk cId="885067174" sldId="447"/>
        </pc:sldMkLst>
        <pc:graphicFrameChg chg="mod modGraphic">
          <ac:chgData name="MC Thabanyane" userId="ae916d3ce9826143" providerId="LiveId" clId="{DE00C6A9-DC1B-4704-89A2-39BE38BABABE}" dt="2023-08-15T19:40:00.140" v="1220" actId="108"/>
          <ac:graphicFrameMkLst>
            <pc:docMk/>
            <pc:sldMk cId="885067174" sldId="447"/>
            <ac:graphicFrameMk id="4" creationId="{00000000-0000-0000-0000-000000000000}"/>
          </ac:graphicFrameMkLst>
        </pc:graphicFrameChg>
      </pc:sldChg>
      <pc:sldChg chg="modSp mod">
        <pc:chgData name="MC Thabanyane" userId="ae916d3ce9826143" providerId="LiveId" clId="{DE00C6A9-DC1B-4704-89A2-39BE38BABABE}" dt="2023-08-15T19:40:40.791" v="1226" actId="108"/>
        <pc:sldMkLst>
          <pc:docMk/>
          <pc:sldMk cId="590064131" sldId="449"/>
        </pc:sldMkLst>
        <pc:graphicFrameChg chg="mod modGraphic">
          <ac:chgData name="MC Thabanyane" userId="ae916d3ce9826143" providerId="LiveId" clId="{DE00C6A9-DC1B-4704-89A2-39BE38BABABE}" dt="2023-08-15T19:40:40.791" v="1226" actId="108"/>
          <ac:graphicFrameMkLst>
            <pc:docMk/>
            <pc:sldMk cId="590064131" sldId="449"/>
            <ac:graphicFrameMk id="4" creationId="{00000000-0000-0000-0000-000000000000}"/>
          </ac:graphicFrameMkLst>
        </pc:graphicFrameChg>
      </pc:sldChg>
      <pc:sldChg chg="modSp mod">
        <pc:chgData name="MC Thabanyane" userId="ae916d3ce9826143" providerId="LiveId" clId="{DE00C6A9-DC1B-4704-89A2-39BE38BABABE}" dt="2023-08-15T13:04:41.957" v="1121"/>
        <pc:sldMkLst>
          <pc:docMk/>
          <pc:sldMk cId="2295308299" sldId="452"/>
        </pc:sldMkLst>
        <pc:graphicFrameChg chg="mod modGraphic">
          <ac:chgData name="MC Thabanyane" userId="ae916d3ce9826143" providerId="LiveId" clId="{DE00C6A9-DC1B-4704-89A2-39BE38BABABE}" dt="2023-08-15T13:04:41.957" v="1121"/>
          <ac:graphicFrameMkLst>
            <pc:docMk/>
            <pc:sldMk cId="2295308299" sldId="452"/>
            <ac:graphicFrameMk id="6" creationId="{4375A689-0FCE-C4D5-A275-263E05C5568B}"/>
          </ac:graphicFrameMkLst>
        </pc:graphicFrameChg>
      </pc:sldChg>
      <pc:sldChg chg="modSp mod">
        <pc:chgData name="MC Thabanyane" userId="ae916d3ce9826143" providerId="LiveId" clId="{DE00C6A9-DC1B-4704-89A2-39BE38BABABE}" dt="2023-08-15T19:37:11.250" v="1208" actId="108"/>
        <pc:sldMkLst>
          <pc:docMk/>
          <pc:sldMk cId="4161186585" sldId="461"/>
        </pc:sldMkLst>
        <pc:graphicFrameChg chg="mod modGraphic">
          <ac:chgData name="MC Thabanyane" userId="ae916d3ce9826143" providerId="LiveId" clId="{DE00C6A9-DC1B-4704-89A2-39BE38BABABE}" dt="2023-08-15T19:37:11.250" v="1208" actId="108"/>
          <ac:graphicFrameMkLst>
            <pc:docMk/>
            <pc:sldMk cId="4161186585" sldId="461"/>
            <ac:graphicFrameMk id="4" creationId="{00000000-0000-0000-0000-000000000000}"/>
          </ac:graphicFrameMkLst>
        </pc:graphicFrameChg>
      </pc:sldChg>
      <pc:sldChg chg="modSp mod">
        <pc:chgData name="MC Thabanyane" userId="ae916d3ce9826143" providerId="LiveId" clId="{DE00C6A9-DC1B-4704-89A2-39BE38BABABE}" dt="2023-08-15T19:35:54.865" v="1202" actId="108"/>
        <pc:sldMkLst>
          <pc:docMk/>
          <pc:sldMk cId="2076357949" sldId="464"/>
        </pc:sldMkLst>
        <pc:graphicFrameChg chg="mod modGraphic">
          <ac:chgData name="MC Thabanyane" userId="ae916d3ce9826143" providerId="LiveId" clId="{DE00C6A9-DC1B-4704-89A2-39BE38BABABE}" dt="2023-08-15T19:35:54.865" v="1202" actId="108"/>
          <ac:graphicFrameMkLst>
            <pc:docMk/>
            <pc:sldMk cId="2076357949" sldId="464"/>
            <ac:graphicFrameMk id="4" creationId="{00000000-0000-0000-0000-000000000000}"/>
          </ac:graphicFrameMkLst>
        </pc:graphicFrameChg>
      </pc:sldChg>
      <pc:sldChg chg="modSp mod">
        <pc:chgData name="MC Thabanyane" userId="ae916d3ce9826143" providerId="LiveId" clId="{DE00C6A9-DC1B-4704-89A2-39BE38BABABE}" dt="2023-08-15T19:05:11.579" v="1142"/>
        <pc:sldMkLst>
          <pc:docMk/>
          <pc:sldMk cId="1014136488" sldId="465"/>
        </pc:sldMkLst>
        <pc:graphicFrameChg chg="mod modGraphic">
          <ac:chgData name="MC Thabanyane" userId="ae916d3ce9826143" providerId="LiveId" clId="{DE00C6A9-DC1B-4704-89A2-39BE38BABABE}" dt="2023-08-15T19:05:11.579" v="1142"/>
          <ac:graphicFrameMkLst>
            <pc:docMk/>
            <pc:sldMk cId="1014136488" sldId="465"/>
            <ac:graphicFrameMk id="6" creationId="{4375A689-0FCE-C4D5-A275-263E05C5568B}"/>
          </ac:graphicFrameMkLst>
        </pc:graphicFrameChg>
      </pc:sldChg>
      <pc:sldChg chg="modSp mod">
        <pc:chgData name="MC Thabanyane" userId="ae916d3ce9826143" providerId="LiveId" clId="{DE00C6A9-DC1B-4704-89A2-39BE38BABABE}" dt="2023-08-15T19:05:38.513" v="1147"/>
        <pc:sldMkLst>
          <pc:docMk/>
          <pc:sldMk cId="3366129004" sldId="466"/>
        </pc:sldMkLst>
        <pc:graphicFrameChg chg="mod modGraphic">
          <ac:chgData name="MC Thabanyane" userId="ae916d3ce9826143" providerId="LiveId" clId="{DE00C6A9-DC1B-4704-89A2-39BE38BABABE}" dt="2023-08-15T19:05:38.513" v="1147"/>
          <ac:graphicFrameMkLst>
            <pc:docMk/>
            <pc:sldMk cId="3366129004" sldId="466"/>
            <ac:graphicFrameMk id="6" creationId="{4375A689-0FCE-C4D5-A275-263E05C5568B}"/>
          </ac:graphicFrameMkLst>
        </pc:graphicFrameChg>
      </pc:sldChg>
      <pc:sldChg chg="modSp mod">
        <pc:chgData name="MC Thabanyane" userId="ae916d3ce9826143" providerId="LiveId" clId="{DE00C6A9-DC1B-4704-89A2-39BE38BABABE}" dt="2023-08-15T19:17:34.801" v="1169"/>
        <pc:sldMkLst>
          <pc:docMk/>
          <pc:sldMk cId="1110708013" sldId="467"/>
        </pc:sldMkLst>
        <pc:graphicFrameChg chg="mod modGraphic">
          <ac:chgData name="MC Thabanyane" userId="ae916d3ce9826143" providerId="LiveId" clId="{DE00C6A9-DC1B-4704-89A2-39BE38BABABE}" dt="2023-08-15T19:17:34.801" v="1169"/>
          <ac:graphicFrameMkLst>
            <pc:docMk/>
            <pc:sldMk cId="1110708013" sldId="467"/>
            <ac:graphicFrameMk id="6" creationId="{4375A689-0FCE-C4D5-A275-263E05C5568B}"/>
          </ac:graphicFrameMkLst>
        </pc:graphicFrameChg>
      </pc:sldChg>
      <pc:sldChg chg="modSp mod">
        <pc:chgData name="MC Thabanyane" userId="ae916d3ce9826143" providerId="LiveId" clId="{DE00C6A9-DC1B-4704-89A2-39BE38BABABE}" dt="2023-08-15T19:19:35.834" v="1178"/>
        <pc:sldMkLst>
          <pc:docMk/>
          <pc:sldMk cId="2666093507" sldId="468"/>
        </pc:sldMkLst>
        <pc:graphicFrameChg chg="mod modGraphic">
          <ac:chgData name="MC Thabanyane" userId="ae916d3ce9826143" providerId="LiveId" clId="{DE00C6A9-DC1B-4704-89A2-39BE38BABABE}" dt="2023-08-15T19:19:35.834" v="1178"/>
          <ac:graphicFrameMkLst>
            <pc:docMk/>
            <pc:sldMk cId="2666093507" sldId="468"/>
            <ac:graphicFrameMk id="6" creationId="{4375A689-0FCE-C4D5-A275-263E05C5568B}"/>
          </ac:graphicFrameMkLst>
        </pc:graphicFrameChg>
      </pc:sldChg>
      <pc:sldChg chg="modSp mod">
        <pc:chgData name="MC Thabanyane" userId="ae916d3ce9826143" providerId="LiveId" clId="{DE00C6A9-DC1B-4704-89A2-39BE38BABABE}" dt="2023-08-15T19:20:16.592" v="1182"/>
        <pc:sldMkLst>
          <pc:docMk/>
          <pc:sldMk cId="2203449658" sldId="469"/>
        </pc:sldMkLst>
        <pc:graphicFrameChg chg="mod modGraphic">
          <ac:chgData name="MC Thabanyane" userId="ae916d3ce9826143" providerId="LiveId" clId="{DE00C6A9-DC1B-4704-89A2-39BE38BABABE}" dt="2023-08-15T19:20:16.592" v="1182"/>
          <ac:graphicFrameMkLst>
            <pc:docMk/>
            <pc:sldMk cId="2203449658" sldId="469"/>
            <ac:graphicFrameMk id="6" creationId="{4375A689-0FCE-C4D5-A275-263E05C5568B}"/>
          </ac:graphicFrameMkLst>
        </pc:graphicFrameChg>
      </pc:sldChg>
      <pc:sldChg chg="modSp mod">
        <pc:chgData name="MC Thabanyane" userId="ae916d3ce9826143" providerId="LiveId" clId="{DE00C6A9-DC1B-4704-89A2-39BE38BABABE}" dt="2023-08-15T19:49:42.056" v="1441"/>
        <pc:sldMkLst>
          <pc:docMk/>
          <pc:sldMk cId="2737867440" sldId="470"/>
        </pc:sldMkLst>
        <pc:spChg chg="mod">
          <ac:chgData name="MC Thabanyane" userId="ae916d3ce9826143" providerId="LiveId" clId="{DE00C6A9-DC1B-4704-89A2-39BE38BABABE}" dt="2023-08-15T19:49:42.056" v="1441"/>
          <ac:spMkLst>
            <pc:docMk/>
            <pc:sldMk cId="2737867440" sldId="47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0BB058-F23F-4A46-AF42-110C951B0422}"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5F2E4-CDB2-41C7-AE07-A0CEAAAD500C}" type="slidenum">
              <a:rPr lang="en-US" smtClean="0"/>
              <a:t>‹#›</a:t>
            </a:fld>
            <a:endParaRPr lang="en-US"/>
          </a:p>
        </p:txBody>
      </p:sp>
    </p:spTree>
    <p:extLst>
      <p:ext uri="{BB962C8B-B14F-4D97-AF65-F5344CB8AC3E}">
        <p14:creationId xmlns:p14="http://schemas.microsoft.com/office/powerpoint/2010/main" val="4206906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8413117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0164495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3162726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263944247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0680140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9540247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21561224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9228422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7634395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22712386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06527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1804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67053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4923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14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58379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0295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89441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085140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7265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92263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7255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5361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1497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23056966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8104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4731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625132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8319018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9619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5678922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4992862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49038170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7091102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1763718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3011079-AD37-4067-BDDD-4746573E44AD}"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81881921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37467216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3641912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27376483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25673450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4072299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7683843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12658650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15040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3688157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91171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3976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93859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8767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648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53096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90811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56933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4744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379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3011079-AD37-4067-BDDD-4746573E44AD}"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7FEF5-47B3-44BB-ADB4-E101718568E0}" type="slidenum">
              <a:rPr lang="en-US" smtClean="0"/>
              <a:t>‹#›</a:t>
            </a:fld>
            <a:endParaRPr lang="en-US"/>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23523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6162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11079-AD37-4067-BDDD-4746573E44AD}"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37492409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12698320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11079-AD37-4067-BDDD-4746573E44AD}"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7FEF5-47B3-44BB-ADB4-E101718568E0}" type="slidenum">
              <a:rPr lang="en-US" smtClean="0"/>
              <a:t>‹#›</a:t>
            </a:fld>
            <a:endParaRPr lang="en-US"/>
          </a:p>
        </p:txBody>
      </p:sp>
    </p:spTree>
    <p:extLst>
      <p:ext uri="{BB962C8B-B14F-4D97-AF65-F5344CB8AC3E}">
        <p14:creationId xmlns:p14="http://schemas.microsoft.com/office/powerpoint/2010/main" val="21856578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theme" Target="../theme/theme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4.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t>2/21/2024</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t>‹#›</a:t>
            </a:fld>
            <a:endParaRPr lang="en-US"/>
          </a:p>
        </p:txBody>
      </p:sp>
    </p:spTree>
    <p:extLst>
      <p:ext uri="{BB962C8B-B14F-4D97-AF65-F5344CB8AC3E}">
        <p14:creationId xmlns:p14="http://schemas.microsoft.com/office/powerpoint/2010/main" val="3111550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83411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11079-AD37-4067-BDDD-4746573E44AD}" type="datetimeFigureOut">
              <a:rPr lang="en-US" smtClean="0"/>
              <a:t>2/21/2024</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7FEF5-47B3-44BB-ADB4-E101718568E0}" type="slidenum">
              <a:rPr lang="en-US" smtClean="0"/>
              <a:t>‹#›</a:t>
            </a:fld>
            <a:endParaRPr lang="en-US"/>
          </a:p>
        </p:txBody>
      </p:sp>
    </p:spTree>
    <p:extLst>
      <p:ext uri="{BB962C8B-B14F-4D97-AF65-F5344CB8AC3E}">
        <p14:creationId xmlns:p14="http://schemas.microsoft.com/office/powerpoint/2010/main" val="406427166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10285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1161344"/>
            <a:ext cx="11668228" cy="4314834"/>
          </a:xfrm>
        </p:spPr>
        <p:txBody>
          <a:bodyPr>
            <a:normAutofit/>
          </a:bodyPr>
          <a:lstStyle/>
          <a:p>
            <a:r>
              <a:rPr lang="en-ZA" sz="4000" b="1" cap="small" dirty="0">
                <a:latin typeface="Arial Black" panose="020B0A04020102020204" pitchFamily="34" charset="0"/>
                <a:cs typeface="Arial" panose="020B0604020202020204" pitchFamily="34" charset="0"/>
              </a:rPr>
              <a:t>MECHANICAL TECHNOLOGY PAT MEDIATION</a:t>
            </a:r>
            <a:br>
              <a:rPr lang="en-ZA" sz="3200" b="1" dirty="0">
                <a:latin typeface="Arial" panose="020B0604020202020204" pitchFamily="34" charset="0"/>
                <a:cs typeface="Arial" panose="020B0604020202020204" pitchFamily="34" charset="0"/>
              </a:rPr>
            </a:b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Date</a:t>
            </a:r>
            <a:r>
              <a:rPr lang="en-ZA" sz="3200" b="1" dirty="0">
                <a:solidFill>
                  <a:schemeClr val="accent6">
                    <a:lumMod val="75000"/>
                  </a:schemeClr>
                </a:solidFill>
                <a:latin typeface="Arial" panose="020B0604020202020204" pitchFamily="34" charset="0"/>
                <a:cs typeface="Arial" panose="020B0604020202020204" pitchFamily="34" charset="0"/>
              </a:rPr>
              <a:t>: 21 FEBRUARY 2024 </a:t>
            </a:r>
            <a:br>
              <a:rPr lang="en-ZA" b="1" dirty="0">
                <a:solidFill>
                  <a:schemeClr val="accent6">
                    <a:lumMod val="75000"/>
                  </a:schemeClr>
                </a:solidFill>
                <a:latin typeface="Century Gothic" panose="020B0502020202020204" pitchFamily="34" charset="0"/>
              </a:rPr>
            </a:br>
            <a:endParaRPr lang="en-ZA" sz="1600" b="1" i="1" dirty="0">
              <a:solidFill>
                <a:schemeClr val="accent6">
                  <a:lumMod val="75000"/>
                </a:schemeClr>
              </a:solidFill>
              <a:latin typeface="Century Gothic" panose="020B0502020202020204" pitchFamily="34" charset="0"/>
            </a:endParaRPr>
          </a:p>
        </p:txBody>
      </p:sp>
    </p:spTree>
    <p:extLst>
      <p:ext uri="{BB962C8B-B14F-4D97-AF65-F5344CB8AC3E}">
        <p14:creationId xmlns:p14="http://schemas.microsoft.com/office/powerpoint/2010/main" val="19611455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D02180-AF6D-D803-9703-8FFB430962EE}"/>
              </a:ext>
            </a:extLst>
          </p:cNvPr>
          <p:cNvSpPr>
            <a:spLocks noGrp="1"/>
          </p:cNvSpPr>
          <p:nvPr>
            <p:ph idx="1"/>
          </p:nvPr>
        </p:nvSpPr>
        <p:spPr>
          <a:xfrm>
            <a:off x="609600" y="1280160"/>
            <a:ext cx="10972800" cy="4403188"/>
          </a:xfrm>
        </p:spPr>
        <p:txBody>
          <a:bodyPr>
            <a:normAutofit fontScale="85000" lnSpcReduction="10000"/>
          </a:bodyPr>
          <a:lstStyle/>
          <a:p>
            <a:r>
              <a:rPr lang="en-US" dirty="0"/>
              <a:t>Teachers must guide learners on </a:t>
            </a:r>
            <a:r>
              <a:rPr lang="en-US" dirty="0">
                <a:solidFill>
                  <a:srgbClr val="FF0000"/>
                </a:solidFill>
              </a:rPr>
              <a:t>how to conduct self-assessment and record their own marks </a:t>
            </a:r>
            <a:r>
              <a:rPr lang="en-US" dirty="0"/>
              <a:t>on recording sheet.</a:t>
            </a:r>
          </a:p>
          <a:p>
            <a:r>
              <a:rPr lang="en-US" dirty="0"/>
              <a:t>Teacher to assess learners </a:t>
            </a:r>
            <a:r>
              <a:rPr lang="en-US" b="1" dirty="0"/>
              <a:t>after</a:t>
            </a:r>
            <a:r>
              <a:rPr lang="en-US" dirty="0"/>
              <a:t> learners has conducted self-assessment. </a:t>
            </a:r>
          </a:p>
          <a:p>
            <a:r>
              <a:rPr lang="en-US" dirty="0"/>
              <a:t>Record assessment onto recording sheet and provide feedback in comments column.</a:t>
            </a:r>
          </a:p>
          <a:p>
            <a:r>
              <a:rPr lang="en-US" dirty="0"/>
              <a:t>Internal moderation must be conducted by </a:t>
            </a:r>
            <a:r>
              <a:rPr lang="en-US" dirty="0">
                <a:solidFill>
                  <a:srgbClr val="FF0000"/>
                </a:solidFill>
              </a:rPr>
              <a:t>DH</a:t>
            </a:r>
            <a:r>
              <a:rPr lang="en-US" dirty="0"/>
              <a:t> on same page as learner/teacher.</a:t>
            </a:r>
          </a:p>
          <a:p>
            <a:r>
              <a:rPr lang="en-US" dirty="0"/>
              <a:t>External moderators use same page as per learner to moderate.</a:t>
            </a:r>
          </a:p>
          <a:p>
            <a:r>
              <a:rPr lang="en-US" dirty="0"/>
              <a:t>Comments must be provided by teacher/moderators to provide continuous feedback.</a:t>
            </a:r>
          </a:p>
        </p:txBody>
      </p:sp>
    </p:spTree>
    <p:extLst>
      <p:ext uri="{BB962C8B-B14F-4D97-AF65-F5344CB8AC3E}">
        <p14:creationId xmlns:p14="http://schemas.microsoft.com/office/powerpoint/2010/main" val="37600500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2809-7263-4167-63F7-9E8468EBAE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E828DC-8A54-B4B4-8149-E0E7BADFFFE6}"/>
              </a:ext>
            </a:extLst>
          </p:cNvPr>
          <p:cNvSpPr>
            <a:spLocks noGrp="1"/>
          </p:cNvSpPr>
          <p:nvPr>
            <p:ph idx="1"/>
          </p:nvPr>
        </p:nvSpPr>
        <p:spPr/>
        <p:txBody>
          <a:bodyPr>
            <a:normAutofit fontScale="92500" lnSpcReduction="10000"/>
          </a:bodyPr>
          <a:lstStyle/>
          <a:p>
            <a:r>
              <a:rPr lang="en-US" dirty="0"/>
              <a:t>Correct colour pens must be used for marking / moderation:</a:t>
            </a:r>
          </a:p>
          <a:p>
            <a:pPr marL="984250">
              <a:buFont typeface="Wingdings" panose="05000000000000000000" pitchFamily="2" charset="2"/>
              <a:buChar char="Ø"/>
            </a:pPr>
            <a:r>
              <a:rPr lang="en-US" dirty="0"/>
              <a:t>Teacher </a:t>
            </a:r>
            <a:r>
              <a:rPr lang="en-US" dirty="0">
                <a:solidFill>
                  <a:srgbClr val="FF0000"/>
                </a:solidFill>
              </a:rPr>
              <a:t>– RED</a:t>
            </a:r>
          </a:p>
          <a:p>
            <a:pPr marL="984250">
              <a:buFont typeface="Wingdings" panose="05000000000000000000" pitchFamily="2" charset="2"/>
              <a:buChar char="Ø"/>
            </a:pPr>
            <a:r>
              <a:rPr lang="en-US" dirty="0"/>
              <a:t>DH – </a:t>
            </a:r>
            <a:r>
              <a:rPr lang="en-US" dirty="0">
                <a:solidFill>
                  <a:srgbClr val="00B050"/>
                </a:solidFill>
              </a:rPr>
              <a:t>GREEN</a:t>
            </a:r>
          </a:p>
          <a:p>
            <a:pPr marL="984250">
              <a:buFont typeface="Wingdings" panose="05000000000000000000" pitchFamily="2" charset="2"/>
              <a:buChar char="Ø"/>
            </a:pPr>
            <a:r>
              <a:rPr lang="en-US" dirty="0"/>
              <a:t>District – </a:t>
            </a:r>
            <a:r>
              <a:rPr lang="en-US" dirty="0">
                <a:solidFill>
                  <a:srgbClr val="FFC000"/>
                </a:solidFill>
              </a:rPr>
              <a:t>ORANGE</a:t>
            </a:r>
          </a:p>
          <a:p>
            <a:pPr marL="984250">
              <a:buFont typeface="Wingdings" panose="05000000000000000000" pitchFamily="2" charset="2"/>
              <a:buChar char="Ø"/>
            </a:pPr>
            <a:r>
              <a:rPr lang="en-US" dirty="0"/>
              <a:t>Prov – </a:t>
            </a:r>
            <a:r>
              <a:rPr lang="en-US" dirty="0">
                <a:solidFill>
                  <a:srgbClr val="FF6699"/>
                </a:solidFill>
              </a:rPr>
              <a:t>PINK</a:t>
            </a:r>
          </a:p>
          <a:p>
            <a:pPr marL="984250">
              <a:buFont typeface="Wingdings" panose="05000000000000000000" pitchFamily="2" charset="2"/>
              <a:buChar char="Ø"/>
            </a:pPr>
            <a:r>
              <a:rPr lang="en-US" dirty="0"/>
              <a:t>DBE – </a:t>
            </a:r>
            <a:r>
              <a:rPr lang="en-US" dirty="0">
                <a:solidFill>
                  <a:srgbClr val="00FFCC"/>
                </a:solidFill>
              </a:rPr>
              <a:t>TURQOISE</a:t>
            </a:r>
          </a:p>
          <a:p>
            <a:pPr marL="984250">
              <a:buFont typeface="Wingdings" panose="05000000000000000000" pitchFamily="2" charset="2"/>
              <a:buChar char="Ø"/>
            </a:pPr>
            <a:r>
              <a:rPr lang="en-US" dirty="0"/>
              <a:t>Umalusi – </a:t>
            </a:r>
            <a:r>
              <a:rPr lang="en-US" dirty="0">
                <a:solidFill>
                  <a:srgbClr val="7030A0"/>
                </a:solidFill>
              </a:rPr>
              <a:t>PURPLE</a:t>
            </a:r>
          </a:p>
          <a:p>
            <a:r>
              <a:rPr lang="en-US" dirty="0"/>
              <a:t>Marks of learners must be transferred to composite mark sheet (page 23).</a:t>
            </a:r>
          </a:p>
          <a:p>
            <a:endParaRPr lang="en-US" dirty="0"/>
          </a:p>
        </p:txBody>
      </p:sp>
    </p:spTree>
    <p:extLst>
      <p:ext uri="{BB962C8B-B14F-4D97-AF65-F5344CB8AC3E}">
        <p14:creationId xmlns:p14="http://schemas.microsoft.com/office/powerpoint/2010/main" val="28132497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89AA-DB9F-4058-0DC4-C5A9D129DBAF}"/>
              </a:ext>
            </a:extLst>
          </p:cNvPr>
          <p:cNvSpPr>
            <a:spLocks noGrp="1"/>
          </p:cNvSpPr>
          <p:nvPr>
            <p:ph type="title"/>
          </p:nvPr>
        </p:nvSpPr>
        <p:spPr/>
        <p:txBody>
          <a:bodyPr/>
          <a:lstStyle/>
          <a:p>
            <a:endParaRPr lang="en-US"/>
          </a:p>
        </p:txBody>
      </p:sp>
      <p:pic>
        <p:nvPicPr>
          <p:cNvPr id="5" name="Content Placeholder 4" descr="A chart with text on it&#10;&#10;Description automatically generated with medium confidence">
            <a:extLst>
              <a:ext uri="{FF2B5EF4-FFF2-40B4-BE49-F238E27FC236}">
                <a16:creationId xmlns:a16="http://schemas.microsoft.com/office/drawing/2014/main" id="{1F97B256-CEE5-F9A1-FCD7-F714344138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0174" y="482051"/>
            <a:ext cx="7328067" cy="5679598"/>
          </a:xfrm>
        </p:spPr>
      </p:pic>
    </p:spTree>
    <p:extLst>
      <p:ext uri="{BB962C8B-B14F-4D97-AF65-F5344CB8AC3E}">
        <p14:creationId xmlns:p14="http://schemas.microsoft.com/office/powerpoint/2010/main" val="20270518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831F-F20C-BC6E-EE4F-CB3B697EF74D}"/>
              </a:ext>
            </a:extLst>
          </p:cNvPr>
          <p:cNvSpPr>
            <a:spLocks noGrp="1"/>
          </p:cNvSpPr>
          <p:nvPr>
            <p:ph type="title"/>
          </p:nvPr>
        </p:nvSpPr>
        <p:spPr/>
        <p:txBody>
          <a:bodyPr>
            <a:normAutofit fontScale="90000"/>
          </a:bodyPr>
          <a:lstStyle/>
          <a:p>
            <a:r>
              <a:rPr lang="en-US" b="1" dirty="0">
                <a:solidFill>
                  <a:schemeClr val="accent6">
                    <a:lumMod val="75000"/>
                  </a:schemeClr>
                </a:solidFill>
              </a:rPr>
              <a:t>E. Challenges during DBE PAT Moderation 2023</a:t>
            </a:r>
          </a:p>
        </p:txBody>
      </p:sp>
      <p:sp>
        <p:nvSpPr>
          <p:cNvPr id="3" name="Content Placeholder 2">
            <a:extLst>
              <a:ext uri="{FF2B5EF4-FFF2-40B4-BE49-F238E27FC236}">
                <a16:creationId xmlns:a16="http://schemas.microsoft.com/office/drawing/2014/main" id="{78D896FC-8810-CFB0-B847-99B844E072C3}"/>
              </a:ext>
            </a:extLst>
          </p:cNvPr>
          <p:cNvSpPr>
            <a:spLocks noGrp="1"/>
          </p:cNvSpPr>
          <p:nvPr>
            <p:ph idx="1"/>
          </p:nvPr>
        </p:nvSpPr>
        <p:spPr/>
        <p:txBody>
          <a:bodyPr>
            <a:normAutofit fontScale="92500"/>
          </a:bodyPr>
          <a:lstStyle/>
          <a:p>
            <a:pPr marL="0" indent="0">
              <a:buNone/>
            </a:pPr>
            <a:r>
              <a:rPr lang="en-US" dirty="0">
                <a:solidFill>
                  <a:schemeClr val="accent6">
                    <a:lumMod val="75000"/>
                  </a:schemeClr>
                </a:solidFill>
              </a:rPr>
              <a:t>The following challenges were experienced by the DBE moderation team in 2023:</a:t>
            </a:r>
          </a:p>
          <a:p>
            <a:r>
              <a:rPr lang="en-US" dirty="0"/>
              <a:t>Unsigned mark sheets – signature validate marks.</a:t>
            </a:r>
          </a:p>
          <a:p>
            <a:r>
              <a:rPr lang="en-US" dirty="0"/>
              <a:t>Groupwork done by learners.</a:t>
            </a:r>
          </a:p>
          <a:p>
            <a:r>
              <a:rPr lang="en-US" dirty="0"/>
              <a:t>Incomplete PAT tasks.</a:t>
            </a:r>
          </a:p>
          <a:p>
            <a:r>
              <a:rPr lang="en-US" dirty="0"/>
              <a:t>Not adhering to time frames for completion set in PAT document.</a:t>
            </a:r>
          </a:p>
          <a:p>
            <a:r>
              <a:rPr lang="en-US" dirty="0"/>
              <a:t>Design instruction not followed – deviated from guidelines.</a:t>
            </a:r>
          </a:p>
          <a:p>
            <a:r>
              <a:rPr lang="en-US" dirty="0"/>
              <a:t>Extremely high marks for poor quality work done by learners.</a:t>
            </a:r>
          </a:p>
          <a:p>
            <a:endParaRPr lang="en-US" dirty="0"/>
          </a:p>
          <a:p>
            <a:endParaRPr lang="en-US" dirty="0"/>
          </a:p>
          <a:p>
            <a:endParaRPr lang="en-US" dirty="0"/>
          </a:p>
        </p:txBody>
      </p:sp>
    </p:spTree>
    <p:extLst>
      <p:ext uri="{BB962C8B-B14F-4D97-AF65-F5344CB8AC3E}">
        <p14:creationId xmlns:p14="http://schemas.microsoft.com/office/powerpoint/2010/main" val="38592471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F37A7-7980-AB29-304F-2276888A76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910CEC-455D-EFC2-102C-3074E8D8863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DC0DFF7-A67A-8682-8B9D-67121B16F747}"/>
              </a:ext>
            </a:extLst>
          </p:cNvPr>
          <p:cNvSpPr>
            <a:spLocks noGrp="1"/>
          </p:cNvSpPr>
          <p:nvPr>
            <p:ph idx="1"/>
          </p:nvPr>
        </p:nvSpPr>
        <p:spPr/>
        <p:txBody>
          <a:bodyPr>
            <a:normAutofit fontScale="92500" lnSpcReduction="10000"/>
          </a:bodyPr>
          <a:lstStyle/>
          <a:p>
            <a:r>
              <a:rPr lang="en-US" dirty="0"/>
              <a:t>Ghost marks – mark allocated for facets not done.</a:t>
            </a:r>
          </a:p>
          <a:p>
            <a:r>
              <a:rPr lang="en-US" dirty="0"/>
              <a:t>Very late procurement of material – as late as September 2023.</a:t>
            </a:r>
          </a:p>
          <a:p>
            <a:r>
              <a:rPr lang="en-US" dirty="0"/>
              <a:t>No Grade 10 and 11 PAT task was evident upon request by moderators.</a:t>
            </a:r>
          </a:p>
          <a:p>
            <a:r>
              <a:rPr lang="en-US" dirty="0"/>
              <a:t>Poor conditions of workshops and equipment, no general maintenance conducted by educators on machines and equipment.</a:t>
            </a:r>
          </a:p>
          <a:p>
            <a:r>
              <a:rPr lang="en-US" dirty="0"/>
              <a:t>No proper planning for completion of PAT drafted by educators.</a:t>
            </a:r>
          </a:p>
          <a:p>
            <a:r>
              <a:rPr lang="en-US" dirty="0"/>
              <a:t>No Internal moderation or monitoring of PAT by Departmental Heads of school evident.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1912673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F. DELEGATION OF TASKS  AND RESPONSIBILITIES</a:t>
            </a:r>
            <a:endParaRPr lang="en-ZA"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4617296"/>
              </p:ext>
            </p:extLst>
          </p:nvPr>
        </p:nvGraphicFramePr>
        <p:xfrm>
          <a:off x="609600" y="1225492"/>
          <a:ext cx="11210080" cy="5068821"/>
        </p:xfrm>
        <a:graphic>
          <a:graphicData uri="http://schemas.openxmlformats.org/drawingml/2006/table">
            <a:tbl>
              <a:tblPr firstRow="1" bandRow="1">
                <a:tableStyleId>{93296810-A885-4BE3-A3E7-6D5BEEA58F35}</a:tableStyleId>
              </a:tblPr>
              <a:tblGrid>
                <a:gridCol w="2802520">
                  <a:extLst>
                    <a:ext uri="{9D8B030D-6E8A-4147-A177-3AD203B41FA5}">
                      <a16:colId xmlns:a16="http://schemas.microsoft.com/office/drawing/2014/main" val="1904413954"/>
                    </a:ext>
                  </a:extLst>
                </a:gridCol>
                <a:gridCol w="2802520">
                  <a:extLst>
                    <a:ext uri="{9D8B030D-6E8A-4147-A177-3AD203B41FA5}">
                      <a16:colId xmlns:a16="http://schemas.microsoft.com/office/drawing/2014/main" val="1228127323"/>
                    </a:ext>
                  </a:extLst>
                </a:gridCol>
                <a:gridCol w="2802520">
                  <a:extLst>
                    <a:ext uri="{9D8B030D-6E8A-4147-A177-3AD203B41FA5}">
                      <a16:colId xmlns:a16="http://schemas.microsoft.com/office/drawing/2014/main" val="1822067464"/>
                    </a:ext>
                  </a:extLst>
                </a:gridCol>
                <a:gridCol w="2802520">
                  <a:extLst>
                    <a:ext uri="{9D8B030D-6E8A-4147-A177-3AD203B41FA5}">
                      <a16:colId xmlns:a16="http://schemas.microsoft.com/office/drawing/2014/main" val="2150237592"/>
                    </a:ext>
                  </a:extLst>
                </a:gridCol>
              </a:tblGrid>
              <a:tr h="722973">
                <a:tc>
                  <a:txBody>
                    <a:bodyPr/>
                    <a:lstStyle/>
                    <a:p>
                      <a:r>
                        <a:rPr lang="en-US" dirty="0"/>
                        <a:t>Head od department/SMT</a:t>
                      </a:r>
                      <a:endParaRPr lang="en-ZA" dirty="0"/>
                    </a:p>
                  </a:txBody>
                  <a:tcPr/>
                </a:tc>
                <a:tc>
                  <a:txBody>
                    <a:bodyPr/>
                    <a:lstStyle/>
                    <a:p>
                      <a:r>
                        <a:rPr lang="en-US" dirty="0"/>
                        <a:t>TEACHER </a:t>
                      </a:r>
                      <a:endParaRPr lang="en-ZA" dirty="0"/>
                    </a:p>
                  </a:txBody>
                  <a:tcPr/>
                </a:tc>
                <a:tc>
                  <a:txBody>
                    <a:bodyPr/>
                    <a:lstStyle/>
                    <a:p>
                      <a:r>
                        <a:rPr lang="en-US" dirty="0"/>
                        <a:t>LEARNERS </a:t>
                      </a:r>
                      <a:endParaRPr lang="en-ZA" dirty="0"/>
                    </a:p>
                  </a:txBody>
                  <a:tcPr/>
                </a:tc>
                <a:tc>
                  <a:txBody>
                    <a:bodyPr/>
                    <a:lstStyle/>
                    <a:p>
                      <a:r>
                        <a:rPr lang="en-US" dirty="0"/>
                        <a:t>Subject advisors/Coordinators </a:t>
                      </a:r>
                      <a:endParaRPr lang="en-ZA" dirty="0"/>
                    </a:p>
                  </a:txBody>
                  <a:tcPr/>
                </a:tc>
                <a:extLst>
                  <a:ext uri="{0D108BD9-81ED-4DB2-BD59-A6C34878D82A}">
                    <a16:rowId xmlns:a16="http://schemas.microsoft.com/office/drawing/2014/main" val="327861909"/>
                  </a:ext>
                </a:extLst>
              </a:tr>
              <a:tr h="1794075">
                <a:tc>
                  <a:txBody>
                    <a:bodyPr/>
                    <a:lstStyle/>
                    <a:p>
                      <a:r>
                        <a:rPr lang="en-US" dirty="0"/>
                        <a:t>Facilitate the procurement of PAT Consumables ,tools</a:t>
                      </a:r>
                      <a:r>
                        <a:rPr lang="en-US" baseline="0" dirty="0"/>
                        <a:t> and equipment. </a:t>
                      </a:r>
                      <a:endParaRPr lang="en-ZA" dirty="0"/>
                    </a:p>
                  </a:txBody>
                  <a:tcPr/>
                </a:tc>
                <a:tc>
                  <a:txBody>
                    <a:bodyPr/>
                    <a:lstStyle/>
                    <a:p>
                      <a:r>
                        <a:rPr lang="en-US" dirty="0"/>
                        <a:t>Develop</a:t>
                      </a:r>
                      <a:r>
                        <a:rPr lang="en-US" baseline="0" dirty="0"/>
                        <a:t>  prototype of the </a:t>
                      </a:r>
                    </a:p>
                    <a:p>
                      <a:r>
                        <a:rPr lang="en-US" baseline="0" dirty="0"/>
                        <a:t>Prescribed  PAT project. </a:t>
                      </a:r>
                      <a:endParaRPr lang="en-ZA" dirty="0"/>
                    </a:p>
                  </a:txBody>
                  <a:tcPr/>
                </a:tc>
                <a:tc>
                  <a:txBody>
                    <a:bodyPr/>
                    <a:lstStyle/>
                    <a:p>
                      <a:r>
                        <a:rPr lang="en-US" dirty="0"/>
                        <a:t>Learners must complete the</a:t>
                      </a:r>
                      <a:r>
                        <a:rPr lang="en-US" baseline="0" dirty="0"/>
                        <a:t> authenticity form declaring that the work is their own (</a:t>
                      </a:r>
                      <a:r>
                        <a:rPr lang="en-US" baseline="0" dirty="0">
                          <a:solidFill>
                            <a:srgbClr val="FF0000"/>
                          </a:solidFill>
                        </a:rPr>
                        <a:t>no groupwork was done</a:t>
                      </a:r>
                      <a:r>
                        <a:rPr lang="en-US" baseline="0" dirty="0"/>
                        <a:t>).</a:t>
                      </a:r>
                      <a:endParaRPr lang="en-ZA" dirty="0"/>
                    </a:p>
                  </a:txBody>
                  <a:tcPr/>
                </a:tc>
                <a:tc>
                  <a:txBody>
                    <a:bodyPr/>
                    <a:lstStyle/>
                    <a:p>
                      <a:r>
                        <a:rPr lang="en-US" dirty="0"/>
                        <a:t>Setting up moderation timetables per term. </a:t>
                      </a:r>
                    </a:p>
                    <a:p>
                      <a:r>
                        <a:rPr lang="en-US" dirty="0"/>
                        <a:t>Monitor and support educators with the PAT.</a:t>
                      </a:r>
                    </a:p>
                    <a:p>
                      <a:r>
                        <a:rPr lang="en-US" dirty="0"/>
                        <a:t>Moderate the PAT per Term for each phase.</a:t>
                      </a:r>
                      <a:endParaRPr lang="en-ZA" dirty="0"/>
                    </a:p>
                  </a:txBody>
                  <a:tcPr/>
                </a:tc>
                <a:extLst>
                  <a:ext uri="{0D108BD9-81ED-4DB2-BD59-A6C34878D82A}">
                    <a16:rowId xmlns:a16="http://schemas.microsoft.com/office/drawing/2014/main" val="1659894204"/>
                  </a:ext>
                </a:extLst>
              </a:tr>
              <a:tr h="1156756">
                <a:tc>
                  <a:txBody>
                    <a:bodyPr/>
                    <a:lstStyle/>
                    <a:p>
                      <a:r>
                        <a:rPr lang="en-US" dirty="0"/>
                        <a:t>DH to ensure that the teacher is progressing with the PAT from the start of the school year.</a:t>
                      </a:r>
                      <a:endParaRPr lang="en-ZA" dirty="0"/>
                    </a:p>
                  </a:txBody>
                  <a:tcPr/>
                </a:tc>
                <a:tc>
                  <a:txBody>
                    <a:bodyPr/>
                    <a:lstStyle/>
                    <a:p>
                      <a:r>
                        <a:rPr lang="en-US" dirty="0"/>
                        <a:t>Assess learners continuously</a:t>
                      </a:r>
                      <a:r>
                        <a:rPr lang="en-US" baseline="0" dirty="0"/>
                        <a:t> and record marks on the provided facet sheets.</a:t>
                      </a:r>
                      <a:endParaRPr lang="en-ZA" dirty="0"/>
                    </a:p>
                  </a:txBody>
                  <a:tcPr/>
                </a:tc>
                <a:tc>
                  <a:txBody>
                    <a:bodyPr/>
                    <a:lstStyle/>
                    <a:p>
                      <a:r>
                        <a:rPr lang="en-US" dirty="0"/>
                        <a:t>Comply</a:t>
                      </a:r>
                      <a:r>
                        <a:rPr lang="en-US" baseline="0" dirty="0"/>
                        <a:t> with programme of  Assessment. </a:t>
                      </a:r>
                      <a:endParaRPr lang="en-ZA" dirty="0"/>
                    </a:p>
                  </a:txBody>
                  <a:tcPr/>
                </a:tc>
                <a:tc>
                  <a:txBody>
                    <a:bodyPr/>
                    <a:lstStyle/>
                    <a:p>
                      <a:endParaRPr lang="en-ZA" dirty="0"/>
                    </a:p>
                  </a:txBody>
                  <a:tcPr/>
                </a:tc>
                <a:extLst>
                  <a:ext uri="{0D108BD9-81ED-4DB2-BD59-A6C34878D82A}">
                    <a16:rowId xmlns:a16="http://schemas.microsoft.com/office/drawing/2014/main" val="1880212670"/>
                  </a:ext>
                </a:extLst>
              </a:tr>
              <a:tr h="506081">
                <a:tc>
                  <a:txBody>
                    <a:bodyPr/>
                    <a:lstStyle/>
                    <a:p>
                      <a:r>
                        <a:rPr lang="en-US" dirty="0"/>
                        <a:t>Monitor and support PAT Implementation.</a:t>
                      </a:r>
                      <a:r>
                        <a:rPr lang="en-US" baseline="0" dirty="0"/>
                        <a:t> </a:t>
                      </a:r>
                      <a:endParaRPr lang="en-ZA" dirty="0"/>
                    </a:p>
                  </a:txBody>
                  <a:tcPr/>
                </a:tc>
                <a:tc>
                  <a:txBody>
                    <a:bodyPr/>
                    <a:lstStyle/>
                    <a:p>
                      <a:endParaRPr lang="en-ZA" dirty="0"/>
                    </a:p>
                  </a:txBody>
                  <a:tcPr/>
                </a:tc>
                <a:tc>
                  <a:txBody>
                    <a:bodyPr/>
                    <a:lstStyle/>
                    <a:p>
                      <a:endParaRPr lang="en-ZA" dirty="0"/>
                    </a:p>
                  </a:txBody>
                  <a:tcPr/>
                </a:tc>
                <a:tc>
                  <a:txBody>
                    <a:bodyPr/>
                    <a:lstStyle/>
                    <a:p>
                      <a:r>
                        <a:rPr lang="en-ZA" dirty="0"/>
                        <a:t>Support educator during school visits.</a:t>
                      </a:r>
                    </a:p>
                  </a:txBody>
                  <a:tcPr/>
                </a:tc>
                <a:extLst>
                  <a:ext uri="{0D108BD9-81ED-4DB2-BD59-A6C34878D82A}">
                    <a16:rowId xmlns:a16="http://schemas.microsoft.com/office/drawing/2014/main" val="3950856842"/>
                  </a:ext>
                </a:extLst>
              </a:tr>
              <a:tr h="722973">
                <a:tc>
                  <a:txBody>
                    <a:bodyPr/>
                    <a:lstStyle/>
                    <a:p>
                      <a:r>
                        <a:rPr lang="en-US" dirty="0"/>
                        <a:t>Conduct </a:t>
                      </a:r>
                      <a:r>
                        <a:rPr lang="en-US" baseline="0" dirty="0"/>
                        <a:t> Internal moderation per Term.</a:t>
                      </a:r>
                      <a:endParaRPr lang="en-ZA" dirty="0"/>
                    </a:p>
                  </a:txBody>
                  <a:tcPr/>
                </a:tc>
                <a:tc>
                  <a:txBody>
                    <a:bodyPr/>
                    <a:lstStyle/>
                    <a:p>
                      <a:endParaRPr lang="en-ZA" dirty="0"/>
                    </a:p>
                  </a:txBody>
                  <a:tcPr/>
                </a:tc>
                <a:tc>
                  <a:txBody>
                    <a:bodyPr/>
                    <a:lstStyle/>
                    <a:p>
                      <a:endParaRPr lang="en-ZA" dirty="0"/>
                    </a:p>
                  </a:txBody>
                  <a:tcPr/>
                </a:tc>
                <a:tc>
                  <a:txBody>
                    <a:bodyPr/>
                    <a:lstStyle/>
                    <a:p>
                      <a:endParaRPr lang="en-ZA" dirty="0"/>
                    </a:p>
                  </a:txBody>
                  <a:tcPr/>
                </a:tc>
                <a:extLst>
                  <a:ext uri="{0D108BD9-81ED-4DB2-BD59-A6C34878D82A}">
                    <a16:rowId xmlns:a16="http://schemas.microsoft.com/office/drawing/2014/main" val="2425076084"/>
                  </a:ext>
                </a:extLst>
              </a:tr>
            </a:tbl>
          </a:graphicData>
        </a:graphic>
      </p:graphicFrame>
    </p:spTree>
    <p:extLst>
      <p:ext uri="{BB962C8B-B14F-4D97-AF65-F5344CB8AC3E}">
        <p14:creationId xmlns:p14="http://schemas.microsoft.com/office/powerpoint/2010/main" val="12011545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0018420"/>
              </p:ext>
            </p:extLst>
          </p:nvPr>
        </p:nvGraphicFramePr>
        <p:xfrm>
          <a:off x="609600" y="1346135"/>
          <a:ext cx="11210080" cy="4165729"/>
        </p:xfrm>
        <a:graphic>
          <a:graphicData uri="http://schemas.openxmlformats.org/drawingml/2006/table">
            <a:tbl>
              <a:tblPr firstRow="1" bandRow="1">
                <a:tableStyleId>{93296810-A885-4BE3-A3E7-6D5BEEA58F35}</a:tableStyleId>
              </a:tblPr>
              <a:tblGrid>
                <a:gridCol w="2802520">
                  <a:extLst>
                    <a:ext uri="{9D8B030D-6E8A-4147-A177-3AD203B41FA5}">
                      <a16:colId xmlns:a16="http://schemas.microsoft.com/office/drawing/2014/main" val="1904413954"/>
                    </a:ext>
                  </a:extLst>
                </a:gridCol>
                <a:gridCol w="2802520">
                  <a:extLst>
                    <a:ext uri="{9D8B030D-6E8A-4147-A177-3AD203B41FA5}">
                      <a16:colId xmlns:a16="http://schemas.microsoft.com/office/drawing/2014/main" val="1228127323"/>
                    </a:ext>
                  </a:extLst>
                </a:gridCol>
                <a:gridCol w="2802520">
                  <a:extLst>
                    <a:ext uri="{9D8B030D-6E8A-4147-A177-3AD203B41FA5}">
                      <a16:colId xmlns:a16="http://schemas.microsoft.com/office/drawing/2014/main" val="1822067464"/>
                    </a:ext>
                  </a:extLst>
                </a:gridCol>
                <a:gridCol w="2802520">
                  <a:extLst>
                    <a:ext uri="{9D8B030D-6E8A-4147-A177-3AD203B41FA5}">
                      <a16:colId xmlns:a16="http://schemas.microsoft.com/office/drawing/2014/main" val="2150237592"/>
                    </a:ext>
                  </a:extLst>
                </a:gridCol>
              </a:tblGrid>
              <a:tr h="722973">
                <a:tc>
                  <a:txBody>
                    <a:bodyPr/>
                    <a:lstStyle/>
                    <a:p>
                      <a:r>
                        <a:rPr lang="en-US" dirty="0"/>
                        <a:t>Head od department/SMT</a:t>
                      </a:r>
                      <a:endParaRPr lang="en-ZA" dirty="0"/>
                    </a:p>
                  </a:txBody>
                  <a:tcPr/>
                </a:tc>
                <a:tc>
                  <a:txBody>
                    <a:bodyPr/>
                    <a:lstStyle/>
                    <a:p>
                      <a:r>
                        <a:rPr lang="en-US" dirty="0"/>
                        <a:t>TEACHER </a:t>
                      </a:r>
                      <a:endParaRPr lang="en-ZA" dirty="0"/>
                    </a:p>
                  </a:txBody>
                  <a:tcPr/>
                </a:tc>
                <a:tc>
                  <a:txBody>
                    <a:bodyPr/>
                    <a:lstStyle/>
                    <a:p>
                      <a:r>
                        <a:rPr lang="en-US" dirty="0"/>
                        <a:t>LEARNERS </a:t>
                      </a:r>
                      <a:endParaRPr lang="en-ZA" dirty="0"/>
                    </a:p>
                  </a:txBody>
                  <a:tcPr/>
                </a:tc>
                <a:tc>
                  <a:txBody>
                    <a:bodyPr/>
                    <a:lstStyle/>
                    <a:p>
                      <a:r>
                        <a:rPr lang="en-US" dirty="0"/>
                        <a:t>Subject advisors/</a:t>
                      </a:r>
                      <a:r>
                        <a:rPr lang="en-US" dirty="0" err="1"/>
                        <a:t>Corrcdinators</a:t>
                      </a:r>
                      <a:r>
                        <a:rPr lang="en-US" dirty="0"/>
                        <a:t> </a:t>
                      </a:r>
                      <a:endParaRPr lang="en-ZA" dirty="0"/>
                    </a:p>
                  </a:txBody>
                  <a:tcPr/>
                </a:tc>
                <a:extLst>
                  <a:ext uri="{0D108BD9-81ED-4DB2-BD59-A6C34878D82A}">
                    <a16:rowId xmlns:a16="http://schemas.microsoft.com/office/drawing/2014/main" val="327861909"/>
                  </a:ext>
                </a:extLst>
              </a:tr>
              <a:tr h="1794075">
                <a:tc>
                  <a:txBody>
                    <a:bodyPr/>
                    <a:lstStyle/>
                    <a:p>
                      <a:r>
                        <a:rPr lang="en-US" dirty="0"/>
                        <a:t>Monitor and support PAT Implementation.</a:t>
                      </a:r>
                      <a:r>
                        <a:rPr lang="en-US" baseline="0" dirty="0"/>
                        <a:t> </a:t>
                      </a:r>
                      <a:endParaRPr lang="en-ZA" dirty="0"/>
                    </a:p>
                  </a:txBody>
                  <a:tcPr/>
                </a:tc>
                <a:tc>
                  <a:txBody>
                    <a:bodyPr/>
                    <a:lstStyle/>
                    <a:p>
                      <a:r>
                        <a:rPr lang="en-US" dirty="0"/>
                        <a:t>Once a facet sheet has been completed by the teacher, assessment will be deemed to be complete. No re-assessment will be done once the facet sheets have been completed and captured by the teacher.</a:t>
                      </a:r>
                      <a:endParaRPr lang="en-ZA" dirty="0"/>
                    </a:p>
                  </a:txBody>
                  <a:tcPr/>
                </a:tc>
                <a:tc>
                  <a:txBody>
                    <a:bodyPr/>
                    <a:lstStyle/>
                    <a:p>
                      <a:r>
                        <a:rPr lang="en-ZA" dirty="0"/>
                        <a:t>Learners must conduct self-assessment and record it on the recording sheet in their document.</a:t>
                      </a:r>
                    </a:p>
                  </a:txBody>
                  <a:tcPr/>
                </a:tc>
                <a:tc>
                  <a:txBody>
                    <a:bodyPr/>
                    <a:lstStyle/>
                    <a:p>
                      <a:r>
                        <a:rPr lang="en-US" dirty="0"/>
                        <a:t>Setting up moderation timetables per  term. </a:t>
                      </a:r>
                    </a:p>
                    <a:p>
                      <a:r>
                        <a:rPr lang="en-US" dirty="0"/>
                        <a:t>Monitor and support the PAT.</a:t>
                      </a:r>
                    </a:p>
                    <a:p>
                      <a:r>
                        <a:rPr lang="en-US" dirty="0"/>
                        <a:t>Moderate the PAT per Term. </a:t>
                      </a:r>
                      <a:endParaRPr lang="en-ZA" dirty="0"/>
                    </a:p>
                  </a:txBody>
                  <a:tcPr/>
                </a:tc>
                <a:extLst>
                  <a:ext uri="{0D108BD9-81ED-4DB2-BD59-A6C34878D82A}">
                    <a16:rowId xmlns:a16="http://schemas.microsoft.com/office/drawing/2014/main" val="1659894204"/>
                  </a:ext>
                </a:extLst>
              </a:tr>
              <a:tr h="1156756">
                <a:tc>
                  <a:txBody>
                    <a:bodyPr/>
                    <a:lstStyle/>
                    <a:p>
                      <a:r>
                        <a:rPr lang="en-US" dirty="0"/>
                        <a:t>Conduct internal</a:t>
                      </a:r>
                      <a:r>
                        <a:rPr lang="en-US" baseline="0" dirty="0"/>
                        <a:t> school moderation per Term. </a:t>
                      </a:r>
                      <a:endParaRPr lang="en-ZA" dirty="0"/>
                    </a:p>
                  </a:txBody>
                  <a:tcPr/>
                </a:tc>
                <a:tc>
                  <a:txBody>
                    <a:bodyPr/>
                    <a:lstStyle/>
                    <a:p>
                      <a:endParaRPr lang="en-ZA" dirty="0"/>
                    </a:p>
                  </a:txBody>
                  <a:tcPr/>
                </a:tc>
                <a:tc>
                  <a:txBody>
                    <a:bodyPr/>
                    <a:lstStyle/>
                    <a:p>
                      <a:endParaRPr lang="en-ZA" dirty="0"/>
                    </a:p>
                  </a:txBody>
                  <a:tcPr/>
                </a:tc>
                <a:tc>
                  <a:txBody>
                    <a:bodyPr/>
                    <a:lstStyle/>
                    <a:p>
                      <a:endParaRPr lang="en-ZA" dirty="0"/>
                    </a:p>
                  </a:txBody>
                  <a:tcPr/>
                </a:tc>
                <a:extLst>
                  <a:ext uri="{0D108BD9-81ED-4DB2-BD59-A6C34878D82A}">
                    <a16:rowId xmlns:a16="http://schemas.microsoft.com/office/drawing/2014/main" val="1880212670"/>
                  </a:ext>
                </a:extLst>
              </a:tr>
            </a:tbl>
          </a:graphicData>
        </a:graphic>
      </p:graphicFrame>
    </p:spTree>
    <p:extLst>
      <p:ext uri="{BB962C8B-B14F-4D97-AF65-F5344CB8AC3E}">
        <p14:creationId xmlns:p14="http://schemas.microsoft.com/office/powerpoint/2010/main" val="36559339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4907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841" y="0"/>
            <a:ext cx="11604171" cy="877455"/>
          </a:xfrm>
        </p:spPr>
        <p:txBody>
          <a:bodyPr>
            <a:noAutofit/>
          </a:bodyPr>
          <a:lstStyle/>
          <a:p>
            <a:pPr algn="l"/>
            <a:r>
              <a:rPr lang="en-GB" sz="3200" dirty="0">
                <a:solidFill>
                  <a:schemeClr val="accent6">
                    <a:lumMod val="75000"/>
                  </a:schemeClr>
                </a:solidFill>
                <a:latin typeface="Arial Black" panose="020B0A04020102020204" pitchFamily="34" charset="0"/>
              </a:rPr>
              <a:t>PRESENTATION OUTLINE</a:t>
            </a:r>
            <a:endParaRPr lang="en-ZA" sz="3200" dirty="0">
              <a:solidFill>
                <a:schemeClr val="accent6">
                  <a:lumMod val="75000"/>
                </a:schemeClr>
              </a:solidFill>
              <a:latin typeface="Arial Black" panose="020B0A04020102020204" pitchFamily="34" charset="0"/>
            </a:endParaRPr>
          </a:p>
        </p:txBody>
      </p:sp>
      <p:sp>
        <p:nvSpPr>
          <p:cNvPr id="4" name="Rectangle 3"/>
          <p:cNvSpPr/>
          <p:nvPr/>
        </p:nvSpPr>
        <p:spPr>
          <a:xfrm>
            <a:off x="580938" y="790064"/>
            <a:ext cx="10844443" cy="5632311"/>
          </a:xfrm>
          <a:prstGeom prst="rect">
            <a:avLst/>
          </a:prstGeom>
        </p:spPr>
        <p:txBody>
          <a:bodyPr wrap="square">
            <a:spAutoFit/>
          </a:bodyPr>
          <a:lstStyle/>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Purpose</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Introduction</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Components of the PAT</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Guidelines for Teachers</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Challenges during DBE PAT Moderation 2023</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pPr marL="457200" indent="-457200">
              <a:buAutoNum type="alphaUcPeriod"/>
            </a:pPr>
            <a:r>
              <a:rPr lang="en-US" sz="2400" dirty="0">
                <a:latin typeface="Arial" panose="020B0604020202020204" pitchFamily="34" charset="0"/>
                <a:ea typeface="Calibri" panose="020F0502020204030204" pitchFamily="34" charset="0"/>
                <a:cs typeface="Arial" panose="020B0604020202020204" pitchFamily="34" charset="0"/>
              </a:rPr>
              <a:t>Delegation of Tasks and Responsibilities</a:t>
            </a:r>
          </a:p>
          <a:p>
            <a:pPr marL="457200" indent="-457200">
              <a:buAutoNum type="alphaUcPeriod"/>
            </a:pPr>
            <a:endParaRPr lang="en-US" sz="2400" dirty="0">
              <a:latin typeface="Arial" panose="020B0604020202020204" pitchFamily="34" charset="0"/>
              <a:ea typeface="Calibri" panose="020F050202020403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1643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841" y="0"/>
            <a:ext cx="11604171" cy="877455"/>
          </a:xfrm>
        </p:spPr>
        <p:txBody>
          <a:bodyPr>
            <a:noAutofit/>
          </a:bodyPr>
          <a:lstStyle/>
          <a:p>
            <a:r>
              <a:rPr lang="en-GB" sz="3200" dirty="0">
                <a:solidFill>
                  <a:schemeClr val="accent6">
                    <a:lumMod val="75000"/>
                  </a:schemeClr>
                </a:solidFill>
                <a:latin typeface="Arial Black" panose="020B0A04020102020204" pitchFamily="34" charset="0"/>
              </a:rPr>
              <a:t>A. PURPOSE</a:t>
            </a:r>
            <a:endParaRPr lang="en-ZA" sz="3200" dirty="0">
              <a:solidFill>
                <a:schemeClr val="accent6">
                  <a:lumMod val="75000"/>
                </a:schemeClr>
              </a:solidFill>
              <a:latin typeface="Arial Black" panose="020B0A04020102020204" pitchFamily="34" charset="0"/>
            </a:endParaRPr>
          </a:p>
        </p:txBody>
      </p:sp>
      <p:sp>
        <p:nvSpPr>
          <p:cNvPr id="4" name="Rectangle 3"/>
          <p:cNvSpPr/>
          <p:nvPr/>
        </p:nvSpPr>
        <p:spPr>
          <a:xfrm>
            <a:off x="532841" y="1145173"/>
            <a:ext cx="10844443" cy="2932341"/>
          </a:xfrm>
          <a:prstGeom prst="rect">
            <a:avLst/>
          </a:prstGeom>
        </p:spPr>
        <p:txBody>
          <a:bodyPr wrap="square">
            <a:spAutoFit/>
          </a:bodyPr>
          <a:lstStyle/>
          <a:p>
            <a:pPr marL="342900" indent="-342900">
              <a:lnSpc>
                <a:spcPct val="200000"/>
              </a:lnSpc>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To present to the Grade 12 Teachers 2024 PAT for Fitting &amp; Machining and </a:t>
            </a:r>
            <a:br>
              <a:rPr lang="en-US" sz="2400" dirty="0">
                <a:latin typeface="Arial" panose="020B0604020202020204" pitchFamily="34" charset="0"/>
                <a:ea typeface="Calibri" panose="020F0502020204030204" pitchFamily="34" charset="0"/>
                <a:cs typeface="Arial" panose="020B0604020202020204" pitchFamily="34" charset="0"/>
              </a:rPr>
            </a:br>
            <a:r>
              <a:rPr lang="en-US" sz="2400" dirty="0">
                <a:latin typeface="Arial" panose="020B0604020202020204" pitchFamily="34" charset="0"/>
                <a:ea typeface="Calibri" panose="020F0502020204030204" pitchFamily="34" charset="0"/>
                <a:cs typeface="Arial" panose="020B0604020202020204" pitchFamily="34" charset="0"/>
              </a:rPr>
              <a:t>Welding &amp; Metalwork and to mediate the PAT.</a:t>
            </a:r>
          </a:p>
          <a:p>
            <a:pPr marL="342900" indent="-342900">
              <a:lnSpc>
                <a:spcPct val="200000"/>
              </a:lnSpc>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To provide guidelines to educators regarding completion of PAT.</a:t>
            </a:r>
          </a:p>
          <a:p>
            <a:pPr marL="342900" indent="-342900">
              <a:lnSpc>
                <a:spcPct val="200000"/>
              </a:lnSpc>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Convey challenges experienced during PAT moderation in 2023.</a:t>
            </a:r>
          </a:p>
        </p:txBody>
      </p:sp>
    </p:spTree>
    <p:extLst>
      <p:ext uri="{BB962C8B-B14F-4D97-AF65-F5344CB8AC3E}">
        <p14:creationId xmlns:p14="http://schemas.microsoft.com/office/powerpoint/2010/main" val="17929335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B. INTRODUCTION</a:t>
            </a:r>
            <a:endParaRPr lang="en-ZA"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2400" dirty="0"/>
              <a:t>Assessment in the National Senior Certificate comprises School-Based Assessment, Practical Assessment Tasks, Language Oral Assessment for official languages and external examinations.</a:t>
            </a:r>
          </a:p>
          <a:p>
            <a:r>
              <a:rPr lang="en-US" sz="2400" dirty="0"/>
              <a:t>A practical assessment task (PAT) mark is a compulsory component of the final promotion mark for all candidates offering subjects that have a practical component and counts 25% (100 marks) of the end-of-the-year examination mark. </a:t>
            </a:r>
          </a:p>
          <a:p>
            <a:r>
              <a:rPr lang="en-US" sz="2400" dirty="0"/>
              <a:t>The PAT is implemented across the first three terms of the school year.</a:t>
            </a:r>
            <a:endParaRPr lang="en-ZA" sz="2400" dirty="0"/>
          </a:p>
        </p:txBody>
      </p:sp>
    </p:spTree>
    <p:extLst>
      <p:ext uri="{BB962C8B-B14F-4D97-AF65-F5344CB8AC3E}">
        <p14:creationId xmlns:p14="http://schemas.microsoft.com/office/powerpoint/2010/main" val="41866374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023"/>
            <a:ext cx="10972800" cy="544010"/>
          </a:xfrm>
        </p:spPr>
        <p:txBody>
          <a:bodyPr>
            <a:normAutofit fontScale="90000"/>
          </a:bodyPr>
          <a:lstStyle/>
          <a:p>
            <a:r>
              <a:rPr lang="en-US" dirty="0"/>
              <a:t>INTRODUCTION</a:t>
            </a:r>
            <a:endParaRPr lang="en-ZA" dirty="0"/>
          </a:p>
        </p:txBody>
      </p:sp>
      <p:sp>
        <p:nvSpPr>
          <p:cNvPr id="3" name="Content Placeholder 2"/>
          <p:cNvSpPr>
            <a:spLocks noGrp="1"/>
          </p:cNvSpPr>
          <p:nvPr>
            <p:ph idx="1"/>
          </p:nvPr>
        </p:nvSpPr>
        <p:spPr>
          <a:xfrm>
            <a:off x="609600" y="873890"/>
            <a:ext cx="10972800" cy="5822064"/>
          </a:xfrm>
        </p:spPr>
        <p:txBody>
          <a:bodyPr>
            <a:normAutofit/>
          </a:bodyPr>
          <a:lstStyle/>
          <a:p>
            <a:r>
              <a:rPr lang="en-US" sz="2400" dirty="0"/>
              <a:t>The PAT allows for learners to be assessed on a regular basis during the school year and it also allows for the assessment of skills that cannot be assessed in a written format, e.g. test or examination. It is therefore important that schools ensure that all learners complete the practical assessment tasks within the stipulated period to ensure that learners are resulted at the end of the school year. </a:t>
            </a:r>
          </a:p>
          <a:p>
            <a:r>
              <a:rPr lang="en-US" sz="2400" dirty="0"/>
              <a:t>Grade 12: The practical assessment tasks for Grade 12 will be assessed by the teacher, INTERNALLY MODERATED by the Departmental Heads for Mechanical Technology at the school and then will be externally moderated by the provincial subject specialists and the DBE team/panel.</a:t>
            </a:r>
          </a:p>
          <a:p>
            <a:r>
              <a:rPr lang="en-US" sz="2400" dirty="0"/>
              <a:t>Provincial departments are responsible for setting up moderation timetables and consequently all PAT should be completed in time for moderation.</a:t>
            </a:r>
          </a:p>
          <a:p>
            <a:endParaRPr lang="en-ZA" sz="2400" dirty="0"/>
          </a:p>
        </p:txBody>
      </p:sp>
    </p:spTree>
    <p:extLst>
      <p:ext uri="{BB962C8B-B14F-4D97-AF65-F5344CB8AC3E}">
        <p14:creationId xmlns:p14="http://schemas.microsoft.com/office/powerpoint/2010/main" val="40868297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ZA" dirty="0"/>
          </a:p>
        </p:txBody>
      </p:sp>
      <p:sp>
        <p:nvSpPr>
          <p:cNvPr id="3" name="Content Placeholder 2"/>
          <p:cNvSpPr>
            <a:spLocks noGrp="1"/>
          </p:cNvSpPr>
          <p:nvPr>
            <p:ph idx="1"/>
          </p:nvPr>
        </p:nvSpPr>
        <p:spPr/>
        <p:txBody>
          <a:bodyPr>
            <a:normAutofit/>
          </a:bodyPr>
          <a:lstStyle/>
          <a:p>
            <a:r>
              <a:rPr lang="en-US" sz="2400" dirty="0"/>
              <a:t>Practical assessment tasks are designed to develop and demonstrate a learner's ability to integrate a variety of skills to solve a problem. The PAT also makes use of a technological process to inform the learner what steps need to be followed to derive a solution for the problem. </a:t>
            </a:r>
          </a:p>
          <a:p>
            <a:r>
              <a:rPr lang="en-US" sz="2400" dirty="0"/>
              <a:t>The PAT should be completed during the FIRST THREE TERMS and must be ready at the start of PAT moderation.</a:t>
            </a:r>
          </a:p>
          <a:p>
            <a:r>
              <a:rPr lang="en-US" sz="2400" dirty="0"/>
              <a:t>The provincial education departments or schools may not change or use the task of the previous year. </a:t>
            </a:r>
          </a:p>
          <a:p>
            <a:r>
              <a:rPr lang="en-US" sz="2400" dirty="0"/>
              <a:t> Providing the resources for the Practical Assessment Task is the responsibility of the school and schools should ensure that adequate time and funding is allocated for the completion of the Practical Assessment Task.</a:t>
            </a:r>
            <a:endParaRPr lang="en-ZA" sz="2400" dirty="0"/>
          </a:p>
          <a:p>
            <a:endParaRPr lang="en-ZA" sz="2400" dirty="0"/>
          </a:p>
        </p:txBody>
      </p:sp>
    </p:spTree>
    <p:extLst>
      <p:ext uri="{BB962C8B-B14F-4D97-AF65-F5344CB8AC3E}">
        <p14:creationId xmlns:p14="http://schemas.microsoft.com/office/powerpoint/2010/main" val="4655857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C. COMPONENTS OF THE PAT</a:t>
            </a:r>
            <a:endParaRPr lang="en-ZA"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2400" dirty="0"/>
              <a:t>The PAT consists </a:t>
            </a:r>
            <a:r>
              <a:rPr lang="en-US" sz="2400" b="1" dirty="0"/>
              <a:t>of four phases </a:t>
            </a:r>
            <a:r>
              <a:rPr lang="en-US" sz="2400" dirty="0"/>
              <a:t>. </a:t>
            </a:r>
          </a:p>
          <a:p>
            <a:r>
              <a:rPr lang="en-US" sz="2400" b="1" dirty="0"/>
              <a:t>TERM 1: </a:t>
            </a:r>
            <a:r>
              <a:rPr lang="en-US" sz="2400" dirty="0"/>
              <a:t>Phase 1 must be completed by end of the term, and marks entered onto School Administration System (SA-SAMS). Phase 4 must be started.</a:t>
            </a:r>
          </a:p>
          <a:p>
            <a:r>
              <a:rPr lang="en-US" sz="2400" b="1" dirty="0"/>
              <a:t>TERM 2: </a:t>
            </a:r>
            <a:r>
              <a:rPr lang="en-US" sz="2400" dirty="0"/>
              <a:t>Phase 2 must be completed, and marks entered onto School Administration System (SA-SAMS). Phase 4 must be continued.</a:t>
            </a:r>
          </a:p>
          <a:p>
            <a:r>
              <a:rPr lang="en-US" sz="2400" b="1" dirty="0"/>
              <a:t>TERM 3: </a:t>
            </a:r>
            <a:r>
              <a:rPr lang="en-US" sz="2400" dirty="0"/>
              <a:t>Phase 3 AND 4 must be completed, PAT assembled, and marks entered onto School Administration System (SA-SAMS).</a:t>
            </a:r>
            <a:endParaRPr lang="en-US" sz="2400" b="1" dirty="0"/>
          </a:p>
        </p:txBody>
      </p:sp>
    </p:spTree>
    <p:extLst>
      <p:ext uri="{BB962C8B-B14F-4D97-AF65-F5344CB8AC3E}">
        <p14:creationId xmlns:p14="http://schemas.microsoft.com/office/powerpoint/2010/main" val="124919095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D. Guidelines for Teachers </a:t>
            </a:r>
            <a:endParaRPr lang="en-ZA" b="1" dirty="0">
              <a:solidFill>
                <a:schemeClr val="accent6">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a:t>Mediate the PAT with the learners and share the </a:t>
            </a:r>
            <a:r>
              <a:rPr lang="en-US" dirty="0">
                <a:solidFill>
                  <a:srgbClr val="FF0000"/>
                </a:solidFill>
              </a:rPr>
              <a:t>do’s and don'ts  </a:t>
            </a:r>
            <a:r>
              <a:rPr lang="en-US" dirty="0"/>
              <a:t>governing the PAT  as outlined in the PAT  document.</a:t>
            </a:r>
          </a:p>
          <a:p>
            <a:r>
              <a:rPr lang="en-US" dirty="0"/>
              <a:t>PAT is to administer under strict formal setting as  other Assessment tasks </a:t>
            </a:r>
            <a:r>
              <a:rPr lang="en-US" dirty="0" err="1"/>
              <a:t>e.g</a:t>
            </a:r>
            <a:r>
              <a:rPr lang="en-US" dirty="0"/>
              <a:t>  Assignment and Examinations. </a:t>
            </a:r>
          </a:p>
          <a:p>
            <a:r>
              <a:rPr lang="en-US" dirty="0"/>
              <a:t>Adherence to the set time frames  per term.</a:t>
            </a:r>
          </a:p>
          <a:p>
            <a:r>
              <a:rPr lang="en-US" dirty="0"/>
              <a:t>PAT projects to be built in the workshop under the supervision of the teacher. (</a:t>
            </a:r>
            <a:r>
              <a:rPr lang="en-US" dirty="0">
                <a:solidFill>
                  <a:srgbClr val="FF0000"/>
                </a:solidFill>
              </a:rPr>
              <a:t>learners are not allowed to take PAT home</a:t>
            </a:r>
            <a:r>
              <a:rPr lang="en-US" dirty="0"/>
              <a:t>).</a:t>
            </a:r>
          </a:p>
          <a:p>
            <a:r>
              <a:rPr lang="en-US" dirty="0"/>
              <a:t>Each learner builds their own PAT project – (</a:t>
            </a:r>
            <a:r>
              <a:rPr lang="en-US" dirty="0">
                <a:solidFill>
                  <a:srgbClr val="FF0000"/>
                </a:solidFill>
              </a:rPr>
              <a:t>No sharing of PAT project or group work is allowed.)</a:t>
            </a:r>
          </a:p>
          <a:p>
            <a:r>
              <a:rPr lang="en-US" dirty="0">
                <a:solidFill>
                  <a:srgbClr val="FF0000"/>
                </a:solidFill>
              </a:rPr>
              <a:t>The legality of the  declaration form must be properly mediated with the learners</a:t>
            </a:r>
          </a:p>
          <a:p>
            <a:r>
              <a:rPr lang="en-US" dirty="0"/>
              <a:t>Prepare implementation process plan and align it to the PAT Programme of Assessment plan and share it with the learners and the  departmental heads.</a:t>
            </a:r>
            <a:endParaRPr lang="en-ZA" dirty="0"/>
          </a:p>
        </p:txBody>
      </p:sp>
    </p:spTree>
    <p:extLst>
      <p:ext uri="{BB962C8B-B14F-4D97-AF65-F5344CB8AC3E}">
        <p14:creationId xmlns:p14="http://schemas.microsoft.com/office/powerpoint/2010/main" val="21870856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85000" lnSpcReduction="20000"/>
          </a:bodyPr>
          <a:lstStyle/>
          <a:p>
            <a:r>
              <a:rPr lang="en-US" dirty="0"/>
              <a:t>Print full PAT documents for each learner.</a:t>
            </a:r>
          </a:p>
          <a:p>
            <a:r>
              <a:rPr lang="en-US" dirty="0"/>
              <a:t>Make copies of the </a:t>
            </a:r>
            <a:r>
              <a:rPr lang="en-US" dirty="0">
                <a:solidFill>
                  <a:srgbClr val="FF0000"/>
                </a:solidFill>
              </a:rPr>
              <a:t>PAT Rubric and post it on the walls  in the workshop</a:t>
            </a:r>
            <a:r>
              <a:rPr lang="en-US" dirty="0"/>
              <a:t>.</a:t>
            </a:r>
          </a:p>
          <a:p>
            <a:r>
              <a:rPr lang="en-US" b="1" dirty="0">
                <a:solidFill>
                  <a:srgbClr val="FF0000"/>
                </a:solidFill>
              </a:rPr>
              <a:t>Compulsory</a:t>
            </a:r>
            <a:r>
              <a:rPr lang="en-US" b="1" dirty="0"/>
              <a:t>: The teacher is required to produce a working model that sets the baseline for assessment at a Highly Competent Level for the project exercised by the learners. </a:t>
            </a:r>
            <a:r>
              <a:rPr lang="en-US" dirty="0"/>
              <a:t>This is stated on page 4, sub-section 2.1, paragraph 5 in the PAT Guidelines of 2024.</a:t>
            </a:r>
          </a:p>
          <a:p>
            <a:r>
              <a:rPr lang="en-US" dirty="0"/>
              <a:t>The teacher will use the rubrics on page 11 to assess the different phases of the learners. </a:t>
            </a:r>
          </a:p>
          <a:p>
            <a:r>
              <a:rPr lang="en-US" dirty="0"/>
              <a:t>Identify  shortages in tools, equipment and consumable items for simulations that must be procured.</a:t>
            </a:r>
          </a:p>
          <a:p>
            <a:r>
              <a:rPr lang="en-US" dirty="0"/>
              <a:t>Share the  developed procurement document with the School Management team.</a:t>
            </a:r>
            <a:endParaRPr lang="en-ZA" dirty="0"/>
          </a:p>
        </p:txBody>
      </p:sp>
    </p:spTree>
    <p:extLst>
      <p:ext uri="{BB962C8B-B14F-4D97-AF65-F5344CB8AC3E}">
        <p14:creationId xmlns:p14="http://schemas.microsoft.com/office/powerpoint/2010/main" val="5338263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2.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4.xml><?xml version="1.0" encoding="utf-8"?>
<a:theme xmlns:a="http://schemas.openxmlformats.org/drawingml/2006/main" name="1_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 TMAT AND TSC NDP, PARTICIPATION AND PERFORMANCE</Template>
  <TotalTime>7724</TotalTime>
  <Words>1282</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Arial Black</vt:lpstr>
      <vt:lpstr>Calibri</vt:lpstr>
      <vt:lpstr>Calibri Light</vt:lpstr>
      <vt:lpstr>Century Gothic</vt:lpstr>
      <vt:lpstr>Wingdings</vt:lpstr>
      <vt:lpstr>Theme1</vt:lpstr>
      <vt:lpstr>Office Theme</vt:lpstr>
      <vt:lpstr>1_Theme1</vt:lpstr>
      <vt:lpstr>1_Office Theme</vt:lpstr>
      <vt:lpstr>MECHANICAL TECHNOLOGY PAT MEDIATION  Date: 21 FEBRUARY 2024  </vt:lpstr>
      <vt:lpstr>PRESENTATION OUTLINE</vt:lpstr>
      <vt:lpstr>A. PURPOSE</vt:lpstr>
      <vt:lpstr>B. INTRODUCTION</vt:lpstr>
      <vt:lpstr>INTRODUCTION</vt:lpstr>
      <vt:lpstr>INTRODUCTION</vt:lpstr>
      <vt:lpstr>C. COMPONENTS OF THE PAT</vt:lpstr>
      <vt:lpstr>D. Guidelines for Teachers </vt:lpstr>
      <vt:lpstr>PowerPoint Presentation</vt:lpstr>
      <vt:lpstr>PowerPoint Presentation</vt:lpstr>
      <vt:lpstr>PowerPoint Presentation</vt:lpstr>
      <vt:lpstr>PowerPoint Presentation</vt:lpstr>
      <vt:lpstr>E. Challenges during DBE PAT Moderation 2023</vt:lpstr>
      <vt:lpstr>PowerPoint Presentation</vt:lpstr>
      <vt:lpstr>F. DELEGATION OF TASKS  AND RESPONSIBILITIES</vt:lpstr>
      <vt:lpstr>PowerPoint Presentation</vt:lpstr>
      <vt:lpstr>PowerPoint Presentation</vt:lpstr>
    </vt:vector>
  </TitlesOfParts>
  <Company>Department of Basic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Njomeni, Mlungiseleli</dc:creator>
  <cp:lastModifiedBy>Danie van der Westhuizen</cp:lastModifiedBy>
  <cp:revision>325</cp:revision>
  <cp:lastPrinted>2023-10-14T21:58:39Z</cp:lastPrinted>
  <dcterms:created xsi:type="dcterms:W3CDTF">2021-06-13T16:22:44Z</dcterms:created>
  <dcterms:modified xsi:type="dcterms:W3CDTF">2024-02-21T11:26:18Z</dcterms:modified>
</cp:coreProperties>
</file>