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</p:sldMasterIdLst>
  <p:notesMasterIdLst>
    <p:notesMasterId r:id="rId50"/>
  </p:notesMasterIdLst>
  <p:sldIdLst>
    <p:sldId id="256" r:id="rId3"/>
    <p:sldId id="3552" r:id="rId4"/>
    <p:sldId id="3553" r:id="rId5"/>
    <p:sldId id="3612" r:id="rId6"/>
    <p:sldId id="3555" r:id="rId7"/>
    <p:sldId id="3600" r:id="rId8"/>
    <p:sldId id="911" r:id="rId9"/>
    <p:sldId id="2147377269" r:id="rId10"/>
    <p:sldId id="2147377270" r:id="rId11"/>
    <p:sldId id="5448" r:id="rId12"/>
    <p:sldId id="5449" r:id="rId13"/>
    <p:sldId id="5450" r:id="rId14"/>
    <p:sldId id="5446" r:id="rId15"/>
    <p:sldId id="5447" r:id="rId16"/>
    <p:sldId id="3611" r:id="rId17"/>
    <p:sldId id="3610" r:id="rId18"/>
    <p:sldId id="3601" r:id="rId19"/>
    <p:sldId id="3605" r:id="rId20"/>
    <p:sldId id="3602" r:id="rId21"/>
    <p:sldId id="3606" r:id="rId22"/>
    <p:sldId id="3607" r:id="rId23"/>
    <p:sldId id="3603" r:id="rId24"/>
    <p:sldId id="3608" r:id="rId25"/>
    <p:sldId id="3609" r:id="rId26"/>
    <p:sldId id="3604" r:id="rId27"/>
    <p:sldId id="3594" r:id="rId28"/>
    <p:sldId id="3573" r:id="rId29"/>
    <p:sldId id="3575" r:id="rId30"/>
    <p:sldId id="3613" r:id="rId31"/>
    <p:sldId id="3614" r:id="rId32"/>
    <p:sldId id="727" r:id="rId33"/>
    <p:sldId id="728" r:id="rId34"/>
    <p:sldId id="3596" r:id="rId35"/>
    <p:sldId id="3556" r:id="rId36"/>
    <p:sldId id="3597" r:id="rId37"/>
    <p:sldId id="3564" r:id="rId38"/>
    <p:sldId id="3557" r:id="rId39"/>
    <p:sldId id="3563" r:id="rId40"/>
    <p:sldId id="2147377272" r:id="rId41"/>
    <p:sldId id="3598" r:id="rId42"/>
    <p:sldId id="2147377271" r:id="rId43"/>
    <p:sldId id="3559" r:id="rId44"/>
    <p:sldId id="3565" r:id="rId45"/>
    <p:sldId id="3599" r:id="rId46"/>
    <p:sldId id="3560" r:id="rId47"/>
    <p:sldId id="3551" r:id="rId48"/>
    <p:sldId id="3562" r:id="rId4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4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B2"/>
    <a:srgbClr val="8FD1C6"/>
    <a:srgbClr val="BCB9D8"/>
    <a:srgbClr val="7FBBB4"/>
    <a:srgbClr val="FF2F92"/>
    <a:srgbClr val="D67D6F"/>
    <a:srgbClr val="80AED0"/>
    <a:srgbClr val="7EB9B1"/>
    <a:srgbClr val="0049A0"/>
    <a:srgbClr val="DEB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C2959-FF82-49E2-A42A-02E4EFEABA59}" v="67" dt="2025-02-06T07:37:57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6" autoAdjust="0"/>
    <p:restoredTop sz="86395"/>
  </p:normalViewPr>
  <p:slideViewPr>
    <p:cSldViewPr snapToGrid="0" snapToObjects="1" showGuides="1">
      <p:cViewPr varScale="1">
        <p:scale>
          <a:sx n="56" d="100"/>
          <a:sy n="56" d="100"/>
        </p:scale>
        <p:origin x="924" y="60"/>
      </p:cViewPr>
      <p:guideLst>
        <p:guide orient="horz" pos="2137"/>
        <p:guide pos="4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384" y="1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microsoft.com/office/2015/10/relationships/revisionInfo" Target="revisionInfo.xml"/><Relationship Id="rId8" Type="http://schemas.openxmlformats.org/officeDocument/2006/relationships/slide" Target="slides/slide6.xml"/><Relationship Id="rId5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 van der Westhuizen" userId="94ef5486f48e0c43" providerId="LiveId" clId="{00FB8B07-9E2D-423C-AC29-AF07AF574EDF}"/>
    <pc:docChg chg="undo custSel addSld modSld">
      <pc:chgData name="Danie van der Westhuizen" userId="94ef5486f48e0c43" providerId="LiveId" clId="{00FB8B07-9E2D-423C-AC29-AF07AF574EDF}" dt="2023-02-13T12:28:55.074" v="2232"/>
      <pc:docMkLst>
        <pc:docMk/>
      </pc:docMkLst>
      <pc:sldChg chg="addSp delSp modSp mod">
        <pc:chgData name="Danie van der Westhuizen" userId="94ef5486f48e0c43" providerId="LiveId" clId="{00FB8B07-9E2D-423C-AC29-AF07AF574EDF}" dt="2023-02-11T09:08:41.026" v="1951" actId="1076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00FB8B07-9E2D-423C-AC29-AF07AF574EDF}" dt="2023-02-11T07:42:34.775" v="125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0FB8B07-9E2D-423C-AC29-AF07AF574EDF}" dt="2023-02-11T07:44:39.205" v="150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00FB8B07-9E2D-423C-AC29-AF07AF574EDF}" dt="2023-02-11T08:48:18.222" v="1695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00FB8B07-9E2D-423C-AC29-AF07AF574EDF}" dt="2023-02-11T08:50:34.863" v="1799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00FB8B07-9E2D-423C-AC29-AF07AF574EDF}" dt="2023-02-11T08:49:11.608" v="1697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00FB8B07-9E2D-423C-AC29-AF07AF574EDF}" dt="2023-02-11T08:48:46.072" v="1696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0FB8B07-9E2D-423C-AC29-AF07AF574EDF}" dt="2023-02-11T09:04:47.955" v="1941" actId="113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00FB8B07-9E2D-423C-AC29-AF07AF574EDF}" dt="2023-02-11T08:42:38.347" v="1291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00FB8B07-9E2D-423C-AC29-AF07AF574EDF}" dt="2023-02-11T09:18:07.750" v="2222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00FB8B07-9E2D-423C-AC29-AF07AF574EDF}" dt="2023-02-11T08:41:15.340" v="1199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00FB8B07-9E2D-423C-AC29-AF07AF574EDF}" dt="2023-02-11T08:47:25.268" v="1627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0FB8B07-9E2D-423C-AC29-AF07AF574EDF}" dt="2023-02-11T08:49:47.787" v="1742" actId="20577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00FB8B07-9E2D-423C-AC29-AF07AF574EDF}" dt="2023-02-11T08:07:31.606" v="227" actId="6549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00FB8B07-9E2D-423C-AC29-AF07AF574EDF}" dt="2023-02-11T08:11:19.276" v="274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00FB8B07-9E2D-423C-AC29-AF07AF574EDF}" dt="2023-02-11T08:23:53.706" v="577" actId="20577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00FB8B07-9E2D-423C-AC29-AF07AF574EDF}" dt="2023-02-11T08:32:00.768" v="732" actId="20577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0FB8B07-9E2D-423C-AC29-AF07AF574EDF}" dt="2023-02-11T08:18:13.745" v="337" actId="1076"/>
        <pc:sldMkLst>
          <pc:docMk/>
          <pc:sldMk cId="1525876759" sldId="3605"/>
        </pc:sldMkLst>
      </pc:sldChg>
      <pc:sldChg chg="modSp add mod">
        <pc:chgData name="Danie van der Westhuizen" userId="94ef5486f48e0c43" providerId="LiveId" clId="{00FB8B07-9E2D-423C-AC29-AF07AF574EDF}" dt="2023-02-11T08:23:30.401" v="571" actId="27636"/>
        <pc:sldMkLst>
          <pc:docMk/>
          <pc:sldMk cId="1471430620" sldId="3606"/>
        </pc:sldMkLst>
      </pc:sldChg>
      <pc:sldChg chg="addSp delSp modSp new mod">
        <pc:chgData name="Danie van der Westhuizen" userId="94ef5486f48e0c43" providerId="LiveId" clId="{00FB8B07-9E2D-423C-AC29-AF07AF574EDF}" dt="2023-02-11T09:15:05.964" v="2126" actId="1076"/>
        <pc:sldMkLst>
          <pc:docMk/>
          <pc:sldMk cId="3568934952" sldId="3607"/>
        </pc:sldMkLst>
      </pc:sldChg>
      <pc:sldChg chg="addSp delSp modSp new mod">
        <pc:chgData name="Danie van der Westhuizen" userId="94ef5486f48e0c43" providerId="LiveId" clId="{00FB8B07-9E2D-423C-AC29-AF07AF574EDF}" dt="2023-02-11T08:36:18.168" v="822" actId="1076"/>
        <pc:sldMkLst>
          <pc:docMk/>
          <pc:sldMk cId="298747049" sldId="3608"/>
        </pc:sldMkLst>
      </pc:sldChg>
      <pc:sldChg chg="modSp new mod">
        <pc:chgData name="Danie van der Westhuizen" userId="94ef5486f48e0c43" providerId="LiveId" clId="{00FB8B07-9E2D-423C-AC29-AF07AF574EDF}" dt="2023-02-11T08:38:30.313" v="1043" actId="20577"/>
        <pc:sldMkLst>
          <pc:docMk/>
          <pc:sldMk cId="2931325359" sldId="3609"/>
        </pc:sldMkLst>
      </pc:sldChg>
      <pc:sldChg chg="addSp delSp modSp new mod">
        <pc:chgData name="Danie van der Westhuizen" userId="94ef5486f48e0c43" providerId="LiveId" clId="{00FB8B07-9E2D-423C-AC29-AF07AF574EDF}" dt="2023-02-11T09:13:32.867" v="2088" actId="478"/>
        <pc:sldMkLst>
          <pc:docMk/>
          <pc:sldMk cId="63147700" sldId="3610"/>
        </pc:sldMkLst>
      </pc:sldChg>
      <pc:sldChg chg="modSp add mod">
        <pc:chgData name="Danie van der Westhuizen" userId="94ef5486f48e0c43" providerId="LiveId" clId="{00FB8B07-9E2D-423C-AC29-AF07AF574EDF}" dt="2023-02-11T09:14:17.623" v="2125" actId="20577"/>
        <pc:sldMkLst>
          <pc:docMk/>
          <pc:sldMk cId="562942224" sldId="3611"/>
        </pc:sldMkLst>
      </pc:sldChg>
      <pc:sldChg chg="add">
        <pc:chgData name="Danie van der Westhuizen" userId="94ef5486f48e0c43" providerId="LiveId" clId="{00FB8B07-9E2D-423C-AC29-AF07AF574EDF}" dt="2023-02-13T12:28:55.074" v="2232"/>
        <pc:sldMkLst>
          <pc:docMk/>
          <pc:sldMk cId="3810335509" sldId="3612"/>
        </pc:sldMkLst>
      </pc:sldChg>
    </pc:docChg>
  </pc:docChgLst>
  <pc:docChgLst>
    <pc:chgData name="Danie van der Westhuizen" userId="94ef5486f48e0c43" providerId="LiveId" clId="{422BDC90-8235-42DB-9F3D-0624C2359FE0}"/>
    <pc:docChg chg="custSel addSld modSld sldOrd">
      <pc:chgData name="Danie van der Westhuizen" userId="94ef5486f48e0c43" providerId="LiveId" clId="{422BDC90-8235-42DB-9F3D-0624C2359FE0}" dt="2024-01-22T17:03:19.224" v="1702" actId="20577"/>
      <pc:docMkLst>
        <pc:docMk/>
      </pc:docMkLst>
      <pc:sldChg chg="modSp mod">
        <pc:chgData name="Danie van der Westhuizen" userId="94ef5486f48e0c43" providerId="LiveId" clId="{422BDC90-8235-42DB-9F3D-0624C2359FE0}" dt="2024-01-22T16:04:38.205" v="16" actId="20577"/>
        <pc:sldMkLst>
          <pc:docMk/>
          <pc:sldMk cId="4047111873" sldId="256"/>
        </pc:sldMkLst>
      </pc:sldChg>
      <pc:sldChg chg="modSp add mod ord">
        <pc:chgData name="Danie van der Westhuizen" userId="94ef5486f48e0c43" providerId="LiveId" clId="{422BDC90-8235-42DB-9F3D-0624C2359FE0}" dt="2024-01-22T16:56:44.063" v="1625" actId="122"/>
        <pc:sldMkLst>
          <pc:docMk/>
          <pc:sldMk cId="0" sldId="727"/>
        </pc:sldMkLst>
      </pc:sldChg>
      <pc:sldChg chg="modSp add mod ord">
        <pc:chgData name="Danie van der Westhuizen" userId="94ef5486f48e0c43" providerId="LiveId" clId="{422BDC90-8235-42DB-9F3D-0624C2359FE0}" dt="2024-01-22T16:56:54.973" v="1627" actId="122"/>
        <pc:sldMkLst>
          <pc:docMk/>
          <pc:sldMk cId="0" sldId="728"/>
        </pc:sldMkLst>
      </pc:sldChg>
      <pc:sldChg chg="modSp mod">
        <pc:chgData name="Danie van der Westhuizen" userId="94ef5486f48e0c43" providerId="LiveId" clId="{422BDC90-8235-42DB-9F3D-0624C2359FE0}" dt="2024-01-22T17:03:19.224" v="1702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422BDC90-8235-42DB-9F3D-0624C2359FE0}" dt="2024-01-22T16:04:50.725" v="18" actId="20577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422BDC90-8235-42DB-9F3D-0624C2359FE0}" dt="2024-01-22T16:05:59.419" v="31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422BDC90-8235-42DB-9F3D-0624C2359FE0}" dt="2024-01-22T16:42:06.709" v="704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422BDC90-8235-42DB-9F3D-0624C2359FE0}" dt="2024-01-22T16:43:31.213" v="755" actId="13926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422BDC90-8235-42DB-9F3D-0624C2359FE0}" dt="2024-01-22T16:45:06.841" v="833" actId="113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422BDC90-8235-42DB-9F3D-0624C2359FE0}" dt="2024-01-22T16:43:56.271" v="759" actId="2057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422BDC90-8235-42DB-9F3D-0624C2359FE0}" dt="2024-01-22T16:42:53.627" v="715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422BDC90-8235-42DB-9F3D-0624C2359FE0}" dt="2024-01-22T16:48:19.568" v="1095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422BDC90-8235-42DB-9F3D-0624C2359FE0}" dt="2024-01-22T16:38:28.810" v="507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422BDC90-8235-42DB-9F3D-0624C2359FE0}" dt="2024-01-22T16:39:02.097" v="525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422BDC90-8235-42DB-9F3D-0624C2359FE0}" dt="2024-01-22T16:38:03.953" v="505" actId="20577"/>
        <pc:sldMkLst>
          <pc:docMk/>
          <pc:sldMk cId="3551629202" sldId="3594"/>
        </pc:sldMkLst>
      </pc:sldChg>
      <pc:sldChg chg="modSp mod">
        <pc:chgData name="Danie van der Westhuizen" userId="94ef5486f48e0c43" providerId="LiveId" clId="{422BDC90-8235-42DB-9F3D-0624C2359FE0}" dt="2024-01-22T16:40:45.676" v="599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422BDC90-8235-42DB-9F3D-0624C2359FE0}" dt="2024-01-22T16:42:28.740" v="713" actId="20577"/>
        <pc:sldMkLst>
          <pc:docMk/>
          <pc:sldMk cId="1182228088" sldId="3597"/>
        </pc:sldMkLst>
      </pc:sldChg>
      <pc:sldChg chg="modSp mod">
        <pc:chgData name="Danie van der Westhuizen" userId="94ef5486f48e0c43" providerId="LiveId" clId="{422BDC90-8235-42DB-9F3D-0624C2359FE0}" dt="2024-01-22T16:44:47.647" v="824" actId="13926"/>
        <pc:sldMkLst>
          <pc:docMk/>
          <pc:sldMk cId="2154704265" sldId="3598"/>
        </pc:sldMkLst>
      </pc:sldChg>
      <pc:sldChg chg="modSp mod">
        <pc:chgData name="Danie van der Westhuizen" userId="94ef5486f48e0c43" providerId="LiveId" clId="{422BDC90-8235-42DB-9F3D-0624C2359FE0}" dt="2024-01-22T16:48:50.905" v="1138" actId="313"/>
        <pc:sldMkLst>
          <pc:docMk/>
          <pc:sldMk cId="2334204714" sldId="3599"/>
        </pc:sldMkLst>
      </pc:sldChg>
      <pc:sldChg chg="modSp mod">
        <pc:chgData name="Danie van der Westhuizen" userId="94ef5486f48e0c43" providerId="LiveId" clId="{422BDC90-8235-42DB-9F3D-0624C2359FE0}" dt="2024-01-22T16:08:06.655" v="39" actId="20577"/>
        <pc:sldMkLst>
          <pc:docMk/>
          <pc:sldMk cId="291965669" sldId="3600"/>
        </pc:sldMkLst>
      </pc:sldChg>
      <pc:sldChg chg="modSp mod">
        <pc:chgData name="Danie van der Westhuizen" userId="94ef5486f48e0c43" providerId="LiveId" clId="{422BDC90-8235-42DB-9F3D-0624C2359FE0}" dt="2024-01-22T16:25:16.259" v="282" actId="20577"/>
        <pc:sldMkLst>
          <pc:docMk/>
          <pc:sldMk cId="2768147037" sldId="3601"/>
        </pc:sldMkLst>
      </pc:sldChg>
      <pc:sldChg chg="modSp mod">
        <pc:chgData name="Danie van der Westhuizen" userId="94ef5486f48e0c43" providerId="LiveId" clId="{422BDC90-8235-42DB-9F3D-0624C2359FE0}" dt="2024-01-22T16:30:15.438" v="379" actId="20577"/>
        <pc:sldMkLst>
          <pc:docMk/>
          <pc:sldMk cId="815309340" sldId="3602"/>
        </pc:sldMkLst>
      </pc:sldChg>
      <pc:sldChg chg="modSp mod">
        <pc:chgData name="Danie van der Westhuizen" userId="94ef5486f48e0c43" providerId="LiveId" clId="{422BDC90-8235-42DB-9F3D-0624C2359FE0}" dt="2024-01-22T16:30:56.385" v="395" actId="207"/>
        <pc:sldMkLst>
          <pc:docMk/>
          <pc:sldMk cId="1105497482" sldId="3603"/>
        </pc:sldMkLst>
      </pc:sldChg>
      <pc:sldChg chg="addSp delSp modSp mod">
        <pc:chgData name="Danie van der Westhuizen" userId="94ef5486f48e0c43" providerId="LiveId" clId="{422BDC90-8235-42DB-9F3D-0624C2359FE0}" dt="2024-01-22T16:36:32.590" v="471" actId="207"/>
        <pc:sldMkLst>
          <pc:docMk/>
          <pc:sldMk cId="1525876759" sldId="3605"/>
        </pc:sldMkLst>
      </pc:sldChg>
      <pc:sldChg chg="modSp mod">
        <pc:chgData name="Danie van der Westhuizen" userId="94ef5486f48e0c43" providerId="LiveId" clId="{422BDC90-8235-42DB-9F3D-0624C2359FE0}" dt="2024-01-22T16:24:25.398" v="232" actId="5793"/>
        <pc:sldMkLst>
          <pc:docMk/>
          <pc:sldMk cId="1471430620" sldId="3606"/>
        </pc:sldMkLst>
      </pc:sldChg>
      <pc:sldChg chg="addSp delSp modSp mod">
        <pc:chgData name="Danie van der Westhuizen" userId="94ef5486f48e0c43" providerId="LiveId" clId="{422BDC90-8235-42DB-9F3D-0624C2359FE0}" dt="2024-01-22T16:35:49.989" v="466" actId="207"/>
        <pc:sldMkLst>
          <pc:docMk/>
          <pc:sldMk cId="3568934952" sldId="3607"/>
        </pc:sldMkLst>
      </pc:sldChg>
      <pc:sldChg chg="addSp delSp modSp mod">
        <pc:chgData name="Danie van der Westhuizen" userId="94ef5486f48e0c43" providerId="LiveId" clId="{422BDC90-8235-42DB-9F3D-0624C2359FE0}" dt="2024-01-22T16:34:15.909" v="457" actId="207"/>
        <pc:sldMkLst>
          <pc:docMk/>
          <pc:sldMk cId="298747049" sldId="3608"/>
        </pc:sldMkLst>
      </pc:sldChg>
      <pc:sldChg chg="modSp mod">
        <pc:chgData name="Danie van der Westhuizen" userId="94ef5486f48e0c43" providerId="LiveId" clId="{422BDC90-8235-42DB-9F3D-0624C2359FE0}" dt="2024-01-22T16:37:11.611" v="487" actId="20577"/>
        <pc:sldMkLst>
          <pc:docMk/>
          <pc:sldMk cId="2931325359" sldId="3609"/>
        </pc:sldMkLst>
      </pc:sldChg>
      <pc:sldChg chg="modSp mod">
        <pc:chgData name="Danie van der Westhuizen" userId="94ef5486f48e0c43" providerId="LiveId" clId="{422BDC90-8235-42DB-9F3D-0624C2359FE0}" dt="2024-01-22T16:12:28.503" v="75" actId="20577"/>
        <pc:sldMkLst>
          <pc:docMk/>
          <pc:sldMk cId="63147700" sldId="3610"/>
        </pc:sldMkLst>
      </pc:sldChg>
      <pc:sldChg chg="modSp mod">
        <pc:chgData name="Danie van der Westhuizen" userId="94ef5486f48e0c43" providerId="LiveId" clId="{422BDC90-8235-42DB-9F3D-0624C2359FE0}" dt="2024-01-22T16:15:49.474" v="103" actId="20577"/>
        <pc:sldMkLst>
          <pc:docMk/>
          <pc:sldMk cId="562942224" sldId="3611"/>
        </pc:sldMkLst>
      </pc:sldChg>
      <pc:sldChg chg="modSp new mod ord">
        <pc:chgData name="Danie van der Westhuizen" userId="94ef5486f48e0c43" providerId="LiveId" clId="{422BDC90-8235-42DB-9F3D-0624C2359FE0}" dt="2024-01-22T16:58:27.867" v="1655" actId="20577"/>
        <pc:sldMkLst>
          <pc:docMk/>
          <pc:sldMk cId="1994178984" sldId="3613"/>
        </pc:sldMkLst>
      </pc:sldChg>
    </pc:docChg>
  </pc:docChgLst>
  <pc:docChgLst>
    <pc:chgData name="Danie van der Westhuizen" userId="94ef5486f48e0c43" providerId="LiveId" clId="{0F7AD444-28A1-46DA-9431-DB9AAE6BCE98}"/>
    <pc:docChg chg="undo redo custSel addSld delSld modSld sldOrd">
      <pc:chgData name="Danie van der Westhuizen" userId="94ef5486f48e0c43" providerId="LiveId" clId="{0F7AD444-28A1-46DA-9431-DB9AAE6BCE98}" dt="2022-01-31T11:50:11.937" v="3447" actId="20577"/>
      <pc:docMkLst>
        <pc:docMk/>
      </pc:docMkLst>
      <pc:sldChg chg="modSp mod">
        <pc:chgData name="Danie van der Westhuizen" userId="94ef5486f48e0c43" providerId="LiveId" clId="{0F7AD444-28A1-46DA-9431-DB9AAE6BCE98}" dt="2022-01-31T07:31:25.451" v="15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0F7AD444-28A1-46DA-9431-DB9AAE6BCE98}" dt="2022-01-31T09:23:30.925" v="1369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0F7AD444-28A1-46DA-9431-DB9AAE6BCE98}" dt="2022-01-31T08:41:11.625" v="205" actId="5793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0F7AD444-28A1-46DA-9431-DB9AAE6BCE98}" dt="2022-01-31T11:50:11.937" v="344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0F7AD444-28A1-46DA-9431-DB9AAE6BCE98}" dt="2022-01-31T09:20:23.845" v="1320" actId="5793"/>
        <pc:sldMkLst>
          <pc:docMk/>
          <pc:sldMk cId="144505908" sldId="3556"/>
        </pc:sldMkLst>
      </pc:sldChg>
      <pc:sldChg chg="modSp mod ord">
        <pc:chgData name="Danie van der Westhuizen" userId="94ef5486f48e0c43" providerId="LiveId" clId="{0F7AD444-28A1-46DA-9431-DB9AAE6BCE98}" dt="2022-01-31T09:22:22.335" v="1343" actId="6549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0F7AD444-28A1-46DA-9431-DB9AAE6BCE98}" dt="2022-01-31T09:30:31.035" v="2227" actId="6549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0F7AD444-28A1-46DA-9431-DB9AAE6BCE98}" dt="2022-01-31T09:22:44.015" v="1347" actId="20577"/>
        <pc:sldMkLst>
          <pc:docMk/>
          <pc:sldMk cId="432739744" sldId="3563"/>
        </pc:sldMkLst>
      </pc:sldChg>
      <pc:sldChg chg="modSp add del mod">
        <pc:chgData name="Danie van der Westhuizen" userId="94ef5486f48e0c43" providerId="LiveId" clId="{0F7AD444-28A1-46DA-9431-DB9AAE6BCE98}" dt="2022-01-31T09:18:42.110" v="1197" actId="2057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0F7AD444-28A1-46DA-9431-DB9AAE6BCE98}" dt="2022-01-31T09:28:04.065" v="1940" actId="20577"/>
        <pc:sldMkLst>
          <pc:docMk/>
          <pc:sldMk cId="2698495442" sldId="3565"/>
        </pc:sldMkLst>
      </pc:sldChg>
      <pc:sldChg chg="modSp mod ord">
        <pc:chgData name="Danie van der Westhuizen" userId="94ef5486f48e0c43" providerId="LiveId" clId="{0F7AD444-28A1-46DA-9431-DB9AAE6BCE98}" dt="2022-01-31T08:49:27.520" v="587" actId="20577"/>
        <pc:sldMkLst>
          <pc:docMk/>
          <pc:sldMk cId="1752714188" sldId="3573"/>
        </pc:sldMkLst>
      </pc:sldChg>
      <pc:sldChg chg="del">
        <pc:chgData name="Danie van der Westhuizen" userId="94ef5486f48e0c43" providerId="LiveId" clId="{0F7AD444-28A1-46DA-9431-DB9AAE6BCE98}" dt="2022-01-31T08:36:00.025" v="164" actId="4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0F7AD444-28A1-46DA-9431-DB9AAE6BCE98}" dt="2022-01-31T08:50:12.575" v="669" actId="20577"/>
        <pc:sldMkLst>
          <pc:docMk/>
          <pc:sldMk cId="2762130703" sldId="3575"/>
        </pc:sldMkLst>
      </pc:sldChg>
      <pc:sldChg chg="del">
        <pc:chgData name="Danie van der Westhuizen" userId="94ef5486f48e0c43" providerId="LiveId" clId="{0F7AD444-28A1-46DA-9431-DB9AAE6BCE98}" dt="2022-01-31T08:36:03.770" v="166" actId="47"/>
        <pc:sldMkLst>
          <pc:docMk/>
          <pc:sldMk cId="3522008360" sldId="3577"/>
        </pc:sldMkLst>
      </pc:sldChg>
      <pc:sldChg chg="del">
        <pc:chgData name="Danie van der Westhuizen" userId="94ef5486f48e0c43" providerId="LiveId" clId="{0F7AD444-28A1-46DA-9431-DB9AAE6BCE98}" dt="2022-01-31T08:36:07.005" v="168" actId="47"/>
        <pc:sldMkLst>
          <pc:docMk/>
          <pc:sldMk cId="2748169083" sldId="3578"/>
        </pc:sldMkLst>
      </pc:sldChg>
      <pc:sldChg chg="del">
        <pc:chgData name="Danie van der Westhuizen" userId="94ef5486f48e0c43" providerId="LiveId" clId="{0F7AD444-28A1-46DA-9431-DB9AAE6BCE98}" dt="2022-01-31T08:36:05.670" v="167" actId="47"/>
        <pc:sldMkLst>
          <pc:docMk/>
          <pc:sldMk cId="3210318934" sldId="3579"/>
        </pc:sldMkLst>
      </pc:sldChg>
      <pc:sldChg chg="del">
        <pc:chgData name="Danie van der Westhuizen" userId="94ef5486f48e0c43" providerId="LiveId" clId="{0F7AD444-28A1-46DA-9431-DB9AAE6BCE98}" dt="2022-01-31T08:36:09.910" v="169" actId="47"/>
        <pc:sldMkLst>
          <pc:docMk/>
          <pc:sldMk cId="1363382002" sldId="3580"/>
        </pc:sldMkLst>
      </pc:sldChg>
      <pc:sldChg chg="del">
        <pc:chgData name="Danie van der Westhuizen" userId="94ef5486f48e0c43" providerId="LiveId" clId="{0F7AD444-28A1-46DA-9431-DB9AAE6BCE98}" dt="2022-01-31T08:36:13.100" v="171" actId="47"/>
        <pc:sldMkLst>
          <pc:docMk/>
          <pc:sldMk cId="2766345937" sldId="3581"/>
        </pc:sldMkLst>
      </pc:sldChg>
      <pc:sldChg chg="del">
        <pc:chgData name="Danie van der Westhuizen" userId="94ef5486f48e0c43" providerId="LiveId" clId="{0F7AD444-28A1-46DA-9431-DB9AAE6BCE98}" dt="2022-01-31T08:34:32.690" v="149" actId="47"/>
        <pc:sldMkLst>
          <pc:docMk/>
          <pc:sldMk cId="2678031916" sldId="3582"/>
        </pc:sldMkLst>
      </pc:sldChg>
      <pc:sldChg chg="del">
        <pc:chgData name="Danie van der Westhuizen" userId="94ef5486f48e0c43" providerId="LiveId" clId="{0F7AD444-28A1-46DA-9431-DB9AAE6BCE98}" dt="2022-01-31T08:35:56.470" v="162" actId="47"/>
        <pc:sldMkLst>
          <pc:docMk/>
          <pc:sldMk cId="430661917" sldId="3583"/>
        </pc:sldMkLst>
      </pc:sldChg>
      <pc:sldChg chg="del">
        <pc:chgData name="Danie van der Westhuizen" userId="94ef5486f48e0c43" providerId="LiveId" clId="{0F7AD444-28A1-46DA-9431-DB9AAE6BCE98}" dt="2022-01-31T08:36:11.925" v="170" actId="47"/>
        <pc:sldMkLst>
          <pc:docMk/>
          <pc:sldMk cId="3601357609" sldId="3584"/>
        </pc:sldMkLst>
      </pc:sldChg>
      <pc:sldChg chg="del">
        <pc:chgData name="Danie van der Westhuizen" userId="94ef5486f48e0c43" providerId="LiveId" clId="{0F7AD444-28A1-46DA-9431-DB9AAE6BCE98}" dt="2022-01-31T08:36:15.189" v="172" actId="47"/>
        <pc:sldMkLst>
          <pc:docMk/>
          <pc:sldMk cId="1402524774" sldId="3585"/>
        </pc:sldMkLst>
      </pc:sldChg>
      <pc:sldChg chg="del">
        <pc:chgData name="Danie van der Westhuizen" userId="94ef5486f48e0c43" providerId="LiveId" clId="{0F7AD444-28A1-46DA-9431-DB9AAE6BCE98}" dt="2022-01-31T08:36:18.165" v="173" actId="47"/>
        <pc:sldMkLst>
          <pc:docMk/>
          <pc:sldMk cId="904023066" sldId="3586"/>
        </pc:sldMkLst>
      </pc:sldChg>
      <pc:sldChg chg="del ord">
        <pc:chgData name="Danie van der Westhuizen" userId="94ef5486f48e0c43" providerId="LiveId" clId="{0F7AD444-28A1-46DA-9431-DB9AAE6BCE98}" dt="2022-01-31T09:19:31.190" v="1200" actId="47"/>
        <pc:sldMkLst>
          <pc:docMk/>
          <pc:sldMk cId="2298715835" sldId="3587"/>
        </pc:sldMkLst>
      </pc:sldChg>
      <pc:sldChg chg="add del">
        <pc:chgData name="Danie van der Westhuizen" userId="94ef5486f48e0c43" providerId="LiveId" clId="{0F7AD444-28A1-46DA-9431-DB9AAE6BCE98}" dt="2022-01-31T08:31:16.250" v="138" actId="47"/>
        <pc:sldMkLst>
          <pc:docMk/>
          <pc:sldMk cId="2488717041" sldId="3588"/>
        </pc:sldMkLst>
      </pc:sldChg>
      <pc:sldChg chg="add del">
        <pc:chgData name="Danie van der Westhuizen" userId="94ef5486f48e0c43" providerId="LiveId" clId="{0F7AD444-28A1-46DA-9431-DB9AAE6BCE98}" dt="2022-01-31T08:31:16.999" v="139" actId="47"/>
        <pc:sldMkLst>
          <pc:docMk/>
          <pc:sldMk cId="278528487" sldId="3589"/>
        </pc:sldMkLst>
      </pc:sldChg>
      <pc:sldChg chg="add del">
        <pc:chgData name="Danie van der Westhuizen" userId="94ef5486f48e0c43" providerId="LiveId" clId="{0F7AD444-28A1-46DA-9431-DB9AAE6BCE98}" dt="2022-01-31T08:31:17.575" v="140" actId="47"/>
        <pc:sldMkLst>
          <pc:docMk/>
          <pc:sldMk cId="1733123125" sldId="3590"/>
        </pc:sldMkLst>
      </pc:sldChg>
      <pc:sldChg chg="del">
        <pc:chgData name="Danie van der Westhuizen" userId="94ef5486f48e0c43" providerId="LiveId" clId="{0F7AD444-28A1-46DA-9431-DB9AAE6BCE98}" dt="2022-01-31T08:36:25.365" v="174" actId="47"/>
        <pc:sldMkLst>
          <pc:docMk/>
          <pc:sldMk cId="17131451" sldId="3591"/>
        </pc:sldMkLst>
      </pc:sldChg>
      <pc:sldChg chg="del">
        <pc:chgData name="Danie van der Westhuizen" userId="94ef5486f48e0c43" providerId="LiveId" clId="{0F7AD444-28A1-46DA-9431-DB9AAE6BCE98}" dt="2022-01-31T08:35:58.165" v="163" actId="47"/>
        <pc:sldMkLst>
          <pc:docMk/>
          <pc:sldMk cId="2254875329" sldId="3592"/>
        </pc:sldMkLst>
      </pc:sldChg>
      <pc:sldChg chg="del">
        <pc:chgData name="Danie van der Westhuizen" userId="94ef5486f48e0c43" providerId="LiveId" clId="{0F7AD444-28A1-46DA-9431-DB9AAE6BCE98}" dt="2022-01-31T08:36:02.205" v="165" actId="47"/>
        <pc:sldMkLst>
          <pc:docMk/>
          <pc:sldMk cId="2543643076" sldId="3593"/>
        </pc:sldMkLst>
      </pc:sldChg>
      <pc:sldChg chg="modSp new mod">
        <pc:chgData name="Danie van der Westhuizen" userId="94ef5486f48e0c43" providerId="LiveId" clId="{0F7AD444-28A1-46DA-9431-DB9AAE6BCE98}" dt="2022-01-31T08:48:02.785" v="556" actId="403"/>
        <pc:sldMkLst>
          <pc:docMk/>
          <pc:sldMk cId="3551629202" sldId="3594"/>
        </pc:sldMkLst>
      </pc:sldChg>
      <pc:sldChg chg="modSp new del mod">
        <pc:chgData name="Danie van der Westhuizen" userId="94ef5486f48e0c43" providerId="LiveId" clId="{0F7AD444-28A1-46DA-9431-DB9AAE6BCE98}" dt="2022-01-31T08:33:18.315" v="144" actId="47"/>
        <pc:sldMkLst>
          <pc:docMk/>
          <pc:sldMk cId="3185060371" sldId="3595"/>
        </pc:sldMkLst>
      </pc:sldChg>
      <pc:sldChg chg="modSp new mod">
        <pc:chgData name="Danie van der Westhuizen" userId="94ef5486f48e0c43" providerId="LiveId" clId="{0F7AD444-28A1-46DA-9431-DB9AAE6BCE98}" dt="2022-01-31T09:14:11.866" v="886" actId="20577"/>
        <pc:sldMkLst>
          <pc:docMk/>
          <pc:sldMk cId="3185452218" sldId="3596"/>
        </pc:sldMkLst>
      </pc:sldChg>
      <pc:sldChg chg="modSp mod">
        <pc:chgData name="Danie van der Westhuizen" userId="94ef5486f48e0c43" providerId="LiveId" clId="{0F7AD444-28A1-46DA-9431-DB9AAE6BCE98}" dt="2022-01-31T09:21:20.200" v="1321" actId="21"/>
        <pc:sldMkLst>
          <pc:docMk/>
          <pc:sldMk cId="1182228088" sldId="3597"/>
        </pc:sldMkLst>
      </pc:sldChg>
      <pc:sldChg chg="modSp new mod">
        <pc:chgData name="Danie van der Westhuizen" userId="94ef5486f48e0c43" providerId="LiveId" clId="{0F7AD444-28A1-46DA-9431-DB9AAE6BCE98}" dt="2022-01-31T09:25:33.571" v="1590" actId="20577"/>
        <pc:sldMkLst>
          <pc:docMk/>
          <pc:sldMk cId="2154704265" sldId="3598"/>
        </pc:sldMkLst>
      </pc:sldChg>
      <pc:sldChg chg="modSp new mod">
        <pc:chgData name="Danie van der Westhuizen" userId="94ef5486f48e0c43" providerId="LiveId" clId="{0F7AD444-28A1-46DA-9431-DB9AAE6BCE98}" dt="2022-01-31T09:29:45.001" v="2226" actId="20577"/>
        <pc:sldMkLst>
          <pc:docMk/>
          <pc:sldMk cId="2334204714" sldId="3599"/>
        </pc:sldMkLst>
      </pc:sldChg>
      <pc:sldChg chg="modSp new mod">
        <pc:chgData name="Danie van der Westhuizen" userId="94ef5486f48e0c43" providerId="LiveId" clId="{0F7AD444-28A1-46DA-9431-DB9AAE6BCE98}" dt="2022-01-31T09:56:27.746" v="3127" actId="20577"/>
        <pc:sldMkLst>
          <pc:docMk/>
          <pc:sldMk cId="291965669" sldId="3600"/>
        </pc:sldMkLst>
      </pc:sldChg>
      <pc:sldChg chg="modSp new mod">
        <pc:chgData name="Danie van der Westhuizen" userId="94ef5486f48e0c43" providerId="LiveId" clId="{0F7AD444-28A1-46DA-9431-DB9AAE6BCE98}" dt="2022-01-31T09:57:24.066" v="3165" actId="20577"/>
        <pc:sldMkLst>
          <pc:docMk/>
          <pc:sldMk cId="2768147037" sldId="3601"/>
        </pc:sldMkLst>
      </pc:sldChg>
      <pc:sldChg chg="modSp new mod">
        <pc:chgData name="Danie van der Westhuizen" userId="94ef5486f48e0c43" providerId="LiveId" clId="{0F7AD444-28A1-46DA-9431-DB9AAE6BCE98}" dt="2022-01-31T09:57:44.756" v="3175" actId="20577"/>
        <pc:sldMkLst>
          <pc:docMk/>
          <pc:sldMk cId="815309340" sldId="3602"/>
        </pc:sldMkLst>
      </pc:sldChg>
      <pc:sldChg chg="modSp new mod">
        <pc:chgData name="Danie van der Westhuizen" userId="94ef5486f48e0c43" providerId="LiveId" clId="{0F7AD444-28A1-46DA-9431-DB9AAE6BCE98}" dt="2022-01-31T09:58:15.726" v="3186" actId="122"/>
        <pc:sldMkLst>
          <pc:docMk/>
          <pc:sldMk cId="1105497482" sldId="3603"/>
        </pc:sldMkLst>
      </pc:sldChg>
      <pc:sldChg chg="addSp delSp modSp new mod">
        <pc:chgData name="Danie van der Westhuizen" userId="94ef5486f48e0c43" providerId="LiveId" clId="{0F7AD444-28A1-46DA-9431-DB9AAE6BCE98}" dt="2022-01-31T10:03:46.481" v="3347" actId="1076"/>
        <pc:sldMkLst>
          <pc:docMk/>
          <pc:sldMk cId="3601755867" sldId="3604"/>
        </pc:sldMkLst>
      </pc:sldChg>
    </pc:docChg>
  </pc:docChgLst>
  <pc:docChgLst>
    <pc:chgData name="Danie van der Westhuizen" userId="94ef5486f48e0c43" providerId="LiveId" clId="{7674B667-8A1B-485A-BFA2-8BEB318A3F61}"/>
    <pc:docChg chg="custSel modSld">
      <pc:chgData name="Danie van der Westhuizen" userId="94ef5486f48e0c43" providerId="LiveId" clId="{7674B667-8A1B-485A-BFA2-8BEB318A3F61}" dt="2021-03-02T12:43:17.178" v="73" actId="20577"/>
      <pc:docMkLst>
        <pc:docMk/>
      </pc:docMkLst>
      <pc:sldChg chg="modSp mod">
        <pc:chgData name="Danie van der Westhuizen" userId="94ef5486f48e0c43" providerId="LiveId" clId="{7674B667-8A1B-485A-BFA2-8BEB318A3F61}" dt="2021-03-02T12:41:47.045" v="18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674B667-8A1B-485A-BFA2-8BEB318A3F61}" dt="2021-03-02T12:43:00.069" v="31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674B667-8A1B-485A-BFA2-8BEB318A3F61}" dt="2021-03-02T12:43:17.178" v="73" actId="20577"/>
        <pc:sldMkLst>
          <pc:docMk/>
          <pc:sldMk cId="1591248734" sldId="3553"/>
        </pc:sldMkLst>
      </pc:sldChg>
    </pc:docChg>
  </pc:docChgLst>
  <pc:docChgLst>
    <pc:chgData name="Danie van der Westhuizen" userId="94ef5486f48e0c43" providerId="LiveId" clId="{3286A43C-B608-47E8-9A4B-A074E2FD141A}"/>
    <pc:docChg chg="undo custSel addSld delSld modSld sldOrd">
      <pc:chgData name="Danie van der Westhuizen" userId="94ef5486f48e0c43" providerId="LiveId" clId="{3286A43C-B608-47E8-9A4B-A074E2FD141A}" dt="2021-08-26T12:34:31.398" v="3267" actId="20577"/>
      <pc:docMkLst>
        <pc:docMk/>
      </pc:docMkLst>
      <pc:sldChg chg="modSp mod">
        <pc:chgData name="Danie van der Westhuizen" userId="94ef5486f48e0c43" providerId="LiveId" clId="{3286A43C-B608-47E8-9A4B-A074E2FD141A}" dt="2021-08-26T08:01:06.268" v="2782" actId="20577"/>
        <pc:sldMkLst>
          <pc:docMk/>
          <pc:sldMk cId="4047111873" sldId="256"/>
        </pc:sldMkLst>
      </pc:sldChg>
      <pc:sldChg chg="addSp modSp mod ord">
        <pc:chgData name="Danie van der Westhuizen" userId="94ef5486f48e0c43" providerId="LiveId" clId="{3286A43C-B608-47E8-9A4B-A074E2FD141A}" dt="2021-08-26T07:31:53.877" v="2547" actId="113"/>
        <pc:sldMkLst>
          <pc:docMk/>
          <pc:sldMk cId="125562799" sldId="3551"/>
        </pc:sldMkLst>
      </pc:sldChg>
      <pc:sldChg chg="modSp mod">
        <pc:chgData name="Danie van der Westhuizen" userId="94ef5486f48e0c43" providerId="LiveId" clId="{3286A43C-B608-47E8-9A4B-A074E2FD141A}" dt="2021-08-26T07:59:41.177" v="2704" actId="313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3286A43C-B608-47E8-9A4B-A074E2FD141A}" dt="2021-08-26T06:07:52.564" v="19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286A43C-B608-47E8-9A4B-A074E2FD141A}" dt="2021-08-26T06:20:36.382" v="40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286A43C-B608-47E8-9A4B-A074E2FD141A}" dt="2021-08-26T06:48:51.101" v="1346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286A43C-B608-47E8-9A4B-A074E2FD141A}" dt="2021-08-26T07:32:52.173" v="2566" actId="122"/>
        <pc:sldMkLst>
          <pc:docMk/>
          <pc:sldMk cId="2262306204" sldId="3560"/>
        </pc:sldMkLst>
      </pc:sldChg>
      <pc:sldChg chg="modSp mod ord">
        <pc:chgData name="Danie van der Westhuizen" userId="94ef5486f48e0c43" providerId="LiveId" clId="{3286A43C-B608-47E8-9A4B-A074E2FD141A}" dt="2021-08-26T06:47:52.347" v="1234" actId="207"/>
        <pc:sldMkLst>
          <pc:docMk/>
          <pc:sldMk cId="432739744" sldId="3563"/>
        </pc:sldMkLst>
      </pc:sldChg>
      <pc:sldChg chg="modSp mod">
        <pc:chgData name="Danie van der Westhuizen" userId="94ef5486f48e0c43" providerId="LiveId" clId="{3286A43C-B608-47E8-9A4B-A074E2FD141A}" dt="2021-08-26T06:54:48.274" v="1676" actId="113"/>
        <pc:sldMkLst>
          <pc:docMk/>
          <pc:sldMk cId="2698495442" sldId="3565"/>
        </pc:sldMkLst>
      </pc:sldChg>
      <pc:sldChg chg="del">
        <pc:chgData name="Danie van der Westhuizen" userId="94ef5486f48e0c43" providerId="LiveId" clId="{3286A43C-B608-47E8-9A4B-A074E2FD141A}" dt="2021-08-26T06:46:22.860" v="1157" actId="4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3286A43C-B608-47E8-9A4B-A074E2FD141A}" dt="2021-08-26T06:50:45.654" v="1443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3286A43C-B608-47E8-9A4B-A074E2FD141A}" dt="2021-08-26T07:58:49.579" v="2676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3286A43C-B608-47E8-9A4B-A074E2FD141A}" dt="2021-08-26T06:09:59.070" v="222" actId="313"/>
        <pc:sldMkLst>
          <pc:docMk/>
          <pc:sldMk cId="2762130703" sldId="3575"/>
        </pc:sldMkLst>
      </pc:sldChg>
      <pc:sldChg chg="del">
        <pc:chgData name="Danie van der Westhuizen" userId="94ef5486f48e0c43" providerId="LiveId" clId="{3286A43C-B608-47E8-9A4B-A074E2FD141A}" dt="2021-08-26T07:30:12.956" v="2524" actId="4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3286A43C-B608-47E8-9A4B-A074E2FD141A}" dt="2021-08-26T07:27:10.358" v="2405" actId="20577"/>
        <pc:sldMkLst>
          <pc:docMk/>
          <pc:sldMk cId="2748169083" sldId="3578"/>
        </pc:sldMkLst>
      </pc:sldChg>
      <pc:sldChg chg="modSp mod ord">
        <pc:chgData name="Danie van der Westhuizen" userId="94ef5486f48e0c43" providerId="LiveId" clId="{3286A43C-B608-47E8-9A4B-A074E2FD141A}" dt="2021-08-26T07:28:59.250" v="2502" actId="113"/>
        <pc:sldMkLst>
          <pc:docMk/>
          <pc:sldMk cId="3210318934" sldId="3579"/>
        </pc:sldMkLst>
      </pc:sldChg>
      <pc:sldChg chg="modSp mod">
        <pc:chgData name="Danie van der Westhuizen" userId="94ef5486f48e0c43" providerId="LiveId" clId="{3286A43C-B608-47E8-9A4B-A074E2FD141A}" dt="2021-08-26T07:29:17.010" v="2513" actId="20577"/>
        <pc:sldMkLst>
          <pc:docMk/>
          <pc:sldMk cId="1363382002" sldId="3580"/>
        </pc:sldMkLst>
      </pc:sldChg>
      <pc:sldChg chg="modSp mod">
        <pc:chgData name="Danie van der Westhuizen" userId="94ef5486f48e0c43" providerId="LiveId" clId="{3286A43C-B608-47E8-9A4B-A074E2FD141A}" dt="2021-08-26T06:52:57.818" v="1487" actId="20577"/>
        <pc:sldMkLst>
          <pc:docMk/>
          <pc:sldMk cId="430661917" sldId="3583"/>
        </pc:sldMkLst>
      </pc:sldChg>
      <pc:sldChg chg="modSp mod">
        <pc:chgData name="Danie van der Westhuizen" userId="94ef5486f48e0c43" providerId="LiveId" clId="{3286A43C-B608-47E8-9A4B-A074E2FD141A}" dt="2021-08-26T07:29:31.470" v="2523" actId="20577"/>
        <pc:sldMkLst>
          <pc:docMk/>
          <pc:sldMk cId="3601357609" sldId="3584"/>
        </pc:sldMkLst>
      </pc:sldChg>
      <pc:sldChg chg="modSp mod">
        <pc:chgData name="Danie van der Westhuizen" userId="94ef5486f48e0c43" providerId="LiveId" clId="{3286A43C-B608-47E8-9A4B-A074E2FD141A}" dt="2021-08-26T07:34:14.173" v="2590" actId="113"/>
        <pc:sldMkLst>
          <pc:docMk/>
          <pc:sldMk cId="1402524774" sldId="3585"/>
        </pc:sldMkLst>
      </pc:sldChg>
      <pc:sldChg chg="modSp mod">
        <pc:chgData name="Danie van der Westhuizen" userId="94ef5486f48e0c43" providerId="LiveId" clId="{3286A43C-B608-47E8-9A4B-A074E2FD141A}" dt="2021-08-26T08:00:42.438" v="2776" actId="20577"/>
        <pc:sldMkLst>
          <pc:docMk/>
          <pc:sldMk cId="904023066" sldId="3586"/>
        </pc:sldMkLst>
      </pc:sldChg>
      <pc:sldChg chg="modSp new mod">
        <pc:chgData name="Danie van der Westhuizen" userId="94ef5486f48e0c43" providerId="LiveId" clId="{3286A43C-B608-47E8-9A4B-A074E2FD141A}" dt="2021-08-26T06:46:16.917" v="1156" actId="5793"/>
        <pc:sldMkLst>
          <pc:docMk/>
          <pc:sldMk cId="2298715835" sldId="3587"/>
        </pc:sldMkLst>
      </pc:sldChg>
      <pc:sldChg chg="addSp delSp modSp new mod modAnim">
        <pc:chgData name="Danie van der Westhuizen" userId="94ef5486f48e0c43" providerId="LiveId" clId="{3286A43C-B608-47E8-9A4B-A074E2FD141A}" dt="2021-08-26T06:41:18.071" v="927"/>
        <pc:sldMkLst>
          <pc:docMk/>
          <pc:sldMk cId="2488717041" sldId="3588"/>
        </pc:sldMkLst>
      </pc:sldChg>
      <pc:sldChg chg="addSp delSp modSp new mod modAnim">
        <pc:chgData name="Danie van der Westhuizen" userId="94ef5486f48e0c43" providerId="LiveId" clId="{3286A43C-B608-47E8-9A4B-A074E2FD141A}" dt="2021-08-26T06:42:48.765" v="941"/>
        <pc:sldMkLst>
          <pc:docMk/>
          <pc:sldMk cId="278528487" sldId="3589"/>
        </pc:sldMkLst>
      </pc:sldChg>
      <pc:sldChg chg="addSp delSp modSp new mod modAnim">
        <pc:chgData name="Danie van der Westhuizen" userId="94ef5486f48e0c43" providerId="LiveId" clId="{3286A43C-B608-47E8-9A4B-A074E2FD141A}" dt="2021-08-26T06:43:13.405" v="944"/>
        <pc:sldMkLst>
          <pc:docMk/>
          <pc:sldMk cId="1733123125" sldId="3590"/>
        </pc:sldMkLst>
      </pc:sldChg>
      <pc:sldChg chg="addSp delSp modSp new mod">
        <pc:chgData name="Danie van der Westhuizen" userId="94ef5486f48e0c43" providerId="LiveId" clId="{3286A43C-B608-47E8-9A4B-A074E2FD141A}" dt="2021-08-26T07:16:56.823" v="1720" actId="1076"/>
        <pc:sldMkLst>
          <pc:docMk/>
          <pc:sldMk cId="17131451" sldId="3591"/>
        </pc:sldMkLst>
      </pc:sldChg>
      <pc:sldChg chg="addSp modSp new mod">
        <pc:chgData name="Danie van der Westhuizen" userId="94ef5486f48e0c43" providerId="LiveId" clId="{3286A43C-B608-47E8-9A4B-A074E2FD141A}" dt="2021-08-26T07:21:10.082" v="1997" actId="14100"/>
        <pc:sldMkLst>
          <pc:docMk/>
          <pc:sldMk cId="2254875329" sldId="3592"/>
        </pc:sldMkLst>
      </pc:sldChg>
      <pc:sldChg chg="modSp new mod">
        <pc:chgData name="Danie van der Westhuizen" userId="94ef5486f48e0c43" providerId="LiveId" clId="{3286A43C-B608-47E8-9A4B-A074E2FD141A}" dt="2021-08-26T12:34:31.398" v="3267" actId="20577"/>
        <pc:sldMkLst>
          <pc:docMk/>
          <pc:sldMk cId="2543643076" sldId="3593"/>
        </pc:sldMkLst>
      </pc:sldChg>
    </pc:docChg>
  </pc:docChgLst>
  <pc:docChgLst>
    <pc:chgData name="Danie van der Westhuizen" userId="94ef5486f48e0c43" providerId="LiveId" clId="{261D3EA5-DEB5-4E4E-BF1E-40EACC51C468}"/>
    <pc:docChg chg="undo custSel addSld delSld modSld">
      <pc:chgData name="Danie van der Westhuizen" userId="94ef5486f48e0c43" providerId="LiveId" clId="{261D3EA5-DEB5-4E4E-BF1E-40EACC51C468}" dt="2021-08-02T11:52:41.814" v="1317" actId="1076"/>
      <pc:docMkLst>
        <pc:docMk/>
      </pc:docMkLst>
      <pc:sldChg chg="modSp mod">
        <pc:chgData name="Danie van der Westhuizen" userId="94ef5486f48e0c43" providerId="LiveId" clId="{261D3EA5-DEB5-4E4E-BF1E-40EACC51C468}" dt="2021-08-02T11:52:41.814" v="1317" actId="1076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261D3EA5-DEB5-4E4E-BF1E-40EACC51C468}" dt="2021-08-02T07:36:29.223" v="1306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261D3EA5-DEB5-4E4E-BF1E-40EACC51C468}" dt="2021-08-02T07:02:15.118" v="67" actId="2057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261D3EA5-DEB5-4E4E-BF1E-40EACC51C468}" dt="2021-08-02T07:04:34.574" v="2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261D3EA5-DEB5-4E4E-BF1E-40EACC51C468}" dt="2021-08-02T07:33:18.363" v="1175" actId="313"/>
        <pc:sldMkLst>
          <pc:docMk/>
          <pc:sldMk cId="134042054" sldId="3557"/>
        </pc:sldMkLst>
      </pc:sldChg>
      <pc:sldChg chg="del">
        <pc:chgData name="Danie van der Westhuizen" userId="94ef5486f48e0c43" providerId="LiveId" clId="{261D3EA5-DEB5-4E4E-BF1E-40EACC51C468}" dt="2021-08-02T07:11:05.698" v="445" actId="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61D3EA5-DEB5-4E4E-BF1E-40EACC51C468}" dt="2021-08-02T07:12:39.150" v="463" actId="20577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261D3EA5-DEB5-4E4E-BF1E-40EACC51C468}" dt="2021-08-02T07:05:09.521" v="246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261D3EA5-DEB5-4E4E-BF1E-40EACC51C468}" dt="2021-08-02T07:10:53.528" v="444" actId="20577"/>
        <pc:sldMkLst>
          <pc:docMk/>
          <pc:sldMk cId="1752714188" sldId="3573"/>
        </pc:sldMkLst>
      </pc:sldChg>
      <pc:sldChg chg="modSp mod">
        <pc:chgData name="Danie van der Westhuizen" userId="94ef5486f48e0c43" providerId="LiveId" clId="{261D3EA5-DEB5-4E4E-BF1E-40EACC51C468}" dt="2021-08-02T07:16:33.462" v="558" actId="20577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261D3EA5-DEB5-4E4E-BF1E-40EACC51C468}" dt="2021-08-02T07:02:49.301" v="80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261D3EA5-DEB5-4E4E-BF1E-40EACC51C468}" dt="2021-08-02T07:24:25.319" v="743" actId="20577"/>
        <pc:sldMkLst>
          <pc:docMk/>
          <pc:sldMk cId="2934256349" sldId="3576"/>
        </pc:sldMkLst>
      </pc:sldChg>
      <pc:sldChg chg="modSp mod">
        <pc:chgData name="Danie van der Westhuizen" userId="94ef5486f48e0c43" providerId="LiveId" clId="{261D3EA5-DEB5-4E4E-BF1E-40EACC51C468}" dt="2021-08-02T07:20:56.229" v="666" actId="113"/>
        <pc:sldMkLst>
          <pc:docMk/>
          <pc:sldMk cId="3210318934" sldId="3579"/>
        </pc:sldMkLst>
      </pc:sldChg>
      <pc:sldChg chg="modSp new mod">
        <pc:chgData name="Danie van der Westhuizen" userId="94ef5486f48e0c43" providerId="LiveId" clId="{261D3EA5-DEB5-4E4E-BF1E-40EACC51C468}" dt="2021-08-02T07:34:07.536" v="1264" actId="313"/>
        <pc:sldMkLst>
          <pc:docMk/>
          <pc:sldMk cId="2678031916" sldId="3582"/>
        </pc:sldMkLst>
      </pc:sldChg>
      <pc:sldChg chg="modSp new mod">
        <pc:chgData name="Danie van der Westhuizen" userId="94ef5486f48e0c43" providerId="LiveId" clId="{261D3EA5-DEB5-4E4E-BF1E-40EACC51C468}" dt="2021-08-02T07:13:18.193" v="476" actId="20577"/>
        <pc:sldMkLst>
          <pc:docMk/>
          <pc:sldMk cId="430661917" sldId="3583"/>
        </pc:sldMkLst>
      </pc:sldChg>
      <pc:sldChg chg="modSp new mod">
        <pc:chgData name="Danie van der Westhuizen" userId="94ef5486f48e0c43" providerId="LiveId" clId="{261D3EA5-DEB5-4E4E-BF1E-40EACC51C468}" dt="2021-08-02T07:19:02.102" v="579" actId="255"/>
        <pc:sldMkLst>
          <pc:docMk/>
          <pc:sldMk cId="3601357609" sldId="3584"/>
        </pc:sldMkLst>
      </pc:sldChg>
      <pc:sldChg chg="new del">
        <pc:chgData name="Danie van der Westhuizen" userId="94ef5486f48e0c43" providerId="LiveId" clId="{261D3EA5-DEB5-4E4E-BF1E-40EACC51C468}" dt="2021-08-02T07:20:58.711" v="667" actId="47"/>
        <pc:sldMkLst>
          <pc:docMk/>
          <pc:sldMk cId="754323213" sldId="3585"/>
        </pc:sldMkLst>
      </pc:sldChg>
      <pc:sldChg chg="modSp new mod">
        <pc:chgData name="Danie van der Westhuizen" userId="94ef5486f48e0c43" providerId="LiveId" clId="{261D3EA5-DEB5-4E4E-BF1E-40EACC51C468}" dt="2021-08-02T07:28:43.603" v="1021" actId="255"/>
        <pc:sldMkLst>
          <pc:docMk/>
          <pc:sldMk cId="1402524774" sldId="3585"/>
        </pc:sldMkLst>
      </pc:sldChg>
      <pc:sldChg chg="addSp modSp new mod">
        <pc:chgData name="Danie van der Westhuizen" userId="94ef5486f48e0c43" providerId="LiveId" clId="{261D3EA5-DEB5-4E4E-BF1E-40EACC51C468}" dt="2021-08-02T07:32:24.038" v="1174" actId="14734"/>
        <pc:sldMkLst>
          <pc:docMk/>
          <pc:sldMk cId="904023066" sldId="3586"/>
        </pc:sldMkLst>
      </pc:sldChg>
      <pc:sldChg chg="new del">
        <pc:chgData name="Danie van der Westhuizen" userId="94ef5486f48e0c43" providerId="LiveId" clId="{261D3EA5-DEB5-4E4E-BF1E-40EACC51C468}" dt="2021-08-02T07:21:00.499" v="668" actId="47"/>
        <pc:sldMkLst>
          <pc:docMk/>
          <pc:sldMk cId="1841751421" sldId="3586"/>
        </pc:sldMkLst>
      </pc:sldChg>
    </pc:docChg>
  </pc:docChgLst>
  <pc:docChgLst>
    <pc:chgData name="Danie van der Westhuizen" userId="94ef5486f48e0c43" providerId="LiveId" clId="{7DD801FE-2180-4BB8-B98F-FDEE1E5BC01E}"/>
    <pc:docChg chg="undo custSel addSld modSld">
      <pc:chgData name="Danie van der Westhuizen" userId="94ef5486f48e0c43" providerId="LiveId" clId="{7DD801FE-2180-4BB8-B98F-FDEE1E5BC01E}" dt="2021-05-10T20:04:31.481" v="1033" actId="255"/>
      <pc:docMkLst>
        <pc:docMk/>
      </pc:docMkLst>
      <pc:sldChg chg="modSp mod">
        <pc:chgData name="Danie van der Westhuizen" userId="94ef5486f48e0c43" providerId="LiveId" clId="{7DD801FE-2180-4BB8-B98F-FDEE1E5BC01E}" dt="2021-05-10T19:40:30.842" v="40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7DD801FE-2180-4BB8-B98F-FDEE1E5BC01E}" dt="2021-05-10T19:47:23.155" v="415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7DD801FE-2180-4BB8-B98F-FDEE1E5BC01E}" dt="2021-05-10T19:42:47.064" v="87" actId="6549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7DD801FE-2180-4BB8-B98F-FDEE1E5BC01E}" dt="2021-05-10T19:45:00.621" v="321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7DD801FE-2180-4BB8-B98F-FDEE1E5BC01E}" dt="2021-05-10T19:49:07.347" v="532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7DD801FE-2180-4BB8-B98F-FDEE1E5BC01E}" dt="2021-05-10T20:03:04.262" v="903" actId="20577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7DD801FE-2180-4BB8-B98F-FDEE1E5BC01E}" dt="2021-05-10T19:51:55.003" v="727" actId="6549"/>
        <pc:sldMkLst>
          <pc:docMk/>
          <pc:sldMk cId="2698495442" sldId="3565"/>
        </pc:sldMkLst>
      </pc:sldChg>
      <pc:sldChg chg="modSp mod">
        <pc:chgData name="Danie van der Westhuizen" userId="94ef5486f48e0c43" providerId="LiveId" clId="{7DD801FE-2180-4BB8-B98F-FDEE1E5BC01E}" dt="2021-05-10T19:46:33.876" v="390" actId="20577"/>
        <pc:sldMkLst>
          <pc:docMk/>
          <pc:sldMk cId="2400418123" sldId="3572"/>
        </pc:sldMkLst>
      </pc:sldChg>
      <pc:sldChg chg="modSp mod">
        <pc:chgData name="Danie van der Westhuizen" userId="94ef5486f48e0c43" providerId="LiveId" clId="{7DD801FE-2180-4BB8-B98F-FDEE1E5BC01E}" dt="2021-05-10T19:53:18.998" v="761" actId="6549"/>
        <pc:sldMkLst>
          <pc:docMk/>
          <pc:sldMk cId="3784279267" sldId="3574"/>
        </pc:sldMkLst>
      </pc:sldChg>
      <pc:sldChg chg="modSp mod">
        <pc:chgData name="Danie van der Westhuizen" userId="94ef5486f48e0c43" providerId="LiveId" clId="{7DD801FE-2180-4BB8-B98F-FDEE1E5BC01E}" dt="2021-05-10T19:43:04.343" v="103" actId="20577"/>
        <pc:sldMkLst>
          <pc:docMk/>
          <pc:sldMk cId="2762130703" sldId="3575"/>
        </pc:sldMkLst>
      </pc:sldChg>
      <pc:sldChg chg="modSp mod">
        <pc:chgData name="Danie van der Westhuizen" userId="94ef5486f48e0c43" providerId="LiveId" clId="{7DD801FE-2180-4BB8-B98F-FDEE1E5BC01E}" dt="2021-05-10T20:02:19.510" v="867" actId="20577"/>
        <pc:sldMkLst>
          <pc:docMk/>
          <pc:sldMk cId="2934256349" sldId="3576"/>
        </pc:sldMkLst>
      </pc:sldChg>
      <pc:sldChg chg="addSp delSp modSp new mod">
        <pc:chgData name="Danie van der Westhuizen" userId="94ef5486f48e0c43" providerId="LiveId" clId="{7DD801FE-2180-4BB8-B98F-FDEE1E5BC01E}" dt="2021-05-10T19:57:28.507" v="792" actId="1076"/>
        <pc:sldMkLst>
          <pc:docMk/>
          <pc:sldMk cId="3522008360" sldId="3577"/>
        </pc:sldMkLst>
      </pc:sldChg>
      <pc:sldChg chg="modSp new mod">
        <pc:chgData name="Danie van der Westhuizen" userId="94ef5486f48e0c43" providerId="LiveId" clId="{7DD801FE-2180-4BB8-B98F-FDEE1E5BC01E}" dt="2021-05-10T19:59:26.981" v="810" actId="113"/>
        <pc:sldMkLst>
          <pc:docMk/>
          <pc:sldMk cId="2748169083" sldId="3578"/>
        </pc:sldMkLst>
      </pc:sldChg>
      <pc:sldChg chg="modSp add mod">
        <pc:chgData name="Danie van der Westhuizen" userId="94ef5486f48e0c43" providerId="LiveId" clId="{7DD801FE-2180-4BB8-B98F-FDEE1E5BC01E}" dt="2021-05-10T20:00:37.810" v="824" actId="113"/>
        <pc:sldMkLst>
          <pc:docMk/>
          <pc:sldMk cId="3210318934" sldId="3579"/>
        </pc:sldMkLst>
      </pc:sldChg>
      <pc:sldChg chg="modSp add mod">
        <pc:chgData name="Danie van der Westhuizen" userId="94ef5486f48e0c43" providerId="LiveId" clId="{7DD801FE-2180-4BB8-B98F-FDEE1E5BC01E}" dt="2021-05-10T19:59:59.258" v="814" actId="27636"/>
        <pc:sldMkLst>
          <pc:docMk/>
          <pc:sldMk cId="1363382002" sldId="3580"/>
        </pc:sldMkLst>
      </pc:sldChg>
      <pc:sldChg chg="addSp delSp modSp add mod">
        <pc:chgData name="Danie van der Westhuizen" userId="94ef5486f48e0c43" providerId="LiveId" clId="{7DD801FE-2180-4BB8-B98F-FDEE1E5BC01E}" dt="2021-05-10T20:04:31.481" v="1033" actId="255"/>
        <pc:sldMkLst>
          <pc:docMk/>
          <pc:sldMk cId="2766345937" sldId="3581"/>
        </pc:sldMkLst>
      </pc:sldChg>
    </pc:docChg>
  </pc:docChgLst>
  <pc:docChgLst>
    <pc:chgData name="Danie van der Westhuizen" userId="94ef5486f48e0c43" providerId="LiveId" clId="{85754E07-1BFD-4F3B-AE93-596BC28C4A94}"/>
    <pc:docChg chg="custSel addSld modSld">
      <pc:chgData name="Danie van der Westhuizen" userId="94ef5486f48e0c43" providerId="LiveId" clId="{85754E07-1BFD-4F3B-AE93-596BC28C4A94}" dt="2024-01-23T08:45:57.044" v="126" actId="20577"/>
      <pc:docMkLst>
        <pc:docMk/>
      </pc:docMkLst>
      <pc:sldChg chg="modSp new mod">
        <pc:chgData name="Danie van der Westhuizen" userId="94ef5486f48e0c43" providerId="LiveId" clId="{85754E07-1BFD-4F3B-AE93-596BC28C4A94}" dt="2024-01-23T08:45:57.044" v="126" actId="20577"/>
        <pc:sldMkLst>
          <pc:docMk/>
          <pc:sldMk cId="2475815369" sldId="3614"/>
        </pc:sldMkLst>
      </pc:sldChg>
    </pc:docChg>
  </pc:docChgLst>
  <pc:docChgLst>
    <pc:chgData name="Danie van der Westhuizen" userId="94ef5486f48e0c43" providerId="LiveId" clId="{3C0782A3-22B0-4CD6-8390-9923E60D0987}"/>
    <pc:docChg chg="undo custSel addSld modSld sldOrd">
      <pc:chgData name="Danie van der Westhuizen" userId="94ef5486f48e0c43" providerId="LiveId" clId="{3C0782A3-22B0-4CD6-8390-9923E60D0987}" dt="2021-03-02T12:25:48.987" v="2271" actId="113"/>
      <pc:docMkLst>
        <pc:docMk/>
      </pc:docMkLst>
      <pc:sldChg chg="modSp mod">
        <pc:chgData name="Danie van der Westhuizen" userId="94ef5486f48e0c43" providerId="LiveId" clId="{3C0782A3-22B0-4CD6-8390-9923E60D0987}" dt="2021-03-02T09:40:53.530" v="7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3C0782A3-22B0-4CD6-8390-9923E60D0987}" dt="2021-03-02T12:21:11.207" v="1787" actId="2057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3C0782A3-22B0-4CD6-8390-9923E60D0987}" dt="2021-03-02T09:42:33.090" v="8" actId="6549"/>
        <pc:sldMkLst>
          <pc:docMk/>
          <pc:sldMk cId="1591248734" sldId="3553"/>
        </pc:sldMkLst>
      </pc:sldChg>
      <pc:sldChg chg="modSp mod">
        <pc:chgData name="Danie van der Westhuizen" userId="94ef5486f48e0c43" providerId="LiveId" clId="{3C0782A3-22B0-4CD6-8390-9923E60D0987}" dt="2021-03-02T09:44:45.643" v="200" actId="2057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3C0782A3-22B0-4CD6-8390-9923E60D0987}" dt="2021-03-02T12:07:07.346" v="1768" actId="113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3C0782A3-22B0-4CD6-8390-9923E60D0987}" dt="2021-03-02T10:08:51.091" v="346" actId="2057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3C0782A3-22B0-4CD6-8390-9923E60D0987}" dt="2021-03-02T10:10:05.791" v="428" actId="2057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3C0782A3-22B0-4CD6-8390-9923E60D0987}" dt="2021-03-02T10:11:26.141" v="478" actId="2057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3C0782A3-22B0-4CD6-8390-9923E60D0987}" dt="2021-03-02T10:12:32.061" v="560" actId="255"/>
        <pc:sldMkLst>
          <pc:docMk/>
          <pc:sldMk cId="2262306204" sldId="3560"/>
        </pc:sldMkLst>
      </pc:sldChg>
      <pc:sldChg chg="modSp mod">
        <pc:chgData name="Danie van der Westhuizen" userId="94ef5486f48e0c43" providerId="LiveId" clId="{3C0782A3-22B0-4CD6-8390-9923E60D0987}" dt="2021-03-02T10:13:26.751" v="599" actId="27636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3C0782A3-22B0-4CD6-8390-9923E60D0987}" dt="2021-03-02T10:10:32.113" v="474" actId="20577"/>
        <pc:sldMkLst>
          <pc:docMk/>
          <pc:sldMk cId="1774900062" sldId="3564"/>
        </pc:sldMkLst>
      </pc:sldChg>
      <pc:sldChg chg="modSp mod ord">
        <pc:chgData name="Danie van der Westhuizen" userId="94ef5486f48e0c43" providerId="LiveId" clId="{3C0782A3-22B0-4CD6-8390-9923E60D0987}" dt="2021-03-02T10:20:06.482" v="1082" actId="113"/>
        <pc:sldMkLst>
          <pc:docMk/>
          <pc:sldMk cId="2698495442" sldId="3565"/>
        </pc:sldMkLst>
      </pc:sldChg>
      <pc:sldChg chg="modSp new mod">
        <pc:chgData name="Danie van der Westhuizen" userId="94ef5486f48e0c43" providerId="LiveId" clId="{3C0782A3-22B0-4CD6-8390-9923E60D0987}" dt="2021-03-02T10:36:16.322" v="1294" actId="20577"/>
        <pc:sldMkLst>
          <pc:docMk/>
          <pc:sldMk cId="538695349" sldId="3566"/>
        </pc:sldMkLst>
      </pc:sldChg>
      <pc:sldChg chg="modSp add mod">
        <pc:chgData name="Danie van der Westhuizen" userId="94ef5486f48e0c43" providerId="LiveId" clId="{3C0782A3-22B0-4CD6-8390-9923E60D0987}" dt="2021-03-02T10:37:14.283" v="1325" actId="20577"/>
        <pc:sldMkLst>
          <pc:docMk/>
          <pc:sldMk cId="731301037" sldId="3567"/>
        </pc:sldMkLst>
      </pc:sldChg>
      <pc:sldChg chg="addSp delSp modSp add mod">
        <pc:chgData name="Danie van der Westhuizen" userId="94ef5486f48e0c43" providerId="LiveId" clId="{3C0782A3-22B0-4CD6-8390-9923E60D0987}" dt="2021-03-02T10:54:07.883" v="1633" actId="207"/>
        <pc:sldMkLst>
          <pc:docMk/>
          <pc:sldMk cId="2953600541" sldId="3568"/>
        </pc:sldMkLst>
      </pc:sldChg>
      <pc:sldChg chg="addSp delSp modSp add mod">
        <pc:chgData name="Danie van der Westhuizen" userId="94ef5486f48e0c43" providerId="LiveId" clId="{3C0782A3-22B0-4CD6-8390-9923E60D0987}" dt="2021-03-02T10:54:29.043" v="1636" actId="6549"/>
        <pc:sldMkLst>
          <pc:docMk/>
          <pc:sldMk cId="899701071" sldId="3569"/>
        </pc:sldMkLst>
      </pc:sldChg>
      <pc:sldChg chg="addSp delSp modSp add mod">
        <pc:chgData name="Danie van der Westhuizen" userId="94ef5486f48e0c43" providerId="LiveId" clId="{3C0782A3-22B0-4CD6-8390-9923E60D0987}" dt="2021-03-02T10:53:57.968" v="1631" actId="207"/>
        <pc:sldMkLst>
          <pc:docMk/>
          <pc:sldMk cId="192240843" sldId="3570"/>
        </pc:sldMkLst>
      </pc:sldChg>
      <pc:sldChg chg="modSp new mod">
        <pc:chgData name="Danie van der Westhuizen" userId="94ef5486f48e0c43" providerId="LiveId" clId="{3C0782A3-22B0-4CD6-8390-9923E60D0987}" dt="2021-03-02T12:25:48.987" v="2271" actId="113"/>
        <pc:sldMkLst>
          <pc:docMk/>
          <pc:sldMk cId="364153926" sldId="3571"/>
        </pc:sldMkLst>
      </pc:sldChg>
    </pc:docChg>
  </pc:docChgLst>
  <pc:docChgLst>
    <pc:chgData name="Danie van der Westhuizen" userId="94ef5486f48e0c43" providerId="LiveId" clId="{2BD7486D-5DEC-40E7-8F41-88F631AE299C}"/>
    <pc:docChg chg="undo custSel addSld delSld modSld sldOrd modNotesMaster">
      <pc:chgData name="Danie van der Westhuizen" userId="94ef5486f48e0c43" providerId="LiveId" clId="{2BD7486D-5DEC-40E7-8F41-88F631AE299C}" dt="2021-04-07T10:31:39.371" v="2976" actId="313"/>
      <pc:docMkLst>
        <pc:docMk/>
      </pc:docMkLst>
      <pc:sldChg chg="modSp mod">
        <pc:chgData name="Danie van der Westhuizen" userId="94ef5486f48e0c43" providerId="LiveId" clId="{2BD7486D-5DEC-40E7-8F41-88F631AE299C}" dt="2021-04-07T09:33:15.535" v="6" actId="20577"/>
        <pc:sldMkLst>
          <pc:docMk/>
          <pc:sldMk cId="4047111873" sldId="256"/>
        </pc:sldMkLst>
      </pc:sldChg>
      <pc:sldChg chg="modSp mod">
        <pc:chgData name="Danie van der Westhuizen" userId="94ef5486f48e0c43" providerId="LiveId" clId="{2BD7486D-5DEC-40E7-8F41-88F631AE299C}" dt="2021-04-07T10:30:30.902" v="2913" actId="947"/>
        <pc:sldMkLst>
          <pc:docMk/>
          <pc:sldMk cId="152403238" sldId="3552"/>
        </pc:sldMkLst>
      </pc:sldChg>
      <pc:sldChg chg="modSp mod">
        <pc:chgData name="Danie van der Westhuizen" userId="94ef5486f48e0c43" providerId="LiveId" clId="{2BD7486D-5DEC-40E7-8F41-88F631AE299C}" dt="2021-04-07T09:54:28.585" v="1046" actId="947"/>
        <pc:sldMkLst>
          <pc:docMk/>
          <pc:sldMk cId="1591248734" sldId="3553"/>
        </pc:sldMkLst>
      </pc:sldChg>
      <pc:sldChg chg="del">
        <pc:chgData name="Danie van der Westhuizen" userId="94ef5486f48e0c43" providerId="LiveId" clId="{2BD7486D-5DEC-40E7-8F41-88F631AE299C}" dt="2021-04-07T09:35:17.582" v="27" actId="47"/>
        <pc:sldMkLst>
          <pc:docMk/>
          <pc:sldMk cId="702513715" sldId="3554"/>
        </pc:sldMkLst>
      </pc:sldChg>
      <pc:sldChg chg="modSp mod">
        <pc:chgData name="Danie van der Westhuizen" userId="94ef5486f48e0c43" providerId="LiveId" clId="{2BD7486D-5DEC-40E7-8F41-88F631AE299C}" dt="2021-04-07T09:54:19.585" v="1045" actId="947"/>
        <pc:sldMkLst>
          <pc:docMk/>
          <pc:sldMk cId="152749327" sldId="3555"/>
        </pc:sldMkLst>
      </pc:sldChg>
      <pc:sldChg chg="modSp mod">
        <pc:chgData name="Danie van der Westhuizen" userId="94ef5486f48e0c43" providerId="LiveId" clId="{2BD7486D-5DEC-40E7-8F41-88F631AE299C}" dt="2021-04-07T09:54:12.190" v="1044" actId="947"/>
        <pc:sldMkLst>
          <pc:docMk/>
          <pc:sldMk cId="144505908" sldId="3556"/>
        </pc:sldMkLst>
      </pc:sldChg>
      <pc:sldChg chg="modSp mod">
        <pc:chgData name="Danie van der Westhuizen" userId="94ef5486f48e0c43" providerId="LiveId" clId="{2BD7486D-5DEC-40E7-8F41-88F631AE299C}" dt="2021-04-07T09:53:51.076" v="1042" actId="947"/>
        <pc:sldMkLst>
          <pc:docMk/>
          <pc:sldMk cId="134042054" sldId="3557"/>
        </pc:sldMkLst>
      </pc:sldChg>
      <pc:sldChg chg="modSp mod">
        <pc:chgData name="Danie van der Westhuizen" userId="94ef5486f48e0c43" providerId="LiveId" clId="{2BD7486D-5DEC-40E7-8F41-88F631AE299C}" dt="2021-04-07T09:53:26.387" v="1039" actId="947"/>
        <pc:sldMkLst>
          <pc:docMk/>
          <pc:sldMk cId="3652210861" sldId="3558"/>
        </pc:sldMkLst>
      </pc:sldChg>
      <pc:sldChg chg="modSp mod">
        <pc:chgData name="Danie van der Westhuizen" userId="94ef5486f48e0c43" providerId="LiveId" clId="{2BD7486D-5DEC-40E7-8F41-88F631AE299C}" dt="2021-04-07T09:53:17.767" v="1038" actId="947"/>
        <pc:sldMkLst>
          <pc:docMk/>
          <pc:sldMk cId="1916664583" sldId="3559"/>
        </pc:sldMkLst>
      </pc:sldChg>
      <pc:sldChg chg="modSp mod">
        <pc:chgData name="Danie van der Westhuizen" userId="94ef5486f48e0c43" providerId="LiveId" clId="{2BD7486D-5DEC-40E7-8F41-88F631AE299C}" dt="2021-04-07T10:31:39.371" v="2976" actId="313"/>
        <pc:sldMkLst>
          <pc:docMk/>
          <pc:sldMk cId="2262306204" sldId="3560"/>
        </pc:sldMkLst>
      </pc:sldChg>
      <pc:sldChg chg="modSp del mod">
        <pc:chgData name="Danie van der Westhuizen" userId="94ef5486f48e0c43" providerId="LiveId" clId="{2BD7486D-5DEC-40E7-8F41-88F631AE299C}" dt="2021-04-07T10:20:35.842" v="2703" actId="47"/>
        <pc:sldMkLst>
          <pc:docMk/>
          <pc:sldMk cId="2267049449" sldId="3561"/>
        </pc:sldMkLst>
      </pc:sldChg>
      <pc:sldChg chg="modSp mod">
        <pc:chgData name="Danie van der Westhuizen" userId="94ef5486f48e0c43" providerId="LiveId" clId="{2BD7486D-5DEC-40E7-8F41-88F631AE299C}" dt="2021-04-07T09:53:43.886" v="1041" actId="947"/>
        <pc:sldMkLst>
          <pc:docMk/>
          <pc:sldMk cId="432739744" sldId="3563"/>
        </pc:sldMkLst>
      </pc:sldChg>
      <pc:sldChg chg="del">
        <pc:chgData name="Danie van der Westhuizen" userId="94ef5486f48e0c43" providerId="LiveId" clId="{2BD7486D-5DEC-40E7-8F41-88F631AE299C}" dt="2021-04-07T09:43:42.359" v="494" actId="47"/>
        <pc:sldMkLst>
          <pc:docMk/>
          <pc:sldMk cId="1774900062" sldId="3564"/>
        </pc:sldMkLst>
      </pc:sldChg>
      <pc:sldChg chg="modSp mod">
        <pc:chgData name="Danie van der Westhuizen" userId="94ef5486f48e0c43" providerId="LiveId" clId="{2BD7486D-5DEC-40E7-8F41-88F631AE299C}" dt="2021-04-07T10:29:55.863" v="2861" actId="20577"/>
        <pc:sldMkLst>
          <pc:docMk/>
          <pc:sldMk cId="2698495442" sldId="3565"/>
        </pc:sldMkLst>
      </pc:sldChg>
      <pc:sldChg chg="del">
        <pc:chgData name="Danie van der Westhuizen" userId="94ef5486f48e0c43" providerId="LiveId" clId="{2BD7486D-5DEC-40E7-8F41-88F631AE299C}" dt="2021-04-07T09:35:54.471" v="28" actId="47"/>
        <pc:sldMkLst>
          <pc:docMk/>
          <pc:sldMk cId="538695349" sldId="3566"/>
        </pc:sldMkLst>
      </pc:sldChg>
      <pc:sldChg chg="del">
        <pc:chgData name="Danie van der Westhuizen" userId="94ef5486f48e0c43" providerId="LiveId" clId="{2BD7486D-5DEC-40E7-8F41-88F631AE299C}" dt="2021-04-07T09:35:56.706" v="29" actId="47"/>
        <pc:sldMkLst>
          <pc:docMk/>
          <pc:sldMk cId="731301037" sldId="3567"/>
        </pc:sldMkLst>
      </pc:sldChg>
      <pc:sldChg chg="del">
        <pc:chgData name="Danie van der Westhuizen" userId="94ef5486f48e0c43" providerId="LiveId" clId="{2BD7486D-5DEC-40E7-8F41-88F631AE299C}" dt="2021-04-07T09:35:59.161" v="30" actId="47"/>
        <pc:sldMkLst>
          <pc:docMk/>
          <pc:sldMk cId="2953600541" sldId="3568"/>
        </pc:sldMkLst>
      </pc:sldChg>
      <pc:sldChg chg="del">
        <pc:chgData name="Danie van der Westhuizen" userId="94ef5486f48e0c43" providerId="LiveId" clId="{2BD7486D-5DEC-40E7-8F41-88F631AE299C}" dt="2021-04-07T09:35:59.761" v="31" actId="47"/>
        <pc:sldMkLst>
          <pc:docMk/>
          <pc:sldMk cId="899701071" sldId="3569"/>
        </pc:sldMkLst>
      </pc:sldChg>
      <pc:sldChg chg="del">
        <pc:chgData name="Danie van der Westhuizen" userId="94ef5486f48e0c43" providerId="LiveId" clId="{2BD7486D-5DEC-40E7-8F41-88F631AE299C}" dt="2021-04-07T09:36:01.021" v="32" actId="47"/>
        <pc:sldMkLst>
          <pc:docMk/>
          <pc:sldMk cId="192240843" sldId="3570"/>
        </pc:sldMkLst>
      </pc:sldChg>
      <pc:sldChg chg="del">
        <pc:chgData name="Danie van der Westhuizen" userId="94ef5486f48e0c43" providerId="LiveId" clId="{2BD7486D-5DEC-40E7-8F41-88F631AE299C}" dt="2021-04-07T09:52:27.814" v="1033" actId="47"/>
        <pc:sldMkLst>
          <pc:docMk/>
          <pc:sldMk cId="364153926" sldId="3571"/>
        </pc:sldMkLst>
      </pc:sldChg>
      <pc:sldChg chg="modSp add mod">
        <pc:chgData name="Danie van der Westhuizen" userId="94ef5486f48e0c43" providerId="LiveId" clId="{2BD7486D-5DEC-40E7-8F41-88F631AE299C}" dt="2021-04-07T09:54:04.646" v="1043" actId="947"/>
        <pc:sldMkLst>
          <pc:docMk/>
          <pc:sldMk cId="2400418123" sldId="3572"/>
        </pc:sldMkLst>
      </pc:sldChg>
      <pc:sldChg chg="modSp new mod">
        <pc:chgData name="Danie van der Westhuizen" userId="94ef5486f48e0c43" providerId="LiveId" clId="{2BD7486D-5DEC-40E7-8F41-88F631AE299C}" dt="2021-04-07T09:53:34.087" v="1040" actId="947"/>
        <pc:sldMkLst>
          <pc:docMk/>
          <pc:sldMk cId="1752714188" sldId="3573"/>
        </pc:sldMkLst>
      </pc:sldChg>
      <pc:sldChg chg="modSp new mod">
        <pc:chgData name="Danie van der Westhuizen" userId="94ef5486f48e0c43" providerId="LiveId" clId="{2BD7486D-5DEC-40E7-8F41-88F631AE299C}" dt="2021-04-07T10:08:25.108" v="2257" actId="20577"/>
        <pc:sldMkLst>
          <pc:docMk/>
          <pc:sldMk cId="3784279267" sldId="3574"/>
        </pc:sldMkLst>
      </pc:sldChg>
      <pc:sldChg chg="modSp new mod ord">
        <pc:chgData name="Danie van der Westhuizen" userId="94ef5486f48e0c43" providerId="LiveId" clId="{2BD7486D-5DEC-40E7-8F41-88F631AE299C}" dt="2021-04-07T10:21:08.571" v="2705"/>
        <pc:sldMkLst>
          <pc:docMk/>
          <pc:sldMk cId="2762130703" sldId="3575"/>
        </pc:sldMkLst>
      </pc:sldChg>
      <pc:sldChg chg="modSp new mod">
        <pc:chgData name="Danie van der Westhuizen" userId="94ef5486f48e0c43" providerId="LiveId" clId="{2BD7486D-5DEC-40E7-8F41-88F631AE299C}" dt="2021-04-07T10:31:02.982" v="2915" actId="207"/>
        <pc:sldMkLst>
          <pc:docMk/>
          <pc:sldMk cId="2934256349" sldId="3576"/>
        </pc:sldMkLst>
      </pc:sldChg>
    </pc:docChg>
  </pc:docChgLst>
  <pc:docChgLst>
    <pc:chgData name="Danie van der Westhuizen" userId="94ef5486f48e0c43" providerId="LiveId" clId="{0C6C2959-FF82-49E2-A42A-02E4EFEABA59}"/>
    <pc:docChg chg="undo custSel addSld delSld modSld sldOrd">
      <pc:chgData name="Danie van der Westhuizen" userId="94ef5486f48e0c43" providerId="LiveId" clId="{0C6C2959-FF82-49E2-A42A-02E4EFEABA59}" dt="2025-02-06T07:39:19.386" v="3167" actId="20577"/>
      <pc:docMkLst>
        <pc:docMk/>
      </pc:docMkLst>
      <pc:sldChg chg="modSp mod">
        <pc:chgData name="Danie van der Westhuizen" userId="94ef5486f48e0c43" providerId="LiveId" clId="{0C6C2959-FF82-49E2-A42A-02E4EFEABA59}" dt="2025-01-30T08:51:38.613" v="3050" actId="20577"/>
        <pc:sldMkLst>
          <pc:docMk/>
          <pc:sldMk cId="4047111873" sldId="256"/>
        </pc:sldMkLst>
        <pc:spChg chg="mod">
          <ac:chgData name="Danie van der Westhuizen" userId="94ef5486f48e0c43" providerId="LiveId" clId="{0C6C2959-FF82-49E2-A42A-02E4EFEABA59}" dt="2025-01-30T06:54:43.472" v="47" actId="20577"/>
          <ac:spMkLst>
            <pc:docMk/>
            <pc:sldMk cId="4047111873" sldId="256"/>
            <ac:spMk id="2" creationId="{6893C1C0-4C1F-B74B-80AF-40A02043A7A8}"/>
          </ac:spMkLst>
        </pc:spChg>
        <pc:spChg chg="mod">
          <ac:chgData name="Danie van der Westhuizen" userId="94ef5486f48e0c43" providerId="LiveId" clId="{0C6C2959-FF82-49E2-A42A-02E4EFEABA59}" dt="2025-01-30T08:51:38.613" v="3050" actId="20577"/>
          <ac:spMkLst>
            <pc:docMk/>
            <pc:sldMk cId="4047111873" sldId="256"/>
            <ac:spMk id="3" creationId="{D0C774AC-01B6-654B-896A-6F5992115CC0}"/>
          </ac:spMkLst>
        </pc:spChg>
      </pc:sldChg>
      <pc:sldChg chg="add">
        <pc:chgData name="Danie van der Westhuizen" userId="94ef5486f48e0c43" providerId="LiveId" clId="{0C6C2959-FF82-49E2-A42A-02E4EFEABA59}" dt="2025-01-30T08:02:39.905" v="636"/>
        <pc:sldMkLst>
          <pc:docMk/>
          <pc:sldMk cId="2149080102" sldId="911"/>
        </pc:sldMkLst>
      </pc:sldChg>
      <pc:sldChg chg="addSp delSp modSp mod">
        <pc:chgData name="Danie van der Westhuizen" userId="94ef5486f48e0c43" providerId="LiveId" clId="{0C6C2959-FF82-49E2-A42A-02E4EFEABA59}" dt="2025-01-30T08:50:50.469" v="3043" actId="14100"/>
        <pc:sldMkLst>
          <pc:docMk/>
          <pc:sldMk cId="125562799" sldId="3551"/>
        </pc:sldMkLst>
        <pc:picChg chg="add mod">
          <ac:chgData name="Danie van der Westhuizen" userId="94ef5486f48e0c43" providerId="LiveId" clId="{0C6C2959-FF82-49E2-A42A-02E4EFEABA59}" dt="2025-01-30T08:49:24.058" v="3034" actId="1076"/>
          <ac:picMkLst>
            <pc:docMk/>
            <pc:sldMk cId="125562799" sldId="3551"/>
            <ac:picMk id="4098" creationId="{DCB19BC1-8027-28B1-B0F8-5C39F29FEC9E}"/>
          </ac:picMkLst>
        </pc:picChg>
        <pc:picChg chg="add mod">
          <ac:chgData name="Danie van der Westhuizen" userId="94ef5486f48e0c43" providerId="LiveId" clId="{0C6C2959-FF82-49E2-A42A-02E4EFEABA59}" dt="2025-01-30T08:50:50.469" v="3043" actId="14100"/>
          <ac:picMkLst>
            <pc:docMk/>
            <pc:sldMk cId="125562799" sldId="3551"/>
            <ac:picMk id="4100" creationId="{CC6C91A5-81BF-3212-E3C7-3763A89FD2EA}"/>
          </ac:picMkLst>
        </pc:picChg>
      </pc:sldChg>
      <pc:sldChg chg="modSp mod">
        <pc:chgData name="Danie van der Westhuizen" userId="94ef5486f48e0c43" providerId="LiveId" clId="{0C6C2959-FF82-49E2-A42A-02E4EFEABA59}" dt="2025-01-30T08:57:39.159" v="3089"/>
        <pc:sldMkLst>
          <pc:docMk/>
          <pc:sldMk cId="152403238" sldId="3552"/>
        </pc:sldMkLst>
        <pc:spChg chg="mod">
          <ac:chgData name="Danie van der Westhuizen" userId="94ef5486f48e0c43" providerId="LiveId" clId="{0C6C2959-FF82-49E2-A42A-02E4EFEABA59}" dt="2025-01-30T08:57:39.159" v="3089"/>
          <ac:spMkLst>
            <pc:docMk/>
            <pc:sldMk cId="152403238" sldId="3552"/>
            <ac:spMk id="3" creationId="{60062DA9-EE6C-4A70-9A42-5859973DDFBD}"/>
          </ac:spMkLst>
        </pc:spChg>
      </pc:sldChg>
      <pc:sldChg chg="modSp mod">
        <pc:chgData name="Danie van der Westhuizen" userId="94ef5486f48e0c43" providerId="LiveId" clId="{0C6C2959-FF82-49E2-A42A-02E4EFEABA59}" dt="2025-01-30T07:08:59.804" v="50" actId="20577"/>
        <pc:sldMkLst>
          <pc:docMk/>
          <pc:sldMk cId="1591248734" sldId="3553"/>
        </pc:sldMkLst>
        <pc:spChg chg="mod">
          <ac:chgData name="Danie van der Westhuizen" userId="94ef5486f48e0c43" providerId="LiveId" clId="{0C6C2959-FF82-49E2-A42A-02E4EFEABA59}" dt="2025-01-30T07:08:59.804" v="50" actId="20577"/>
          <ac:spMkLst>
            <pc:docMk/>
            <pc:sldMk cId="1591248734" sldId="3553"/>
            <ac:spMk id="3" creationId="{739A013D-C9C1-4B3B-9DCB-9753F2299C7A}"/>
          </ac:spMkLst>
        </pc:spChg>
      </pc:sldChg>
      <pc:sldChg chg="modSp mod">
        <pc:chgData name="Danie van der Westhuizen" userId="94ef5486f48e0c43" providerId="LiveId" clId="{0C6C2959-FF82-49E2-A42A-02E4EFEABA59}" dt="2025-01-30T07:13:28.810" v="66" actId="20577"/>
        <pc:sldMkLst>
          <pc:docMk/>
          <pc:sldMk cId="152749327" sldId="3555"/>
        </pc:sldMkLst>
        <pc:spChg chg="mod">
          <ac:chgData name="Danie van der Westhuizen" userId="94ef5486f48e0c43" providerId="LiveId" clId="{0C6C2959-FF82-49E2-A42A-02E4EFEABA59}" dt="2025-01-30T07:13:28.810" v="66" actId="20577"/>
          <ac:spMkLst>
            <pc:docMk/>
            <pc:sldMk cId="152749327" sldId="3555"/>
            <ac:spMk id="3" creationId="{40B1AE4D-0E1B-47C8-B90B-F809C44A086A}"/>
          </ac:spMkLst>
        </pc:spChg>
      </pc:sldChg>
      <pc:sldChg chg="modSp mod">
        <pc:chgData name="Danie van der Westhuizen" userId="94ef5486f48e0c43" providerId="LiveId" clId="{0C6C2959-FF82-49E2-A42A-02E4EFEABA59}" dt="2025-01-30T08:30:11.049" v="1607" actId="20577"/>
        <pc:sldMkLst>
          <pc:docMk/>
          <pc:sldMk cId="144505908" sldId="3556"/>
        </pc:sldMkLst>
        <pc:spChg chg="mod">
          <ac:chgData name="Danie van der Westhuizen" userId="94ef5486f48e0c43" providerId="LiveId" clId="{0C6C2959-FF82-49E2-A42A-02E4EFEABA59}" dt="2025-01-30T08:30:11.049" v="1607" actId="20577"/>
          <ac:spMkLst>
            <pc:docMk/>
            <pc:sldMk cId="144505908" sldId="3556"/>
            <ac:spMk id="3" creationId="{201E675D-705E-43D1-9487-B64C77E6A19E}"/>
          </ac:spMkLst>
        </pc:spChg>
      </pc:sldChg>
      <pc:sldChg chg="modSp mod">
        <pc:chgData name="Danie van der Westhuizen" userId="94ef5486f48e0c43" providerId="LiveId" clId="{0C6C2959-FF82-49E2-A42A-02E4EFEABA59}" dt="2025-01-30T08:18:27.839" v="928" actId="20577"/>
        <pc:sldMkLst>
          <pc:docMk/>
          <pc:sldMk cId="134042054" sldId="3557"/>
        </pc:sldMkLst>
        <pc:spChg chg="mod">
          <ac:chgData name="Danie van der Westhuizen" userId="94ef5486f48e0c43" providerId="LiveId" clId="{0C6C2959-FF82-49E2-A42A-02E4EFEABA59}" dt="2025-01-30T08:17:42.761" v="900" actId="5793"/>
          <ac:spMkLst>
            <pc:docMk/>
            <pc:sldMk cId="134042054" sldId="3557"/>
            <ac:spMk id="2" creationId="{983F223D-049F-45E0-BD24-E9C965CCE480}"/>
          </ac:spMkLst>
        </pc:spChg>
        <pc:spChg chg="mod">
          <ac:chgData name="Danie van der Westhuizen" userId="94ef5486f48e0c43" providerId="LiveId" clId="{0C6C2959-FF82-49E2-A42A-02E4EFEABA59}" dt="2025-01-30T08:18:27.839" v="928" actId="20577"/>
          <ac:spMkLst>
            <pc:docMk/>
            <pc:sldMk cId="134042054" sldId="355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0C6C2959-FF82-49E2-A42A-02E4EFEABA59}" dt="2025-01-30T08:26:25.756" v="1537" actId="20577"/>
        <pc:sldMkLst>
          <pc:docMk/>
          <pc:sldMk cId="1916664583" sldId="3559"/>
        </pc:sldMkLst>
        <pc:spChg chg="mod">
          <ac:chgData name="Danie van der Westhuizen" userId="94ef5486f48e0c43" providerId="LiveId" clId="{0C6C2959-FF82-49E2-A42A-02E4EFEABA59}" dt="2025-01-30T08:26:25.756" v="1537" actId="20577"/>
          <ac:spMkLst>
            <pc:docMk/>
            <pc:sldMk cId="1916664583" sldId="3559"/>
            <ac:spMk id="3" creationId="{EA30BC81-CE5C-4228-8F94-2A7AB253AC54}"/>
          </ac:spMkLst>
        </pc:spChg>
      </pc:sldChg>
      <pc:sldChg chg="delSp modSp mod">
        <pc:chgData name="Danie van der Westhuizen" userId="94ef5486f48e0c43" providerId="LiveId" clId="{0C6C2959-FF82-49E2-A42A-02E4EFEABA59}" dt="2025-01-30T08:51:04.035" v="3045" actId="478"/>
        <pc:sldMkLst>
          <pc:docMk/>
          <pc:sldMk cId="4077617522" sldId="3562"/>
        </pc:sldMkLst>
        <pc:spChg chg="mod">
          <ac:chgData name="Danie van der Westhuizen" userId="94ef5486f48e0c43" providerId="LiveId" clId="{0C6C2959-FF82-49E2-A42A-02E4EFEABA59}" dt="2025-01-30T08:51:01.006" v="3044" actId="6549"/>
          <ac:spMkLst>
            <pc:docMk/>
            <pc:sldMk cId="4077617522" sldId="3562"/>
            <ac:spMk id="3" creationId="{C0A1EAF3-4B0A-44EE-A808-7A2C54777ABA}"/>
          </ac:spMkLst>
        </pc:spChg>
      </pc:sldChg>
      <pc:sldChg chg="modSp mod">
        <pc:chgData name="Danie van der Westhuizen" userId="94ef5486f48e0c43" providerId="LiveId" clId="{0C6C2959-FF82-49E2-A42A-02E4EFEABA59}" dt="2025-01-30T08:19:12.856" v="948" actId="20577"/>
        <pc:sldMkLst>
          <pc:docMk/>
          <pc:sldMk cId="432739744" sldId="3563"/>
        </pc:sldMkLst>
        <pc:spChg chg="mod">
          <ac:chgData name="Danie van der Westhuizen" userId="94ef5486f48e0c43" providerId="LiveId" clId="{0C6C2959-FF82-49E2-A42A-02E4EFEABA59}" dt="2025-01-30T08:19:12.856" v="948" actId="20577"/>
          <ac:spMkLst>
            <pc:docMk/>
            <pc:sldMk cId="432739744" sldId="3563"/>
            <ac:spMk id="3" creationId="{3F450C7E-631D-4D60-B76C-398AD84D1FA4}"/>
          </ac:spMkLst>
        </pc:spChg>
      </pc:sldChg>
      <pc:sldChg chg="modSp mod">
        <pc:chgData name="Danie van der Westhuizen" userId="94ef5486f48e0c43" providerId="LiveId" clId="{0C6C2959-FF82-49E2-A42A-02E4EFEABA59}" dt="2025-01-30T08:15:33.627" v="821" actId="20577"/>
        <pc:sldMkLst>
          <pc:docMk/>
          <pc:sldMk cId="1774900062" sldId="3564"/>
        </pc:sldMkLst>
        <pc:spChg chg="mod">
          <ac:chgData name="Danie van der Westhuizen" userId="94ef5486f48e0c43" providerId="LiveId" clId="{0C6C2959-FF82-49E2-A42A-02E4EFEABA59}" dt="2025-01-30T08:15:33.627" v="821" actId="20577"/>
          <ac:spMkLst>
            <pc:docMk/>
            <pc:sldMk cId="1774900062" sldId="3564"/>
            <ac:spMk id="3" creationId="{A56AECF0-3755-40EC-A265-0EC2874832F1}"/>
          </ac:spMkLst>
        </pc:spChg>
      </pc:sldChg>
      <pc:sldChg chg="modSp mod">
        <pc:chgData name="Danie van der Westhuizen" userId="94ef5486f48e0c43" providerId="LiveId" clId="{0C6C2959-FF82-49E2-A42A-02E4EFEABA59}" dt="2025-02-06T07:39:19.386" v="3167" actId="20577"/>
        <pc:sldMkLst>
          <pc:docMk/>
          <pc:sldMk cId="2698495442" sldId="3565"/>
        </pc:sldMkLst>
        <pc:spChg chg="mod">
          <ac:chgData name="Danie van der Westhuizen" userId="94ef5486f48e0c43" providerId="LiveId" clId="{0C6C2959-FF82-49E2-A42A-02E4EFEABA59}" dt="2025-02-06T07:39:19.386" v="3167" actId="20577"/>
          <ac:spMkLst>
            <pc:docMk/>
            <pc:sldMk cId="2698495442" sldId="3565"/>
            <ac:spMk id="3" creationId="{CF9277E0-23DC-43EA-A99E-3E434049508E}"/>
          </ac:spMkLst>
        </pc:spChg>
      </pc:sldChg>
      <pc:sldChg chg="modSp mod">
        <pc:chgData name="Danie van der Westhuizen" userId="94ef5486f48e0c43" providerId="LiveId" clId="{0C6C2959-FF82-49E2-A42A-02E4EFEABA59}" dt="2025-01-30T08:37:41.048" v="2196" actId="13926"/>
        <pc:sldMkLst>
          <pc:docMk/>
          <pc:sldMk cId="1752714188" sldId="3573"/>
        </pc:sldMkLst>
        <pc:spChg chg="mod">
          <ac:chgData name="Danie van der Westhuizen" userId="94ef5486f48e0c43" providerId="LiveId" clId="{0C6C2959-FF82-49E2-A42A-02E4EFEABA59}" dt="2025-01-30T08:37:41.048" v="2196" actId="13926"/>
          <ac:spMkLst>
            <pc:docMk/>
            <pc:sldMk cId="1752714188" sldId="3573"/>
            <ac:spMk id="3" creationId="{F2FA4D5A-3020-4C18-B83C-52C3F610FA1D}"/>
          </ac:spMkLst>
        </pc:spChg>
      </pc:sldChg>
      <pc:sldChg chg="modSp mod">
        <pc:chgData name="Danie van der Westhuizen" userId="94ef5486f48e0c43" providerId="LiveId" clId="{0C6C2959-FF82-49E2-A42A-02E4EFEABA59}" dt="2025-01-30T07:55:13.008" v="479" actId="20577"/>
        <pc:sldMkLst>
          <pc:docMk/>
          <pc:sldMk cId="3551629202" sldId="3594"/>
        </pc:sldMkLst>
        <pc:spChg chg="mod">
          <ac:chgData name="Danie van der Westhuizen" userId="94ef5486f48e0c43" providerId="LiveId" clId="{0C6C2959-FF82-49E2-A42A-02E4EFEABA59}" dt="2025-01-30T07:55:13.008" v="479" actId="20577"/>
          <ac:spMkLst>
            <pc:docMk/>
            <pc:sldMk cId="3551629202" sldId="3594"/>
            <ac:spMk id="3" creationId="{D5F1A6F1-512F-4E83-8BC0-183CB99334AD}"/>
          </ac:spMkLst>
        </pc:spChg>
      </pc:sldChg>
      <pc:sldChg chg="modSp mod">
        <pc:chgData name="Danie van der Westhuizen" userId="94ef5486f48e0c43" providerId="LiveId" clId="{0C6C2959-FF82-49E2-A42A-02E4EFEABA59}" dt="2025-01-30T08:00:32.418" v="635" actId="207"/>
        <pc:sldMkLst>
          <pc:docMk/>
          <pc:sldMk cId="3185452218" sldId="3596"/>
        </pc:sldMkLst>
        <pc:spChg chg="mod">
          <ac:chgData name="Danie van der Westhuizen" userId="94ef5486f48e0c43" providerId="LiveId" clId="{0C6C2959-FF82-49E2-A42A-02E4EFEABA59}" dt="2025-01-30T08:00:32.418" v="635" actId="207"/>
          <ac:spMkLst>
            <pc:docMk/>
            <pc:sldMk cId="3185452218" sldId="3596"/>
            <ac:spMk id="3" creationId="{6747ADD0-A69C-4B9F-AF9F-A62A60EDAA15}"/>
          </ac:spMkLst>
        </pc:spChg>
      </pc:sldChg>
      <pc:sldChg chg="modSp mod">
        <pc:chgData name="Danie van der Westhuizen" userId="94ef5486f48e0c43" providerId="LiveId" clId="{0C6C2959-FF82-49E2-A42A-02E4EFEABA59}" dt="2025-01-30T08:32:52.151" v="1740" actId="20577"/>
        <pc:sldMkLst>
          <pc:docMk/>
          <pc:sldMk cId="1182228088" sldId="3597"/>
        </pc:sldMkLst>
        <pc:spChg chg="mod">
          <ac:chgData name="Danie van der Westhuizen" userId="94ef5486f48e0c43" providerId="LiveId" clId="{0C6C2959-FF82-49E2-A42A-02E4EFEABA59}" dt="2025-01-30T08:30:53.230" v="1608" actId="6549"/>
          <ac:spMkLst>
            <pc:docMk/>
            <pc:sldMk cId="1182228088" sldId="3597"/>
            <ac:spMk id="2" creationId="{983F223D-049F-45E0-BD24-E9C965CCE480}"/>
          </ac:spMkLst>
        </pc:spChg>
        <pc:spChg chg="mod">
          <ac:chgData name="Danie van der Westhuizen" userId="94ef5486f48e0c43" providerId="LiveId" clId="{0C6C2959-FF82-49E2-A42A-02E4EFEABA59}" dt="2025-01-30T08:32:52.151" v="1740" actId="20577"/>
          <ac:spMkLst>
            <pc:docMk/>
            <pc:sldMk cId="1182228088" sldId="3597"/>
            <ac:spMk id="3" creationId="{071091F3-756F-41BF-A5E5-9B1F6077E508}"/>
          </ac:spMkLst>
        </pc:spChg>
      </pc:sldChg>
      <pc:sldChg chg="modSp mod">
        <pc:chgData name="Danie van der Westhuizen" userId="94ef5486f48e0c43" providerId="LiveId" clId="{0C6C2959-FF82-49E2-A42A-02E4EFEABA59}" dt="2025-01-30T08:43:21.751" v="2600" actId="313"/>
        <pc:sldMkLst>
          <pc:docMk/>
          <pc:sldMk cId="2154704265" sldId="3598"/>
        </pc:sldMkLst>
        <pc:spChg chg="mod">
          <ac:chgData name="Danie van der Westhuizen" userId="94ef5486f48e0c43" providerId="LiveId" clId="{0C6C2959-FF82-49E2-A42A-02E4EFEABA59}" dt="2025-01-30T08:43:21.751" v="2600" actId="313"/>
          <ac:spMkLst>
            <pc:docMk/>
            <pc:sldMk cId="2154704265" sldId="3598"/>
            <ac:spMk id="3" creationId="{BF5E7DAB-6113-4E5B-94A6-B48DFB644F7D}"/>
          </ac:spMkLst>
        </pc:spChg>
      </pc:sldChg>
      <pc:sldChg chg="modSp mod">
        <pc:chgData name="Danie van der Westhuizen" userId="94ef5486f48e0c43" providerId="LiveId" clId="{0C6C2959-FF82-49E2-A42A-02E4EFEABA59}" dt="2025-01-30T07:17:11.483" v="128" actId="20577"/>
        <pc:sldMkLst>
          <pc:docMk/>
          <pc:sldMk cId="291965669" sldId="3600"/>
        </pc:sldMkLst>
        <pc:spChg chg="mod">
          <ac:chgData name="Danie van der Westhuizen" userId="94ef5486f48e0c43" providerId="LiveId" clId="{0C6C2959-FF82-49E2-A42A-02E4EFEABA59}" dt="2025-01-30T07:13:40.222" v="68" actId="20577"/>
          <ac:spMkLst>
            <pc:docMk/>
            <pc:sldMk cId="291965669" sldId="3600"/>
            <ac:spMk id="2" creationId="{EEB0331C-F366-4CCE-9ABA-C182C51F8508}"/>
          </ac:spMkLst>
        </pc:spChg>
        <pc:spChg chg="mod">
          <ac:chgData name="Danie van der Westhuizen" userId="94ef5486f48e0c43" providerId="LiveId" clId="{0C6C2959-FF82-49E2-A42A-02E4EFEABA59}" dt="2025-01-30T07:17:11.483" v="128" actId="20577"/>
          <ac:spMkLst>
            <pc:docMk/>
            <pc:sldMk cId="291965669" sldId="3600"/>
            <ac:spMk id="3" creationId="{1EA6C135-4F76-4BC8-8236-0A2872D66AFC}"/>
          </ac:spMkLst>
        </pc:spChg>
      </pc:sldChg>
      <pc:sldChg chg="modSp mod">
        <pc:chgData name="Danie van der Westhuizen" userId="94ef5486f48e0c43" providerId="LiveId" clId="{0C6C2959-FF82-49E2-A42A-02E4EFEABA59}" dt="2025-01-30T07:37:47.884" v="287" actId="20577"/>
        <pc:sldMkLst>
          <pc:docMk/>
          <pc:sldMk cId="2768147037" sldId="3601"/>
        </pc:sldMkLst>
        <pc:spChg chg="mod">
          <ac:chgData name="Danie van der Westhuizen" userId="94ef5486f48e0c43" providerId="LiveId" clId="{0C6C2959-FF82-49E2-A42A-02E4EFEABA59}" dt="2025-01-30T07:37:47.884" v="287" actId="20577"/>
          <ac:spMkLst>
            <pc:docMk/>
            <pc:sldMk cId="2768147037" sldId="3601"/>
            <ac:spMk id="3" creationId="{94E037C9-C2CE-4A67-AB38-F200253456A3}"/>
          </ac:spMkLst>
        </pc:spChg>
      </pc:sldChg>
      <pc:sldChg chg="modSp mod">
        <pc:chgData name="Danie van der Westhuizen" userId="94ef5486f48e0c43" providerId="LiveId" clId="{0C6C2959-FF82-49E2-A42A-02E4EFEABA59}" dt="2025-01-30T07:42:50.846" v="354" actId="6549"/>
        <pc:sldMkLst>
          <pc:docMk/>
          <pc:sldMk cId="815309340" sldId="3602"/>
        </pc:sldMkLst>
        <pc:spChg chg="mod">
          <ac:chgData name="Danie van der Westhuizen" userId="94ef5486f48e0c43" providerId="LiveId" clId="{0C6C2959-FF82-49E2-A42A-02E4EFEABA59}" dt="2025-01-30T07:42:50.846" v="354" actId="6549"/>
          <ac:spMkLst>
            <pc:docMk/>
            <pc:sldMk cId="815309340" sldId="3602"/>
            <ac:spMk id="3" creationId="{DC65B300-B3D1-49D4-9D57-079215C35114}"/>
          </ac:spMkLst>
        </pc:spChg>
      </pc:sldChg>
      <pc:sldChg chg="modSp mod">
        <pc:chgData name="Danie van der Westhuizen" userId="94ef5486f48e0c43" providerId="LiveId" clId="{0C6C2959-FF82-49E2-A42A-02E4EFEABA59}" dt="2025-01-30T07:50:25.692" v="444" actId="20577"/>
        <pc:sldMkLst>
          <pc:docMk/>
          <pc:sldMk cId="1105497482" sldId="3603"/>
        </pc:sldMkLst>
        <pc:spChg chg="mod">
          <ac:chgData name="Danie van der Westhuizen" userId="94ef5486f48e0c43" providerId="LiveId" clId="{0C6C2959-FF82-49E2-A42A-02E4EFEABA59}" dt="2025-01-30T07:50:25.692" v="444" actId="20577"/>
          <ac:spMkLst>
            <pc:docMk/>
            <pc:sldMk cId="1105497482" sldId="3603"/>
            <ac:spMk id="3" creationId="{059A2849-DE6F-43A6-AA13-DBCB524F1D54}"/>
          </ac:spMkLst>
        </pc:spChg>
      </pc:sldChg>
      <pc:sldChg chg="addSp delSp modSp mod setBg">
        <pc:chgData name="Danie van der Westhuizen" userId="94ef5486f48e0c43" providerId="LiveId" clId="{0C6C2959-FF82-49E2-A42A-02E4EFEABA59}" dt="2025-01-30T07:40:49.029" v="315" actId="20577"/>
        <pc:sldMkLst>
          <pc:docMk/>
          <pc:sldMk cId="1525876759" sldId="3605"/>
        </pc:sldMkLst>
        <pc:spChg chg="mod">
          <ac:chgData name="Danie van der Westhuizen" userId="94ef5486f48e0c43" providerId="LiveId" clId="{0C6C2959-FF82-49E2-A42A-02E4EFEABA59}" dt="2025-01-30T07:39:14.521" v="300" actId="26606"/>
          <ac:spMkLst>
            <pc:docMk/>
            <pc:sldMk cId="1525876759" sldId="3605"/>
            <ac:spMk id="2" creationId="{544B63A7-2799-5DBE-4B7F-39309B02790A}"/>
          </ac:spMkLst>
        </pc:spChg>
        <pc:spChg chg="add mod">
          <ac:chgData name="Danie van der Westhuizen" userId="94ef5486f48e0c43" providerId="LiveId" clId="{0C6C2959-FF82-49E2-A42A-02E4EFEABA59}" dt="2025-01-30T07:39:17.306" v="301" actId="478"/>
          <ac:spMkLst>
            <pc:docMk/>
            <pc:sldMk cId="1525876759" sldId="3605"/>
            <ac:spMk id="13" creationId="{8F2B2A55-C3DF-75BB-FFFD-A21BAA73F8D7}"/>
          </ac:spMkLst>
        </pc:spChg>
        <pc:graphicFrameChg chg="add mod modGraphic">
          <ac:chgData name="Danie van der Westhuizen" userId="94ef5486f48e0c43" providerId="LiveId" clId="{0C6C2959-FF82-49E2-A42A-02E4EFEABA59}" dt="2025-01-30T07:40:49.029" v="315" actId="20577"/>
          <ac:graphicFrameMkLst>
            <pc:docMk/>
            <pc:sldMk cId="1525876759" sldId="3605"/>
            <ac:graphicFrameMk id="15" creationId="{48F01226-7414-A618-D8AE-F0E5E3792F01}"/>
          </ac:graphicFrameMkLst>
        </pc:graphicFrameChg>
      </pc:sldChg>
      <pc:sldChg chg="modSp mod">
        <pc:chgData name="Danie van der Westhuizen" userId="94ef5486f48e0c43" providerId="LiveId" clId="{0C6C2959-FF82-49E2-A42A-02E4EFEABA59}" dt="2025-01-30T07:44:44.871" v="389" actId="20577"/>
        <pc:sldMkLst>
          <pc:docMk/>
          <pc:sldMk cId="1471430620" sldId="3606"/>
        </pc:sldMkLst>
        <pc:spChg chg="mod">
          <ac:chgData name="Danie van der Westhuizen" userId="94ef5486f48e0c43" providerId="LiveId" clId="{0C6C2959-FF82-49E2-A42A-02E4EFEABA59}" dt="2025-01-30T07:44:44.871" v="389" actId="20577"/>
          <ac:spMkLst>
            <pc:docMk/>
            <pc:sldMk cId="1471430620" sldId="3606"/>
            <ac:spMk id="3" creationId="{DC65B300-B3D1-49D4-9D57-079215C35114}"/>
          </ac:spMkLst>
        </pc:spChg>
      </pc:sldChg>
      <pc:sldChg chg="addSp delSp modSp mod setBg">
        <pc:chgData name="Danie van der Westhuizen" userId="94ef5486f48e0c43" providerId="LiveId" clId="{0C6C2959-FF82-49E2-A42A-02E4EFEABA59}" dt="2025-01-30T07:49:15.782" v="435" actId="207"/>
        <pc:sldMkLst>
          <pc:docMk/>
          <pc:sldMk cId="3568934952" sldId="3607"/>
        </pc:sldMkLst>
        <pc:spChg chg="mod">
          <ac:chgData name="Danie van der Westhuizen" userId="94ef5486f48e0c43" providerId="LiveId" clId="{0C6C2959-FF82-49E2-A42A-02E4EFEABA59}" dt="2025-01-30T07:46:59.188" v="420" actId="26606"/>
          <ac:spMkLst>
            <pc:docMk/>
            <pc:sldMk cId="3568934952" sldId="3607"/>
            <ac:spMk id="2" creationId="{A6A37B18-37E9-2877-8B94-F96729EA8A4B}"/>
          </ac:spMkLst>
        </pc:spChg>
        <pc:graphicFrameChg chg="add mod modGraphic">
          <ac:chgData name="Danie van der Westhuizen" userId="94ef5486f48e0c43" providerId="LiveId" clId="{0C6C2959-FF82-49E2-A42A-02E4EFEABA59}" dt="2025-01-30T07:49:15.782" v="435" actId="207"/>
          <ac:graphicFrameMkLst>
            <pc:docMk/>
            <pc:sldMk cId="3568934952" sldId="3607"/>
            <ac:graphicFrameMk id="17" creationId="{F119F0F8-AE7D-5CCA-8A20-9D4DB910E85E}"/>
          </ac:graphicFrameMkLst>
        </pc:graphicFrameChg>
      </pc:sldChg>
      <pc:sldChg chg="addSp delSp modSp mod setBg">
        <pc:chgData name="Danie van der Westhuizen" userId="94ef5486f48e0c43" providerId="LiveId" clId="{0C6C2959-FF82-49E2-A42A-02E4EFEABA59}" dt="2025-01-30T07:53:03.316" v="472" actId="207"/>
        <pc:sldMkLst>
          <pc:docMk/>
          <pc:sldMk cId="298747049" sldId="3608"/>
        </pc:sldMkLst>
        <pc:spChg chg="mod">
          <ac:chgData name="Danie van der Westhuizen" userId="94ef5486f48e0c43" providerId="LiveId" clId="{0C6C2959-FF82-49E2-A42A-02E4EFEABA59}" dt="2025-01-30T07:51:12.509" v="451" actId="26606"/>
          <ac:spMkLst>
            <pc:docMk/>
            <pc:sldMk cId="298747049" sldId="3608"/>
            <ac:spMk id="2" creationId="{69969ABB-7E3F-4253-14D7-1058E522562A}"/>
          </ac:spMkLst>
        </pc:spChg>
        <pc:graphicFrameChg chg="add mod modGraphic">
          <ac:chgData name="Danie van der Westhuizen" userId="94ef5486f48e0c43" providerId="LiveId" clId="{0C6C2959-FF82-49E2-A42A-02E4EFEABA59}" dt="2025-01-30T07:53:03.316" v="472" actId="207"/>
          <ac:graphicFrameMkLst>
            <pc:docMk/>
            <pc:sldMk cId="298747049" sldId="3608"/>
            <ac:graphicFrameMk id="10" creationId="{8A305AA3-B473-B940-A7F1-8C6E7069B78A}"/>
          </ac:graphicFrameMkLst>
        </pc:graphicFrameChg>
      </pc:sldChg>
      <pc:sldChg chg="modSp mod">
        <pc:chgData name="Danie van der Westhuizen" userId="94ef5486f48e0c43" providerId="LiveId" clId="{0C6C2959-FF82-49E2-A42A-02E4EFEABA59}" dt="2025-01-30T07:53:28.343" v="475" actId="20577"/>
        <pc:sldMkLst>
          <pc:docMk/>
          <pc:sldMk cId="2931325359" sldId="3609"/>
        </pc:sldMkLst>
        <pc:spChg chg="mod">
          <ac:chgData name="Danie van der Westhuizen" userId="94ef5486f48e0c43" providerId="LiveId" clId="{0C6C2959-FF82-49E2-A42A-02E4EFEABA59}" dt="2025-01-30T07:53:28.343" v="475" actId="20577"/>
          <ac:spMkLst>
            <pc:docMk/>
            <pc:sldMk cId="2931325359" sldId="3609"/>
            <ac:spMk id="3" creationId="{E5E75562-C03F-5E41-6132-3F59BFC1FD8C}"/>
          </ac:spMkLst>
        </pc:spChg>
      </pc:sldChg>
      <pc:sldChg chg="addSp modSp mod">
        <pc:chgData name="Danie van der Westhuizen" userId="94ef5486f48e0c43" providerId="LiveId" clId="{0C6C2959-FF82-49E2-A42A-02E4EFEABA59}" dt="2025-01-30T07:34:58.630" v="261" actId="20577"/>
        <pc:sldMkLst>
          <pc:docMk/>
          <pc:sldMk cId="63147700" sldId="3610"/>
        </pc:sldMkLst>
        <pc:spChg chg="add mod">
          <ac:chgData name="Danie van der Westhuizen" userId="94ef5486f48e0c43" providerId="LiveId" clId="{0C6C2959-FF82-49E2-A42A-02E4EFEABA59}" dt="2025-01-30T07:31:17.327" v="235" actId="1038"/>
          <ac:spMkLst>
            <pc:docMk/>
            <pc:sldMk cId="63147700" sldId="3610"/>
            <ac:spMk id="3" creationId="{E156F66E-2E18-1BBB-794F-FCD50412BCAB}"/>
          </ac:spMkLst>
        </pc:spChg>
        <pc:spChg chg="add mod">
          <ac:chgData name="Danie van der Westhuizen" userId="94ef5486f48e0c43" providerId="LiveId" clId="{0C6C2959-FF82-49E2-A42A-02E4EFEABA59}" dt="2025-01-30T07:27:33.057" v="193" actId="1035"/>
          <ac:spMkLst>
            <pc:docMk/>
            <pc:sldMk cId="63147700" sldId="3610"/>
            <ac:spMk id="5" creationId="{9AC2D2C2-EEF0-3E8C-8EE5-1EE5EA45C937}"/>
          </ac:spMkLst>
        </pc:spChg>
        <pc:spChg chg="add mod">
          <ac:chgData name="Danie van der Westhuizen" userId="94ef5486f48e0c43" providerId="LiveId" clId="{0C6C2959-FF82-49E2-A42A-02E4EFEABA59}" dt="2025-01-30T07:28:17.453" v="199" actId="1076"/>
          <ac:spMkLst>
            <pc:docMk/>
            <pc:sldMk cId="63147700" sldId="3610"/>
            <ac:spMk id="6" creationId="{18D92D9B-BC05-0B4C-5B1C-754C91DCF1E4}"/>
          </ac:spMkLst>
        </pc:spChg>
        <pc:spChg chg="add mod">
          <ac:chgData name="Danie van der Westhuizen" userId="94ef5486f48e0c43" providerId="LiveId" clId="{0C6C2959-FF82-49E2-A42A-02E4EFEABA59}" dt="2025-01-30T07:28:57.017" v="205" actId="1076"/>
          <ac:spMkLst>
            <pc:docMk/>
            <pc:sldMk cId="63147700" sldId="3610"/>
            <ac:spMk id="7" creationId="{01CA8060-99DF-868F-2A3A-883A33D5B5E0}"/>
          </ac:spMkLst>
        </pc:spChg>
        <pc:spChg chg="add mod">
          <ac:chgData name="Danie van der Westhuizen" userId="94ef5486f48e0c43" providerId="LiveId" clId="{0C6C2959-FF82-49E2-A42A-02E4EFEABA59}" dt="2025-01-30T07:29:40.475" v="211" actId="1076"/>
          <ac:spMkLst>
            <pc:docMk/>
            <pc:sldMk cId="63147700" sldId="3610"/>
            <ac:spMk id="8" creationId="{7ABB1950-EA57-1A77-BDAE-2F8271F5BFA1}"/>
          </ac:spMkLst>
        </pc:spChg>
        <pc:spChg chg="add mod">
          <ac:chgData name="Danie van der Westhuizen" userId="94ef5486f48e0c43" providerId="LiveId" clId="{0C6C2959-FF82-49E2-A42A-02E4EFEABA59}" dt="2025-01-30T07:30:41.985" v="223" actId="1076"/>
          <ac:spMkLst>
            <pc:docMk/>
            <pc:sldMk cId="63147700" sldId="3610"/>
            <ac:spMk id="9" creationId="{679E37F7-BFC9-18E9-E72F-35BF8F36440E}"/>
          </ac:spMkLst>
        </pc:spChg>
        <pc:spChg chg="add mod">
          <ac:chgData name="Danie van der Westhuizen" userId="94ef5486f48e0c43" providerId="LiveId" clId="{0C6C2959-FF82-49E2-A42A-02E4EFEABA59}" dt="2025-01-30T07:31:14.288" v="229" actId="1076"/>
          <ac:spMkLst>
            <pc:docMk/>
            <pc:sldMk cId="63147700" sldId="3610"/>
            <ac:spMk id="10" creationId="{F8B04B8D-C421-3C15-1D1D-A1DB93F9FD4C}"/>
          </ac:spMkLst>
        </pc:spChg>
        <pc:spChg chg="add mod">
          <ac:chgData name="Danie van der Westhuizen" userId="94ef5486f48e0c43" providerId="LiveId" clId="{0C6C2959-FF82-49E2-A42A-02E4EFEABA59}" dt="2025-01-30T07:32:05.924" v="238" actId="1076"/>
          <ac:spMkLst>
            <pc:docMk/>
            <pc:sldMk cId="63147700" sldId="3610"/>
            <ac:spMk id="11" creationId="{2F7228FA-EB8E-66C4-B1E1-F5D5A5ECDE24}"/>
          </ac:spMkLst>
        </pc:spChg>
        <pc:spChg chg="add mod">
          <ac:chgData name="Danie van der Westhuizen" userId="94ef5486f48e0c43" providerId="LiveId" clId="{0C6C2959-FF82-49E2-A42A-02E4EFEABA59}" dt="2025-01-30T07:34:17.998" v="255" actId="1076"/>
          <ac:spMkLst>
            <pc:docMk/>
            <pc:sldMk cId="63147700" sldId="3610"/>
            <ac:spMk id="13" creationId="{83A14BC2-B81B-971F-A38A-8A53962B4577}"/>
          </ac:spMkLst>
        </pc:spChg>
        <pc:spChg chg="add mod">
          <ac:chgData name="Danie van der Westhuizen" userId="94ef5486f48e0c43" providerId="LiveId" clId="{0C6C2959-FF82-49E2-A42A-02E4EFEABA59}" dt="2025-01-30T07:34:53.354" v="257" actId="1076"/>
          <ac:spMkLst>
            <pc:docMk/>
            <pc:sldMk cId="63147700" sldId="3610"/>
            <ac:spMk id="14" creationId="{A4B7BB11-121D-3AF6-BA57-524EE2161292}"/>
          </ac:spMkLst>
        </pc:spChg>
        <pc:graphicFrameChg chg="modGraphic">
          <ac:chgData name="Danie van der Westhuizen" userId="94ef5486f48e0c43" providerId="LiveId" clId="{0C6C2959-FF82-49E2-A42A-02E4EFEABA59}" dt="2025-01-30T07:34:58.630" v="261" actId="20577"/>
          <ac:graphicFrameMkLst>
            <pc:docMk/>
            <pc:sldMk cId="63147700" sldId="3610"/>
            <ac:graphicFrameMk id="4" creationId="{26A92385-4BEA-622E-4658-21F5595E3D8A}"/>
          </ac:graphicFrameMkLst>
        </pc:graphicFrameChg>
      </pc:sldChg>
      <pc:sldChg chg="addSp modSp mod ord">
        <pc:chgData name="Danie van der Westhuizen" userId="94ef5486f48e0c43" providerId="LiveId" clId="{0C6C2959-FF82-49E2-A42A-02E4EFEABA59}" dt="2025-01-30T07:25:58.691" v="173" actId="1035"/>
        <pc:sldMkLst>
          <pc:docMk/>
          <pc:sldMk cId="562942224" sldId="3611"/>
        </pc:sldMkLst>
        <pc:spChg chg="add mod">
          <ac:chgData name="Danie van der Westhuizen" userId="94ef5486f48e0c43" providerId="LiveId" clId="{0C6C2959-FF82-49E2-A42A-02E4EFEABA59}" dt="2025-01-30T07:21:40.689" v="145" actId="207"/>
          <ac:spMkLst>
            <pc:docMk/>
            <pc:sldMk cId="562942224" sldId="3611"/>
            <ac:spMk id="3" creationId="{1BBA9B1E-05E9-9FBF-7EEB-9A97E7FFE0C0}"/>
          </ac:spMkLst>
        </pc:spChg>
        <pc:spChg chg="add mod">
          <ac:chgData name="Danie van der Westhuizen" userId="94ef5486f48e0c43" providerId="LiveId" clId="{0C6C2959-FF82-49E2-A42A-02E4EFEABA59}" dt="2025-01-30T07:22:04.293" v="151" actId="207"/>
          <ac:spMkLst>
            <pc:docMk/>
            <pc:sldMk cId="562942224" sldId="3611"/>
            <ac:spMk id="5" creationId="{1A7F435F-7350-4209-8C7E-A35D4823F719}"/>
          </ac:spMkLst>
        </pc:spChg>
        <pc:spChg chg="add mod">
          <ac:chgData name="Danie van der Westhuizen" userId="94ef5486f48e0c43" providerId="LiveId" clId="{0C6C2959-FF82-49E2-A42A-02E4EFEABA59}" dt="2025-01-30T07:23:37.080" v="157" actId="1076"/>
          <ac:spMkLst>
            <pc:docMk/>
            <pc:sldMk cId="562942224" sldId="3611"/>
            <ac:spMk id="6" creationId="{A6D43499-A932-140C-FDA5-C71057823E89}"/>
          </ac:spMkLst>
        </pc:spChg>
        <pc:spChg chg="add mod">
          <ac:chgData name="Danie van der Westhuizen" userId="94ef5486f48e0c43" providerId="LiveId" clId="{0C6C2959-FF82-49E2-A42A-02E4EFEABA59}" dt="2025-01-30T07:23:50.210" v="159" actId="1076"/>
          <ac:spMkLst>
            <pc:docMk/>
            <pc:sldMk cId="562942224" sldId="3611"/>
            <ac:spMk id="7" creationId="{2D52A2BD-362A-CF59-CE08-62B4CE4435CE}"/>
          </ac:spMkLst>
        </pc:spChg>
        <pc:spChg chg="add mod">
          <ac:chgData name="Danie van der Westhuizen" userId="94ef5486f48e0c43" providerId="LiveId" clId="{0C6C2959-FF82-49E2-A42A-02E4EFEABA59}" dt="2025-01-30T07:23:54.529" v="161" actId="1076"/>
          <ac:spMkLst>
            <pc:docMk/>
            <pc:sldMk cId="562942224" sldId="3611"/>
            <ac:spMk id="8" creationId="{CBDD2514-7574-295D-6C40-3920323E22AA}"/>
          </ac:spMkLst>
        </pc:spChg>
        <pc:spChg chg="add mod">
          <ac:chgData name="Danie van der Westhuizen" userId="94ef5486f48e0c43" providerId="LiveId" clId="{0C6C2959-FF82-49E2-A42A-02E4EFEABA59}" dt="2025-01-30T07:24:03.778" v="163" actId="1076"/>
          <ac:spMkLst>
            <pc:docMk/>
            <pc:sldMk cId="562942224" sldId="3611"/>
            <ac:spMk id="9" creationId="{748DC0E4-F486-5008-1075-8FB0FA109CCA}"/>
          </ac:spMkLst>
        </pc:spChg>
        <pc:spChg chg="add mod">
          <ac:chgData name="Danie van der Westhuizen" userId="94ef5486f48e0c43" providerId="LiveId" clId="{0C6C2959-FF82-49E2-A42A-02E4EFEABA59}" dt="2025-01-30T07:25:58.691" v="173" actId="1035"/>
          <ac:spMkLst>
            <pc:docMk/>
            <pc:sldMk cId="562942224" sldId="3611"/>
            <ac:spMk id="10" creationId="{21ED83F2-3002-1706-3632-7CB484CE79EC}"/>
          </ac:spMkLst>
        </pc:spChg>
        <pc:graphicFrameChg chg="modGraphic">
          <ac:chgData name="Danie van der Westhuizen" userId="94ef5486f48e0c43" providerId="LiveId" clId="{0C6C2959-FF82-49E2-A42A-02E4EFEABA59}" dt="2025-01-30T07:25:45.637" v="169" actId="20577"/>
          <ac:graphicFrameMkLst>
            <pc:docMk/>
            <pc:sldMk cId="562942224" sldId="3611"/>
            <ac:graphicFrameMk id="4" creationId="{26A92385-4BEA-622E-4658-21F5595E3D8A}"/>
          </ac:graphicFrameMkLst>
        </pc:graphicFrameChg>
      </pc:sldChg>
      <pc:sldChg chg="modSp mod">
        <pc:chgData name="Danie van der Westhuizen" userId="94ef5486f48e0c43" providerId="LiveId" clId="{0C6C2959-FF82-49E2-A42A-02E4EFEABA59}" dt="2025-01-30T08:47:52.740" v="3025" actId="113"/>
        <pc:sldMkLst>
          <pc:docMk/>
          <pc:sldMk cId="1994178984" sldId="3613"/>
        </pc:sldMkLst>
        <pc:spChg chg="mod">
          <ac:chgData name="Danie van der Westhuizen" userId="94ef5486f48e0c43" providerId="LiveId" clId="{0C6C2959-FF82-49E2-A42A-02E4EFEABA59}" dt="2025-01-30T08:47:52.740" v="3025" actId="113"/>
          <ac:spMkLst>
            <pc:docMk/>
            <pc:sldMk cId="1994178984" sldId="3613"/>
            <ac:spMk id="3" creationId="{56C3AF0B-EA43-BD17-89CF-894BDE398FBA}"/>
          </ac:spMkLst>
        </pc:spChg>
      </pc:sldChg>
      <pc:sldChg chg="modSp add mod">
        <pc:chgData name="Danie van der Westhuizen" userId="94ef5486f48e0c43" providerId="LiveId" clId="{0C6C2959-FF82-49E2-A42A-02E4EFEABA59}" dt="2025-01-30T08:53:40.193" v="3060" actId="1076"/>
        <pc:sldMkLst>
          <pc:docMk/>
          <pc:sldMk cId="542033210" sldId="5446"/>
        </pc:sldMkLst>
        <pc:spChg chg="mod">
          <ac:chgData name="Danie van der Westhuizen" userId="94ef5486f48e0c43" providerId="LiveId" clId="{0C6C2959-FF82-49E2-A42A-02E4EFEABA59}" dt="2025-01-30T08:53:40.193" v="3060" actId="1076"/>
          <ac:spMkLst>
            <pc:docMk/>
            <pc:sldMk cId="542033210" sldId="5446"/>
            <ac:spMk id="7" creationId="{6CB513F3-6F01-ECE3-70CA-4ECCAC728175}"/>
          </ac:spMkLst>
        </pc:spChg>
      </pc:sldChg>
      <pc:sldChg chg="modSp add mod">
        <pc:chgData name="Danie van der Westhuizen" userId="94ef5486f48e0c43" providerId="LiveId" clId="{0C6C2959-FF82-49E2-A42A-02E4EFEABA59}" dt="2025-01-30T08:53:51.784" v="3062" actId="1076"/>
        <pc:sldMkLst>
          <pc:docMk/>
          <pc:sldMk cId="1368965580" sldId="5447"/>
        </pc:sldMkLst>
        <pc:spChg chg="mod">
          <ac:chgData name="Danie van der Westhuizen" userId="94ef5486f48e0c43" providerId="LiveId" clId="{0C6C2959-FF82-49E2-A42A-02E4EFEABA59}" dt="2025-01-30T08:53:51.784" v="3062" actId="1076"/>
          <ac:spMkLst>
            <pc:docMk/>
            <pc:sldMk cId="1368965580" sldId="5447"/>
            <ac:spMk id="6" creationId="{99912554-46AB-109E-61D9-B5CFB5F16751}"/>
          </ac:spMkLst>
        </pc:spChg>
        <pc:graphicFrameChg chg="mod modGraphic">
          <ac:chgData name="Danie van der Westhuizen" userId="94ef5486f48e0c43" providerId="LiveId" clId="{0C6C2959-FF82-49E2-A42A-02E4EFEABA59}" dt="2025-01-30T08:13:08.200" v="753" actId="207"/>
          <ac:graphicFrameMkLst>
            <pc:docMk/>
            <pc:sldMk cId="1368965580" sldId="5447"/>
            <ac:graphicFrameMk id="7" creationId="{DAA737A6-CB6E-7C43-A0A2-E98DC1603265}"/>
          </ac:graphicFrameMkLst>
        </pc:graphicFrameChg>
      </pc:sldChg>
      <pc:sldChg chg="modSp add mod">
        <pc:chgData name="Danie van der Westhuizen" userId="94ef5486f48e0c43" providerId="LiveId" clId="{0C6C2959-FF82-49E2-A42A-02E4EFEABA59}" dt="2025-01-30T08:52:55.838" v="3054" actId="1076"/>
        <pc:sldMkLst>
          <pc:docMk/>
          <pc:sldMk cId="509662689" sldId="5448"/>
        </pc:sldMkLst>
        <pc:spChg chg="mod">
          <ac:chgData name="Danie van der Westhuizen" userId="94ef5486f48e0c43" providerId="LiveId" clId="{0C6C2959-FF82-49E2-A42A-02E4EFEABA59}" dt="2025-01-30T08:52:55.838" v="3054" actId="1076"/>
          <ac:spMkLst>
            <pc:docMk/>
            <pc:sldMk cId="509662689" sldId="5448"/>
            <ac:spMk id="6" creationId="{7DF88FDF-587D-A5FF-83A2-872CEEA7A348}"/>
          </ac:spMkLst>
        </pc:spChg>
        <pc:graphicFrameChg chg="mod modGraphic">
          <ac:chgData name="Danie van der Westhuizen" userId="94ef5486f48e0c43" providerId="LiveId" clId="{0C6C2959-FF82-49E2-A42A-02E4EFEABA59}" dt="2025-01-30T08:14:25.861" v="769" actId="255"/>
          <ac:graphicFrameMkLst>
            <pc:docMk/>
            <pc:sldMk cId="509662689" sldId="5448"/>
            <ac:graphicFrameMk id="8" creationId="{8345DB80-F922-9550-A528-4577FE8BDF19}"/>
          </ac:graphicFrameMkLst>
        </pc:graphicFrameChg>
      </pc:sldChg>
      <pc:sldChg chg="modSp add mod">
        <pc:chgData name="Danie van der Westhuizen" userId="94ef5486f48e0c43" providerId="LiveId" clId="{0C6C2959-FF82-49E2-A42A-02E4EFEABA59}" dt="2025-01-30T08:53:07.797" v="3056" actId="1076"/>
        <pc:sldMkLst>
          <pc:docMk/>
          <pc:sldMk cId="3618160545" sldId="5449"/>
        </pc:sldMkLst>
        <pc:spChg chg="mod">
          <ac:chgData name="Danie van der Westhuizen" userId="94ef5486f48e0c43" providerId="LiveId" clId="{0C6C2959-FF82-49E2-A42A-02E4EFEABA59}" dt="2025-01-30T08:53:07.797" v="3056" actId="1076"/>
          <ac:spMkLst>
            <pc:docMk/>
            <pc:sldMk cId="3618160545" sldId="5449"/>
            <ac:spMk id="4" creationId="{1C878BFD-CE6B-529E-87F2-1F586A94FDEE}"/>
          </ac:spMkLst>
        </pc:spChg>
        <pc:graphicFrameChg chg="modGraphic">
          <ac:chgData name="Danie van der Westhuizen" userId="94ef5486f48e0c43" providerId="LiveId" clId="{0C6C2959-FF82-49E2-A42A-02E4EFEABA59}" dt="2025-01-30T08:07:05.926" v="699" actId="2062"/>
          <ac:graphicFrameMkLst>
            <pc:docMk/>
            <pc:sldMk cId="3618160545" sldId="5449"/>
            <ac:graphicFrameMk id="7" creationId="{77A550E0-DB5B-4D19-9C5E-BFFD828C0D5C}"/>
          </ac:graphicFrameMkLst>
        </pc:graphicFrameChg>
      </pc:sldChg>
      <pc:sldChg chg="modSp add mod">
        <pc:chgData name="Danie van der Westhuizen" userId="94ef5486f48e0c43" providerId="LiveId" clId="{0C6C2959-FF82-49E2-A42A-02E4EFEABA59}" dt="2025-01-30T08:53:30.297" v="3058" actId="1076"/>
        <pc:sldMkLst>
          <pc:docMk/>
          <pc:sldMk cId="1510511433" sldId="5450"/>
        </pc:sldMkLst>
        <pc:spChg chg="mod">
          <ac:chgData name="Danie van der Westhuizen" userId="94ef5486f48e0c43" providerId="LiveId" clId="{0C6C2959-FF82-49E2-A42A-02E4EFEABA59}" dt="2025-01-30T08:53:30.297" v="3058" actId="1076"/>
          <ac:spMkLst>
            <pc:docMk/>
            <pc:sldMk cId="1510511433" sldId="5450"/>
            <ac:spMk id="7" creationId="{32ED1F32-9F43-C178-1FB1-1F40FBFA49AC}"/>
          </ac:spMkLst>
        </pc:spChg>
        <pc:graphicFrameChg chg="mod modGraphic">
          <ac:chgData name="Danie van der Westhuizen" userId="94ef5486f48e0c43" providerId="LiveId" clId="{0C6C2959-FF82-49E2-A42A-02E4EFEABA59}" dt="2025-01-30T08:11:05.746" v="733" actId="207"/>
          <ac:graphicFrameMkLst>
            <pc:docMk/>
            <pc:sldMk cId="1510511433" sldId="5450"/>
            <ac:graphicFrameMk id="6" creationId="{DD0BE904-FA99-A222-7AA8-B289368EF55F}"/>
          </ac:graphicFrameMkLst>
        </pc:graphicFrameChg>
      </pc:sldChg>
      <pc:sldChg chg="modSp add mod">
        <pc:chgData name="Danie van der Westhuizen" userId="94ef5486f48e0c43" providerId="LiveId" clId="{0C6C2959-FF82-49E2-A42A-02E4EFEABA59}" dt="2025-01-30T08:03:41.358" v="641" actId="207"/>
        <pc:sldMkLst>
          <pc:docMk/>
          <pc:sldMk cId="1635513440" sldId="2147377269"/>
        </pc:sldMkLst>
        <pc:graphicFrameChg chg="modGraphic">
          <ac:chgData name="Danie van der Westhuizen" userId="94ef5486f48e0c43" providerId="LiveId" clId="{0C6C2959-FF82-49E2-A42A-02E4EFEABA59}" dt="2025-01-30T08:03:41.358" v="641" actId="207"/>
          <ac:graphicFrameMkLst>
            <pc:docMk/>
            <pc:sldMk cId="1635513440" sldId="2147377269"/>
            <ac:graphicFrameMk id="4" creationId="{00000000-0000-0000-0000-000000000000}"/>
          </ac:graphicFrameMkLst>
        </pc:graphicFrameChg>
      </pc:sldChg>
      <pc:sldChg chg="modSp add mod">
        <pc:chgData name="Danie van der Westhuizen" userId="94ef5486f48e0c43" providerId="LiveId" clId="{0C6C2959-FF82-49E2-A42A-02E4EFEABA59}" dt="2025-01-30T08:52:46.630" v="3052" actId="1076"/>
        <pc:sldMkLst>
          <pc:docMk/>
          <pc:sldMk cId="3084886150" sldId="2147377270"/>
        </pc:sldMkLst>
        <pc:spChg chg="mod">
          <ac:chgData name="Danie van der Westhuizen" userId="94ef5486f48e0c43" providerId="LiveId" clId="{0C6C2959-FF82-49E2-A42A-02E4EFEABA59}" dt="2025-01-30T08:52:46.630" v="3052" actId="1076"/>
          <ac:spMkLst>
            <pc:docMk/>
            <pc:sldMk cId="3084886150" sldId="2147377270"/>
            <ac:spMk id="4" creationId="{1CC11272-D963-B011-7DEC-EFB4D05757AA}"/>
          </ac:spMkLst>
        </pc:spChg>
        <pc:graphicFrameChg chg="modGraphic">
          <ac:chgData name="Danie van der Westhuizen" userId="94ef5486f48e0c43" providerId="LiveId" clId="{0C6C2959-FF82-49E2-A42A-02E4EFEABA59}" dt="2025-01-30T08:05:16.954" v="649" actId="122"/>
          <ac:graphicFrameMkLst>
            <pc:docMk/>
            <pc:sldMk cId="3084886150" sldId="2147377270"/>
            <ac:graphicFrameMk id="6" creationId="{6AE8D628-9884-4F45-9100-14524F6AD992}"/>
          </ac:graphicFrameMkLst>
        </pc:graphicFrameChg>
      </pc:sldChg>
      <pc:sldChg chg="modSp new mod">
        <pc:chgData name="Danie van der Westhuizen" userId="94ef5486f48e0c43" providerId="LiveId" clId="{0C6C2959-FF82-49E2-A42A-02E4EFEABA59}" dt="2025-01-30T08:26:01.371" v="1530" actId="20577"/>
        <pc:sldMkLst>
          <pc:docMk/>
          <pc:sldMk cId="3419286082" sldId="2147377271"/>
        </pc:sldMkLst>
        <pc:spChg chg="mod">
          <ac:chgData name="Danie van der Westhuizen" userId="94ef5486f48e0c43" providerId="LiveId" clId="{0C6C2959-FF82-49E2-A42A-02E4EFEABA59}" dt="2025-01-30T08:23:49.298" v="1359" actId="122"/>
          <ac:spMkLst>
            <pc:docMk/>
            <pc:sldMk cId="3419286082" sldId="2147377271"/>
            <ac:spMk id="2" creationId="{0C6B68E5-FB02-4CC0-577C-9F650A175E2E}"/>
          </ac:spMkLst>
        </pc:spChg>
        <pc:spChg chg="mod">
          <ac:chgData name="Danie van der Westhuizen" userId="94ef5486f48e0c43" providerId="LiveId" clId="{0C6C2959-FF82-49E2-A42A-02E4EFEABA59}" dt="2025-01-30T08:26:01.371" v="1530" actId="20577"/>
          <ac:spMkLst>
            <pc:docMk/>
            <pc:sldMk cId="3419286082" sldId="2147377271"/>
            <ac:spMk id="3" creationId="{C3948C04-C5E3-7A0D-F9F7-DFF334325BBF}"/>
          </ac:spMkLst>
        </pc:spChg>
      </pc:sldChg>
      <pc:sldChg chg="modSp new del mod">
        <pc:chgData name="Danie van der Westhuizen" userId="94ef5486f48e0c43" providerId="LiveId" clId="{0C6C2959-FF82-49E2-A42A-02E4EFEABA59}" dt="2025-01-30T08:27:57.036" v="1556" actId="47"/>
        <pc:sldMkLst>
          <pc:docMk/>
          <pc:sldMk cId="889903378" sldId="2147377272"/>
        </pc:sldMkLst>
      </pc:sldChg>
      <pc:sldChg chg="modSp new mod">
        <pc:chgData name="Danie van der Westhuizen" userId="94ef5486f48e0c43" providerId="LiveId" clId="{0C6C2959-FF82-49E2-A42A-02E4EFEABA59}" dt="2025-01-30T08:41:20.352" v="2411" actId="20577"/>
        <pc:sldMkLst>
          <pc:docMk/>
          <pc:sldMk cId="2698896146" sldId="2147377272"/>
        </pc:sldMkLst>
        <pc:spChg chg="mod">
          <ac:chgData name="Danie van der Westhuizen" userId="94ef5486f48e0c43" providerId="LiveId" clId="{0C6C2959-FF82-49E2-A42A-02E4EFEABA59}" dt="2025-01-30T08:33:49.278" v="1792" actId="122"/>
          <ac:spMkLst>
            <pc:docMk/>
            <pc:sldMk cId="2698896146" sldId="2147377272"/>
            <ac:spMk id="2" creationId="{540F6734-68DC-A1AE-6A9B-CEF65ADE36CD}"/>
          </ac:spMkLst>
        </pc:spChg>
        <pc:spChg chg="mod">
          <ac:chgData name="Danie van der Westhuizen" userId="94ef5486f48e0c43" providerId="LiveId" clId="{0C6C2959-FF82-49E2-A42A-02E4EFEABA59}" dt="2025-01-30T08:41:20.352" v="2411" actId="20577"/>
          <ac:spMkLst>
            <pc:docMk/>
            <pc:sldMk cId="2698896146" sldId="2147377272"/>
            <ac:spMk id="3" creationId="{07E38D06-0173-139F-BB98-86FCC169AB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3CC75-DF66-FA45-9965-DEEDA5EDB3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970791-6C15-154D-AEEB-02EE05551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38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good sign is that there is an increase in the total learners that take the subject and a slight increase in the average compared to 2021. </a:t>
            </a:r>
          </a:p>
          <a:p>
            <a:r>
              <a:rPr lang="en-US" dirty="0"/>
              <a:t>The total for level 2,3 and 4 passes is concerning.  It indicates that the learners know the bare minimum for a pass.  79,5% of the learners fall in this bracket,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70791-6C15-154D-AEEB-02EE055511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3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good sign is that there is an increase in the total learners that take the subject and a slight increase in the average compared to 2021. </a:t>
            </a:r>
          </a:p>
          <a:p>
            <a:r>
              <a:rPr lang="en-US" dirty="0"/>
              <a:t>The total for level 2,3 and 4 passes is concerning.  It indicates that the learners know the bare minimum for a pass.  79,5% of the learners fall in this bracket,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70791-6C15-154D-AEEB-02EE055511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1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good sign is that there is an increase in the total learners that take the subject and a slight increase in the average compared to 2021. </a:t>
            </a:r>
          </a:p>
          <a:p>
            <a:r>
              <a:rPr lang="en-US" dirty="0"/>
              <a:t>The total for level 2,3 and 4 passes is concerning.  It indicates that the learners know the bare minimum for a pass.  79,5% of the learners fall in this bracket,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70791-6C15-154D-AEEB-02EE055511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60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good sign is that there is an increase in the total learners that take the subject and a slight increase in the average compared to 2021. </a:t>
            </a:r>
          </a:p>
          <a:p>
            <a:r>
              <a:rPr lang="en-US" dirty="0"/>
              <a:t>The total for level 2,3 and 4 passes is concerning.  It indicates that the learners know the bare minimum for a pass.  79,5% of the learners fall in this bracket,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970791-6C15-154D-AEEB-02EE055511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9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29" y="1103724"/>
            <a:ext cx="10585327" cy="398505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30" y="1616532"/>
            <a:ext cx="10585327" cy="4560435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61AC-238F-FB4E-8540-C10A06D0C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7E0514-220F-3F43-BC77-E55956F94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B3AD53-C140-0D4A-88F5-19039B8D1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764479-678C-5D43-B008-AEAA05C30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EF8F8-B367-5041-964A-6C003B8FF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2773F2-1EC4-2646-928C-F1DA518C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16E4F-433E-0E40-B116-3CB5647D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B55E3-350D-F140-A58B-DD9E7B4FD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B35F-4EDC-AA41-BC1E-3E842C40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CDBFE9-A665-C84D-88A4-E59D29335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F9700E-01E0-A34D-9698-EF251B8C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FC064-C8B4-C84D-B36A-87750AD7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62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65DC4-328B-BB41-92DB-C422BFA2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DE0D9-D24A-1745-907C-1A5A5E56D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BD05C-E756-5840-929B-880F6C01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A799-071A-D14C-BB12-1B6F45F0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74EB-8A1E-A34D-9462-71BC5D56F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48A42-5501-D341-BBEF-C61FEAA1F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2613-70A0-E74D-808E-843BE2C9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1F20B-E973-D647-A1D8-AC0293B2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EC49C-1F29-E94D-9BA1-EB6974A0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30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2A29-00F7-D341-9440-8C5D8D14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47CFFC-28FE-C840-B66D-EFC9FF553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9F66BE-7C73-4E42-93A5-D7D781702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FF5E02-A93F-4448-A744-1E440C65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7ABEE7-7C98-7A40-BBA4-4111B83E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775572-9673-694F-A1E2-C6B57DDD3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26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7BCD-65FE-B644-9866-E3C0D20DA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61615-B9AC-9745-A82F-0990741C1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1B843-32C8-3748-A7F7-2C2613C3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E7954-CE3D-9E45-B496-9F8DEDA3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26B9B-1458-6442-B626-E6566F460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5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55E244-2D04-0D47-8E9E-B0B5C0CEA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CD195-D520-354E-9BA1-16F1EAD0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9E798-C3FD-6447-BB92-14C1B369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F9CFA-37A5-834E-BE55-336D5B60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773C-52E9-AC48-B6C6-6D05803C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6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637C1-0809-7247-99D9-8195A891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A25E-CF18-C245-9BB5-8E40FBF338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34529" y="1567547"/>
            <a:ext cx="10585327" cy="4838018"/>
          </a:xfrm>
        </p:spPr>
        <p:txBody>
          <a:bodyPr>
            <a:normAutofit/>
          </a:bodyPr>
          <a:lstStyle>
            <a:lvl1pPr marL="342900" indent="-342900" algn="l"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49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2650CF-D129-0944-B1B7-9BD9CBDEA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4530" y="1649186"/>
            <a:ext cx="10585326" cy="47352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0F3B1C3-F287-9C46-B95D-4950349E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6"/>
            <a:ext cx="10585326" cy="414834"/>
          </a:xfrm>
        </p:spPr>
        <p:txBody>
          <a:bodyPr>
            <a:noAutofit/>
          </a:bodyPr>
          <a:lstStyle>
            <a:lvl1pPr algn="l">
              <a:defRPr sz="2800" b="1" i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342907" y="914759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342906" y="1600200"/>
            <a:ext cx="5113313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797425" y="1600200"/>
            <a:ext cx="523036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ZA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06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342907" y="924791"/>
            <a:ext cx="106848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5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342906" y="1724891"/>
            <a:ext cx="5154876" cy="44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342906" y="2174875"/>
            <a:ext cx="5154876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6705600" y="1724890"/>
            <a:ext cx="5310832" cy="449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6705600" y="2174875"/>
            <a:ext cx="5310832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ZA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176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BE02E-1FCF-4846-8C2C-0547A4D2E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DF0D6-80DE-FB40-890B-443DAC62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0EB34-9AB9-184B-AED9-37F9D7AC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B0FEB-0EF7-2F42-8F35-10034161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F0439-6847-FD40-9A59-BA41DB36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2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58EED-395D-4D43-BC7D-9BEBBA06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28C12-966D-5045-9353-7ABD94B1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2C55A-EC9D-1747-9D95-23CBE49B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9409-5C27-A849-8808-25915B0B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CAFF2-4938-464E-BBFE-3F261D56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0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3515-6FAF-1840-9817-62D81DBC7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005EE-EF2C-D546-BE9E-707D2BD4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058C-FD20-C14C-BA08-50542B27E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74B8E-6CE1-374E-90C4-3DE065D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91FA0-B041-8747-A211-71EAB0A8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89B92-D15F-F846-9A17-DA33854A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2327D-15F7-F746-B6FD-01B133D203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969B6-A827-5A42-9331-511779183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8126-C255-2140-9B43-85BC443A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354A8-9840-CE48-B386-D2DA6D4F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3C94B-1CC0-8548-8B80-9F55C9A4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568D9F-41F6-584F-A60F-4D2955A25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365125"/>
            <a:ext cx="10896599" cy="2949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18335-4244-2140-8DCF-93F21CB29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1" y="3461657"/>
            <a:ext cx="10896599" cy="751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65" r:id="rId4"/>
    <p:sldLayoutId id="2147483666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C2ADA-F53E-814C-90AD-21E8137E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D652-EEE7-F24B-9515-22B0CA5F5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CC879-60F1-DD45-8470-F42EFC88F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9E54D-545E-EF49-BBA9-0C3178E725F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FE70-0FA2-BA43-9D62-1FB39BF82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04A89-C35B-5047-A53D-C55FEBB5C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B8D2D-F85C-4648-B88B-DCE93837E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1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techedusupport.co.za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5" y="389862"/>
            <a:ext cx="11630025" cy="37955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GAUTENG DEPARTMENT OF EDUCATION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SEDIBENG EAST/WEST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GAUTENG EAST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Meeting</a:t>
            </a:r>
            <a:b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Mechanical Technology Specialization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Automotive; Fitting &amp; Machining; Welding &amp; Metalwork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12503" y="4185404"/>
            <a:ext cx="9144000" cy="887819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GE/EN </a:t>
            </a:r>
            <a:r>
              <a:rPr lang="en-US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30 January 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– 14:30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SE/SW – 6 February 2025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14:30</a:t>
            </a:r>
          </a:p>
        </p:txBody>
      </p:sp>
    </p:spTree>
    <p:extLst>
      <p:ext uri="{BB962C8B-B14F-4D97-AF65-F5344CB8AC3E}">
        <p14:creationId xmlns:p14="http://schemas.microsoft.com/office/powerpoint/2010/main" val="404711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703315"/>
            <a:ext cx="8722519" cy="3840235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552700" y="1703315"/>
            <a:ext cx="6858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2022- Automotive UP schools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88FDF-587D-A5FF-83A2-872CEEA7A348}"/>
              </a:ext>
            </a:extLst>
          </p:cNvPr>
          <p:cNvSpPr txBox="1"/>
          <p:nvPr/>
        </p:nvSpPr>
        <p:spPr>
          <a:xfrm>
            <a:off x="2552700" y="1114395"/>
            <a:ext cx="899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bg1"/>
                </a:solidFill>
              </a:rPr>
              <a:t>Grade 12 subject performance  2024 Automotive Top 10 schools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345DB80-F922-9550-A528-4577FE8BD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64210"/>
              </p:ext>
            </p:extLst>
          </p:nvPr>
        </p:nvGraphicFramePr>
        <p:xfrm>
          <a:off x="534838" y="1595080"/>
          <a:ext cx="11181281" cy="5193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8370">
                  <a:extLst>
                    <a:ext uri="{9D8B030D-6E8A-4147-A177-3AD203B41FA5}">
                      <a16:colId xmlns:a16="http://schemas.microsoft.com/office/drawing/2014/main" val="3660683792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652856638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811769019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315138384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3120862083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766210432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925892254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27015363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787614781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4205720712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3684599101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217704357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186914102"/>
                    </a:ext>
                  </a:extLst>
                </a:gridCol>
                <a:gridCol w="973660">
                  <a:extLst>
                    <a:ext uri="{9D8B030D-6E8A-4147-A177-3AD203B41FA5}">
                      <a16:colId xmlns:a16="http://schemas.microsoft.com/office/drawing/2014/main" val="1230282515"/>
                    </a:ext>
                  </a:extLst>
                </a:gridCol>
                <a:gridCol w="528779">
                  <a:extLst>
                    <a:ext uri="{9D8B030D-6E8A-4147-A177-3AD203B41FA5}">
                      <a16:colId xmlns:a16="http://schemas.microsoft.com/office/drawing/2014/main" val="2878920082"/>
                    </a:ext>
                  </a:extLst>
                </a:gridCol>
              </a:tblGrid>
              <a:tr h="136633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Centre Name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Wrote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0-9.9%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10-19.9%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20-29.9%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30-39.9%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40-49.9%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50-59.9%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60-69.9%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70-79.9%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80-89.9%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Achieved 90-100%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Distinctions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Passed 30%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Average Subject %</a:t>
                      </a:r>
                      <a:endParaRPr lang="en-ZA" sz="1600" b="1" i="0" u="none" strike="noStrike" dirty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121328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</a:rPr>
                        <a:t>FERNDALE HIGH SCHOOL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1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2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2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>
                          <a:effectLst/>
                        </a:rPr>
                        <a:t>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2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2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100.00%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effectLst/>
                        </a:rPr>
                        <a:t>66.07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329606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TETELO SECONDARY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100.00%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65.19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88664"/>
                  </a:ext>
                </a:extLst>
              </a:tr>
              <a:tr h="498565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MASISEBENZE COMPREHENSIVE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100.00%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64.50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933257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WILLOWMOORE HIGH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7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100.00%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63.86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482136"/>
                  </a:ext>
                </a:extLst>
              </a:tr>
              <a:tr h="498565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RHODESFIELD TECHNICAL HIGH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100.00%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60.79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633080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TEBOGWANA SEC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100.00%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59.22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83584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GENERAL SMUTS HIGH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100.00%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58.75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521198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PRETORIA TECHNICAL HIGH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8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100.00%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58.39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21363"/>
                  </a:ext>
                </a:extLst>
              </a:tr>
              <a:tr h="498565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HOER TEGNIESE SKOOL PRETORIA-TUINE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7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100.00%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56.81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063776"/>
                  </a:ext>
                </a:extLst>
              </a:tr>
              <a:tr h="333126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UMQHELE SECONDARY SCHOOL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100.00%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56.50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069" marR="2069" marT="206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965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66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703315"/>
            <a:ext cx="8722519" cy="3840235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667000" y="1703315"/>
            <a:ext cx="67437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2019- 2022- Fitting &amp; Machining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7A550E0-DB5B-4D19-9C5E-BFFD828C0D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050032"/>
              </p:ext>
            </p:extLst>
          </p:nvPr>
        </p:nvGraphicFramePr>
        <p:xfrm>
          <a:off x="2094721" y="1703314"/>
          <a:ext cx="8107289" cy="4678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7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1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479">
                  <a:extLst>
                    <a:ext uri="{9D8B030D-6E8A-4147-A177-3AD203B41FA5}">
                      <a16:colId xmlns:a16="http://schemas.microsoft.com/office/drawing/2014/main" val="194880706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95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25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299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Year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Entered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Wrote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30-100%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40-100%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0-29%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30-39%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40-49%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50-59%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60-69%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70-79%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80-100%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500" kern="1200" dirty="0" err="1">
                          <a:effectLst/>
                        </a:rPr>
                        <a:t>Avg</a:t>
                      </a:r>
                      <a:r>
                        <a:rPr lang="en-ZA" sz="1500" kern="1200" dirty="0">
                          <a:effectLst/>
                        </a:rPr>
                        <a:t> pass %</a:t>
                      </a:r>
                      <a:endParaRPr lang="en-ZA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714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97.35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51435" marR="51435" marT="714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715" marR="5715" marT="571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70162"/>
                  </a:ext>
                </a:extLst>
              </a:tr>
              <a:tr h="1075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51435" marR="51435" marT="71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83415"/>
                  </a:ext>
                </a:extLst>
              </a:tr>
              <a:tr h="1075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2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51435" marR="51435" marT="714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98.18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54.4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4832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C878BFD-CE6B-529E-87F2-1F586A94FDEE}"/>
              </a:ext>
            </a:extLst>
          </p:cNvPr>
          <p:cNvSpPr txBox="1"/>
          <p:nvPr/>
        </p:nvSpPr>
        <p:spPr>
          <a:xfrm>
            <a:off x="2392392" y="1103149"/>
            <a:ext cx="899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bg1"/>
                </a:solidFill>
              </a:rPr>
              <a:t>Grade 12 subject performance  2022- 2024 Fitting &amp; Machining</a:t>
            </a:r>
          </a:p>
        </p:txBody>
      </p:sp>
    </p:spTree>
    <p:extLst>
      <p:ext uri="{BB962C8B-B14F-4D97-AF65-F5344CB8AC3E}">
        <p14:creationId xmlns:p14="http://schemas.microsoft.com/office/powerpoint/2010/main" val="361816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844824"/>
            <a:ext cx="8722519" cy="3698726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552700" y="1703315"/>
            <a:ext cx="68580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2022- Fitting &amp; Machining UP schools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D1F32-9F43-C178-1FB1-1F40FBFA49AC}"/>
              </a:ext>
            </a:extLst>
          </p:cNvPr>
          <p:cNvSpPr txBox="1"/>
          <p:nvPr/>
        </p:nvSpPr>
        <p:spPr>
          <a:xfrm>
            <a:off x="2007618" y="1147929"/>
            <a:ext cx="899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bg1"/>
                </a:solidFill>
              </a:rPr>
              <a:t>Grade 12 subject performance  2023- Fitting &amp; Machining Top 10 schools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D0BE904-FA99-A222-7AA8-B289368EF5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15036"/>
              </p:ext>
            </p:extLst>
          </p:nvPr>
        </p:nvGraphicFramePr>
        <p:xfrm>
          <a:off x="569343" y="1548039"/>
          <a:ext cx="11369611" cy="5282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697">
                  <a:extLst>
                    <a:ext uri="{9D8B030D-6E8A-4147-A177-3AD203B41FA5}">
                      <a16:colId xmlns:a16="http://schemas.microsoft.com/office/drawing/2014/main" val="1517835925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2040681300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3092302353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1915075658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2048206646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3780165508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3971137177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1776373911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2048946388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688682816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1027964757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2895783544"/>
                    </a:ext>
                  </a:extLst>
                </a:gridCol>
                <a:gridCol w="606257">
                  <a:extLst>
                    <a:ext uri="{9D8B030D-6E8A-4147-A177-3AD203B41FA5}">
                      <a16:colId xmlns:a16="http://schemas.microsoft.com/office/drawing/2014/main" val="2307901756"/>
                    </a:ext>
                  </a:extLst>
                </a:gridCol>
                <a:gridCol w="644915">
                  <a:extLst>
                    <a:ext uri="{9D8B030D-6E8A-4147-A177-3AD203B41FA5}">
                      <a16:colId xmlns:a16="http://schemas.microsoft.com/office/drawing/2014/main" val="874122949"/>
                    </a:ext>
                  </a:extLst>
                </a:gridCol>
                <a:gridCol w="644915">
                  <a:extLst>
                    <a:ext uri="{9D8B030D-6E8A-4147-A177-3AD203B41FA5}">
                      <a16:colId xmlns:a16="http://schemas.microsoft.com/office/drawing/2014/main" val="3092117499"/>
                    </a:ext>
                  </a:extLst>
                </a:gridCol>
              </a:tblGrid>
              <a:tr h="1315929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Centre Name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Total Wrote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0-9.9%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10-19.9%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20-29.9%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30-39.9%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40-49.9%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50-59.9%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60-69.9%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70-79.9%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80-89.9%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Achieved 90-100%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Distinctions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Passed 30%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Average Subject 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871481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b="1" u="none" strike="noStrike" dirty="0">
                          <a:effectLst/>
                        </a:rPr>
                        <a:t>HOERSKOOL ZWARTKOP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18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1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>
                          <a:effectLst/>
                        </a:rPr>
                        <a:t>3</a:t>
                      </a:r>
                      <a:endParaRPr lang="en-ZA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>
                          <a:effectLst/>
                        </a:rPr>
                        <a:t>5</a:t>
                      </a:r>
                      <a:endParaRPr lang="en-ZA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>
                          <a:effectLst/>
                        </a:rPr>
                        <a:t>6</a:t>
                      </a:r>
                      <a:endParaRPr lang="en-ZA" sz="15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3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9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100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</a:rPr>
                        <a:t>79.47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502105"/>
                  </a:ext>
                </a:extLst>
              </a:tr>
              <a:tr h="377720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JABULANI TECHNICAL SECONDARY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67.36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095631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HOERSKOOL MARAIS VILJOEN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9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67.33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22410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UMQHELE SECONDARY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23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66.72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891755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HOERSKOOL OVERKRUIN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64.50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439260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WEDELA TECHNICAL HIGH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9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2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64.00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50190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KATLEHONG TECHNICAL SENIOR SEC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36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8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63.26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936001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FOCHVILLE HIGH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8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63.25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04450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HOERSKOOL TRANSVALIA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7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4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61.64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977236"/>
                  </a:ext>
                </a:extLst>
              </a:tr>
              <a:tr h="302256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</a:rPr>
                        <a:t>CURTIS NKONDO SEC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12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2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</a:rPr>
                        <a:t>61.63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8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1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844824"/>
            <a:ext cx="8722519" cy="3698726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667000" y="1703315"/>
            <a:ext cx="67437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2019- 2022- Welding and Metalwork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AE8D628-9884-4F45-9100-14524F6AD992}"/>
              </a:ext>
            </a:extLst>
          </p:cNvPr>
          <p:cNvGraphicFramePr>
            <a:graphicFrameLocks noGrp="1"/>
          </p:cNvGraphicFramePr>
          <p:nvPr/>
        </p:nvGraphicFramePr>
        <p:xfrm>
          <a:off x="2475300" y="1703315"/>
          <a:ext cx="7797167" cy="4678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124">
                  <a:extLst>
                    <a:ext uri="{9D8B030D-6E8A-4147-A177-3AD203B41FA5}">
                      <a16:colId xmlns:a16="http://schemas.microsoft.com/office/drawing/2014/main" val="3516998792"/>
                    </a:ext>
                  </a:extLst>
                </a:gridCol>
                <a:gridCol w="560235">
                  <a:extLst>
                    <a:ext uri="{9D8B030D-6E8A-4147-A177-3AD203B41FA5}">
                      <a16:colId xmlns:a16="http://schemas.microsoft.com/office/drawing/2014/main" val="1384382551"/>
                    </a:ext>
                  </a:extLst>
                </a:gridCol>
                <a:gridCol w="569894">
                  <a:extLst>
                    <a:ext uri="{9D8B030D-6E8A-4147-A177-3AD203B41FA5}">
                      <a16:colId xmlns:a16="http://schemas.microsoft.com/office/drawing/2014/main" val="1305077983"/>
                    </a:ext>
                  </a:extLst>
                </a:gridCol>
                <a:gridCol w="560235">
                  <a:extLst>
                    <a:ext uri="{9D8B030D-6E8A-4147-A177-3AD203B41FA5}">
                      <a16:colId xmlns:a16="http://schemas.microsoft.com/office/drawing/2014/main" val="3172580154"/>
                    </a:ext>
                  </a:extLst>
                </a:gridCol>
                <a:gridCol w="608532">
                  <a:extLst>
                    <a:ext uri="{9D8B030D-6E8A-4147-A177-3AD203B41FA5}">
                      <a16:colId xmlns:a16="http://schemas.microsoft.com/office/drawing/2014/main" val="840413674"/>
                    </a:ext>
                  </a:extLst>
                </a:gridCol>
                <a:gridCol w="434666">
                  <a:extLst>
                    <a:ext uri="{9D8B030D-6E8A-4147-A177-3AD203B41FA5}">
                      <a16:colId xmlns:a16="http://schemas.microsoft.com/office/drawing/2014/main" val="1658464856"/>
                    </a:ext>
                  </a:extLst>
                </a:gridCol>
                <a:gridCol w="589213">
                  <a:extLst>
                    <a:ext uri="{9D8B030D-6E8A-4147-A177-3AD203B41FA5}">
                      <a16:colId xmlns:a16="http://schemas.microsoft.com/office/drawing/2014/main" val="3363271872"/>
                    </a:ext>
                  </a:extLst>
                </a:gridCol>
                <a:gridCol w="466306">
                  <a:extLst>
                    <a:ext uri="{9D8B030D-6E8A-4147-A177-3AD203B41FA5}">
                      <a16:colId xmlns:a16="http://schemas.microsoft.com/office/drawing/2014/main" val="1901039542"/>
                    </a:ext>
                  </a:extLst>
                </a:gridCol>
                <a:gridCol w="550494">
                  <a:extLst>
                    <a:ext uri="{9D8B030D-6E8A-4147-A177-3AD203B41FA5}">
                      <a16:colId xmlns:a16="http://schemas.microsoft.com/office/drawing/2014/main" val="693048199"/>
                    </a:ext>
                  </a:extLst>
                </a:gridCol>
                <a:gridCol w="550494">
                  <a:extLst>
                    <a:ext uri="{9D8B030D-6E8A-4147-A177-3AD203B41FA5}">
                      <a16:colId xmlns:a16="http://schemas.microsoft.com/office/drawing/2014/main" val="4109465193"/>
                    </a:ext>
                  </a:extLst>
                </a:gridCol>
                <a:gridCol w="550494">
                  <a:extLst>
                    <a:ext uri="{9D8B030D-6E8A-4147-A177-3AD203B41FA5}">
                      <a16:colId xmlns:a16="http://schemas.microsoft.com/office/drawing/2014/main" val="39777505"/>
                    </a:ext>
                  </a:extLst>
                </a:gridCol>
                <a:gridCol w="436783">
                  <a:extLst>
                    <a:ext uri="{9D8B030D-6E8A-4147-A177-3AD203B41FA5}">
                      <a16:colId xmlns:a16="http://schemas.microsoft.com/office/drawing/2014/main" val="1628195166"/>
                    </a:ext>
                  </a:extLst>
                </a:gridCol>
                <a:gridCol w="664203">
                  <a:extLst>
                    <a:ext uri="{9D8B030D-6E8A-4147-A177-3AD203B41FA5}">
                      <a16:colId xmlns:a16="http://schemas.microsoft.com/office/drawing/2014/main" val="2799172551"/>
                    </a:ext>
                  </a:extLst>
                </a:gridCol>
                <a:gridCol w="550494">
                  <a:extLst>
                    <a:ext uri="{9D8B030D-6E8A-4147-A177-3AD203B41FA5}">
                      <a16:colId xmlns:a16="http://schemas.microsoft.com/office/drawing/2014/main" val="2483256219"/>
                    </a:ext>
                  </a:extLst>
                </a:gridCol>
              </a:tblGrid>
              <a:tr h="2466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YEAR</a:t>
                      </a:r>
                      <a:endParaRPr lang="en-ZA" sz="1500" b="1" i="0" u="none" strike="noStrike" baseline="0" dirty="0">
                        <a:solidFill>
                          <a:schemeClr val="bg1"/>
                        </a:solidFill>
                        <a:latin typeface="Cambria"/>
                      </a:endParaRP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Total Entered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Total Wrote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30%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40%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0 -29.9%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1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30-39.9%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2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40-49.9%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3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50-59.9%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4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60-69.9%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5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70-79.9%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6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Achieved 80-100%</a:t>
                      </a:r>
                      <a:b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</a:br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Level 7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Average Subject %</a:t>
                      </a:r>
                    </a:p>
                  </a:txBody>
                  <a:tcPr marL="5103" marR="5103" marT="5103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baseline="0" dirty="0">
                          <a:solidFill>
                            <a:schemeClr val="bg1"/>
                          </a:solidFill>
                          <a:latin typeface="Cambria"/>
                        </a:rPr>
                        <a:t>Distinctions</a:t>
                      </a:r>
                    </a:p>
                  </a:txBody>
                  <a:tcPr marL="5103" marR="5103" marT="5103" marB="0" vert="vert270" anchor="b"/>
                </a:tc>
                <a:extLst>
                  <a:ext uri="{0D108BD9-81ED-4DB2-BD59-A6C34878D82A}">
                    <a16:rowId xmlns:a16="http://schemas.microsoft.com/office/drawing/2014/main" val="1583396935"/>
                  </a:ext>
                </a:extLst>
              </a:tr>
              <a:tr h="80537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443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95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137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29674"/>
                  </a:ext>
                </a:extLst>
              </a:tr>
              <a:tr h="600893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2023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444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652847"/>
                  </a:ext>
                </a:extLst>
              </a:tr>
              <a:tr h="805374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501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75.25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48.9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6552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CB513F3-6F01-ECE3-70CA-4ECCAC728175}"/>
              </a:ext>
            </a:extLst>
          </p:cNvPr>
          <p:cNvSpPr txBox="1"/>
          <p:nvPr/>
        </p:nvSpPr>
        <p:spPr>
          <a:xfrm>
            <a:off x="2237117" y="1128087"/>
            <a:ext cx="899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bg1"/>
                </a:solidFill>
              </a:rPr>
              <a:t>Grade 12 subject performance  2022- 2024- Welding and Metalwork</a:t>
            </a:r>
          </a:p>
        </p:txBody>
      </p:sp>
    </p:spTree>
    <p:extLst>
      <p:ext uri="{BB962C8B-B14F-4D97-AF65-F5344CB8AC3E}">
        <p14:creationId xmlns:p14="http://schemas.microsoft.com/office/powerpoint/2010/main" val="542033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333342"/>
            <a:ext cx="8722519" cy="4210208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667000" y="1703315"/>
            <a:ext cx="67437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2022- Welding and Metalwork- UP Schools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12554-46AB-109E-61D9-B5CFB5F16751}"/>
              </a:ext>
            </a:extLst>
          </p:cNvPr>
          <p:cNvSpPr txBox="1"/>
          <p:nvPr/>
        </p:nvSpPr>
        <p:spPr>
          <a:xfrm>
            <a:off x="2218542" y="1038216"/>
            <a:ext cx="8991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000" b="1" dirty="0">
                <a:solidFill>
                  <a:schemeClr val="bg1"/>
                </a:solidFill>
              </a:rPr>
              <a:t>Grade 12 subject performance 2024 - Welding &amp; Metalwork Top 10 schools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A737A6-CB6E-7C43-A0A2-E98DC1603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289844"/>
              </p:ext>
            </p:extLst>
          </p:nvPr>
        </p:nvGraphicFramePr>
        <p:xfrm>
          <a:off x="231702" y="1431495"/>
          <a:ext cx="11749180" cy="5316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1506">
                  <a:extLst>
                    <a:ext uri="{9D8B030D-6E8A-4147-A177-3AD203B41FA5}">
                      <a16:colId xmlns:a16="http://schemas.microsoft.com/office/drawing/2014/main" val="2556391248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4169283629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671574219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605846834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2616386248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828081541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516938864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37427239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3835061127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517601910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555983751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211650838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924232616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1462542704"/>
                    </a:ext>
                  </a:extLst>
                </a:gridCol>
                <a:gridCol w="547691">
                  <a:extLst>
                    <a:ext uri="{9D8B030D-6E8A-4147-A177-3AD203B41FA5}">
                      <a16:colId xmlns:a16="http://schemas.microsoft.com/office/drawing/2014/main" val="4242546810"/>
                    </a:ext>
                  </a:extLst>
                </a:gridCol>
              </a:tblGrid>
              <a:tr h="1950183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Centre Name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Wrote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0-9.9%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10-19.9%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20-29.9%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30-39.9%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40-49.9%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50-59.9%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60-69.9%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70-79.9%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80-89.9%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Achieved 90-100%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Distinctions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Passed 30%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Average Subject 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vert="vert27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45955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HOER TEGNIESE SKOOL PRETORIA-TUINE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67.60</a:t>
                      </a:r>
                      <a:endParaRPr lang="en-ZA" sz="15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369680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PROTEASKOOL / SCHOOL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63.60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05505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NICK MPSHE SEC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61.53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448848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HOERSKOOL ERASMUS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60.50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556799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ITIRELE-ZENZELE COMPREHENSIVE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60.42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73584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RHODESFIELD TECHNICAL HIGH SCHOOL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97.56</a:t>
                      </a:r>
                      <a:endParaRPr lang="en-ZA" sz="1500" b="0" i="0" u="none" strike="noStrike" dirty="0">
                        <a:solidFill>
                          <a:srgbClr val="9C000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58.29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25344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EKANGALA SECONDARY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54.50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72961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PRETORIA TECHNICAL HIGH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54.50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29657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MAMELLONG COMPREHENSIVE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53.07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25378"/>
                  </a:ext>
                </a:extLst>
              </a:tr>
              <a:tr h="305849">
                <a:tc>
                  <a:txBody>
                    <a:bodyPr/>
                    <a:lstStyle/>
                    <a:p>
                      <a:pPr algn="l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LABAN MOTLHABI COMPREHENSIVE SCHOOL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ZA" sz="15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u="none" strike="noStrike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53.07</a:t>
                      </a:r>
                      <a:endParaRPr lang="en-ZA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339" marR="2339" marT="233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497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65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7EEC2-CD48-C9E9-0F78-05AE5A9A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RESULTS – Pass Rates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A92385-4BEA-622E-4658-21F5595E3D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737709"/>
              </p:ext>
            </p:extLst>
          </p:nvPr>
        </p:nvGraphicFramePr>
        <p:xfrm>
          <a:off x="1094015" y="2252663"/>
          <a:ext cx="1049926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957">
                  <a:extLst>
                    <a:ext uri="{9D8B030D-6E8A-4147-A177-3AD203B41FA5}">
                      <a16:colId xmlns:a16="http://schemas.microsoft.com/office/drawing/2014/main" val="3300673922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65407107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1655789977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3019013748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2817557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Specialisation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23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Fitting &amp; Machining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94,4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95,1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3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Automotive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31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Welding &amp; Metalwork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96,3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87,5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98,6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9502469"/>
                  </a:ext>
                </a:extLst>
              </a:tr>
            </a:tbl>
          </a:graphicData>
        </a:graphic>
      </p:graphicFrame>
      <p:sp>
        <p:nvSpPr>
          <p:cNvPr id="3" name="Arrow: Up 2">
            <a:extLst>
              <a:ext uri="{FF2B5EF4-FFF2-40B4-BE49-F238E27FC236}">
                <a16:creationId xmlns:a16="http://schemas.microsoft.com/office/drawing/2014/main" id="{1BBA9B1E-05E9-9FBF-7EEB-9A97E7FFE0C0}"/>
              </a:ext>
            </a:extLst>
          </p:cNvPr>
          <p:cNvSpPr/>
          <p:nvPr/>
        </p:nvSpPr>
        <p:spPr>
          <a:xfrm>
            <a:off x="6003985" y="2863970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1A7F435F-7350-4209-8C7E-A35D4823F719}"/>
              </a:ext>
            </a:extLst>
          </p:cNvPr>
          <p:cNvSpPr/>
          <p:nvPr/>
        </p:nvSpPr>
        <p:spPr>
          <a:xfrm>
            <a:off x="7694762" y="2863970"/>
            <a:ext cx="184030" cy="4148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A6D43499-A932-140C-FDA5-C71057823E89}"/>
              </a:ext>
            </a:extLst>
          </p:cNvPr>
          <p:cNvSpPr/>
          <p:nvPr/>
        </p:nvSpPr>
        <p:spPr>
          <a:xfrm>
            <a:off x="6021238" y="3843701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2D52A2BD-362A-CF59-CE08-62B4CE4435CE}"/>
              </a:ext>
            </a:extLst>
          </p:cNvPr>
          <p:cNvSpPr/>
          <p:nvPr/>
        </p:nvSpPr>
        <p:spPr>
          <a:xfrm>
            <a:off x="6003985" y="3362099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CBDD2514-7574-295D-6C40-3920323E22AA}"/>
              </a:ext>
            </a:extLst>
          </p:cNvPr>
          <p:cNvSpPr/>
          <p:nvPr/>
        </p:nvSpPr>
        <p:spPr>
          <a:xfrm>
            <a:off x="7694762" y="3354174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748DC0E4-F486-5008-1075-8FB0FA109CCA}"/>
              </a:ext>
            </a:extLst>
          </p:cNvPr>
          <p:cNvSpPr/>
          <p:nvPr/>
        </p:nvSpPr>
        <p:spPr>
          <a:xfrm>
            <a:off x="7694762" y="3854292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21ED83F2-3002-1706-3632-7CB484CE79EC}"/>
              </a:ext>
            </a:extLst>
          </p:cNvPr>
          <p:cNvSpPr/>
          <p:nvPr/>
        </p:nvSpPr>
        <p:spPr>
          <a:xfrm>
            <a:off x="9459993" y="3875963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6294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7EEC2-CD48-C9E9-0F78-05AE5A9A3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DISTRICT RESULTS - Average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6A92385-4BEA-622E-4658-21F5595E3D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563054"/>
              </p:ext>
            </p:extLst>
          </p:nvPr>
        </p:nvGraphicFramePr>
        <p:xfrm>
          <a:off x="1094015" y="2252663"/>
          <a:ext cx="10499269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957">
                  <a:extLst>
                    <a:ext uri="{9D8B030D-6E8A-4147-A177-3AD203B41FA5}">
                      <a16:colId xmlns:a16="http://schemas.microsoft.com/office/drawing/2014/main" val="3300673922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65407107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1655789977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3019013748"/>
                    </a:ext>
                  </a:extLst>
                </a:gridCol>
                <a:gridCol w="1730828">
                  <a:extLst>
                    <a:ext uri="{9D8B030D-6E8A-4147-A177-3AD203B41FA5}">
                      <a16:colId xmlns:a16="http://schemas.microsoft.com/office/drawing/2014/main" val="2817557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Specialisation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233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Fitting &amp; Machining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43,9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52,2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54,7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0353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Automotive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48,4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48,8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55,5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313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Welding &amp; Metalwork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41,6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42,9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=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9502469"/>
                  </a:ext>
                </a:extLst>
              </a:tr>
            </a:tbl>
          </a:graphicData>
        </a:graphic>
      </p:graphicFrame>
      <p:sp>
        <p:nvSpPr>
          <p:cNvPr id="3" name="Arrow: Down 2">
            <a:extLst>
              <a:ext uri="{FF2B5EF4-FFF2-40B4-BE49-F238E27FC236}">
                <a16:creationId xmlns:a16="http://schemas.microsoft.com/office/drawing/2014/main" id="{E156F66E-2E18-1BBB-794F-FCD50412BCAB}"/>
              </a:ext>
            </a:extLst>
          </p:cNvPr>
          <p:cNvSpPr/>
          <p:nvPr/>
        </p:nvSpPr>
        <p:spPr>
          <a:xfrm>
            <a:off x="9437299" y="2863970"/>
            <a:ext cx="184030" cy="4148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9AC2D2C2-EEF0-3E8C-8EE5-1EE5EA45C937}"/>
              </a:ext>
            </a:extLst>
          </p:cNvPr>
          <p:cNvSpPr/>
          <p:nvPr/>
        </p:nvSpPr>
        <p:spPr>
          <a:xfrm>
            <a:off x="11115238" y="2822390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18D92D9B-BC05-0B4C-5B1C-754C91DCF1E4}"/>
              </a:ext>
            </a:extLst>
          </p:cNvPr>
          <p:cNvSpPr/>
          <p:nvPr/>
        </p:nvSpPr>
        <p:spPr>
          <a:xfrm>
            <a:off x="5980005" y="2863970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1CA8060-99DF-868F-2A3A-883A33D5B5E0}"/>
              </a:ext>
            </a:extLst>
          </p:cNvPr>
          <p:cNvSpPr/>
          <p:nvPr/>
        </p:nvSpPr>
        <p:spPr>
          <a:xfrm>
            <a:off x="7787341" y="2874149"/>
            <a:ext cx="184030" cy="4148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7ABB1950-EA57-1A77-BDAE-2F8271F5BFA1}"/>
              </a:ext>
            </a:extLst>
          </p:cNvPr>
          <p:cNvSpPr/>
          <p:nvPr/>
        </p:nvSpPr>
        <p:spPr>
          <a:xfrm>
            <a:off x="6003985" y="3371780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679E37F7-BFC9-18E9-E72F-35BF8F36440E}"/>
              </a:ext>
            </a:extLst>
          </p:cNvPr>
          <p:cNvSpPr/>
          <p:nvPr/>
        </p:nvSpPr>
        <p:spPr>
          <a:xfrm>
            <a:off x="7798843" y="3337398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F8B04B8D-C421-3C15-1D1D-A1DB93F9FD4C}"/>
              </a:ext>
            </a:extLst>
          </p:cNvPr>
          <p:cNvSpPr/>
          <p:nvPr/>
        </p:nvSpPr>
        <p:spPr>
          <a:xfrm>
            <a:off x="9420401" y="3371780"/>
            <a:ext cx="184030" cy="41483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2F7228FA-EB8E-66C4-B1E1-F5D5A5ECDE24}"/>
              </a:ext>
            </a:extLst>
          </p:cNvPr>
          <p:cNvSpPr/>
          <p:nvPr/>
        </p:nvSpPr>
        <p:spPr>
          <a:xfrm>
            <a:off x="9437862" y="3879590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83A14BC2-B81B-971F-A38A-8A53962B4577}"/>
              </a:ext>
            </a:extLst>
          </p:cNvPr>
          <p:cNvSpPr/>
          <p:nvPr/>
        </p:nvSpPr>
        <p:spPr>
          <a:xfrm>
            <a:off x="6003985" y="3910469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A4B7BB11-121D-3AF6-BA57-524EE2161292}"/>
              </a:ext>
            </a:extLst>
          </p:cNvPr>
          <p:cNvSpPr/>
          <p:nvPr/>
        </p:nvSpPr>
        <p:spPr>
          <a:xfrm>
            <a:off x="7787341" y="3844862"/>
            <a:ext cx="184030" cy="41483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147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8433-C532-4910-8C58-BE99ED69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Automotive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037C9-C2CE-4A67-AB38-F20025345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6/6 Schools obtained 100% pass rate.</a:t>
            </a:r>
          </a:p>
          <a:p>
            <a:r>
              <a:rPr lang="en-ZA" b="0" dirty="0"/>
              <a:t>Total of 1 distinction (GDE =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ZA" b="0" dirty="0"/>
              <a:t>     Gen Smuts HS – 1</a:t>
            </a:r>
          </a:p>
          <a:p>
            <a:pPr>
              <a:buFont typeface="Wingdings" panose="05000000000000000000" pitchFamily="2" charset="2"/>
              <a:buChar char="Ø"/>
            </a:pPr>
            <a:endParaRPr lang="en-ZA" b="0" dirty="0"/>
          </a:p>
          <a:p>
            <a:r>
              <a:rPr lang="en-ZA" b="0" dirty="0"/>
              <a:t>3/6 Schools obtained above 50% subject average.</a:t>
            </a:r>
          </a:p>
          <a:p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CONGRATULATIONS!</a:t>
            </a:r>
          </a:p>
        </p:txBody>
      </p:sp>
    </p:spTree>
    <p:extLst>
      <p:ext uri="{BB962C8B-B14F-4D97-AF65-F5344CB8AC3E}">
        <p14:creationId xmlns:p14="http://schemas.microsoft.com/office/powerpoint/2010/main" val="2768147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63A7-2799-5DBE-4B7F-39309B02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RESULTS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8F2B2A55-C3DF-75BB-FFFD-A21BAA73F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graphicFrame>
        <p:nvGraphicFramePr>
          <p:cNvPr id="15" name="Content Placeholder 6">
            <a:extLst>
              <a:ext uri="{FF2B5EF4-FFF2-40B4-BE49-F238E27FC236}">
                <a16:creationId xmlns:a16="http://schemas.microsoft.com/office/drawing/2014/main" id="{48F01226-7414-A618-D8AE-F0E5E3792F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1094056"/>
              </p:ext>
            </p:extLst>
          </p:nvPr>
        </p:nvGraphicFramePr>
        <p:xfrm>
          <a:off x="1334529" y="1567547"/>
          <a:ext cx="10585325" cy="4873493"/>
        </p:xfrm>
        <a:graphic>
          <a:graphicData uri="http://schemas.openxmlformats.org/drawingml/2006/table">
            <a:tbl>
              <a:tblPr/>
              <a:tblGrid>
                <a:gridCol w="2693395">
                  <a:extLst>
                    <a:ext uri="{9D8B030D-6E8A-4147-A177-3AD203B41FA5}">
                      <a16:colId xmlns:a16="http://schemas.microsoft.com/office/drawing/2014/main" val="3043588875"/>
                    </a:ext>
                  </a:extLst>
                </a:gridCol>
                <a:gridCol w="5231547">
                  <a:extLst>
                    <a:ext uri="{9D8B030D-6E8A-4147-A177-3AD203B41FA5}">
                      <a16:colId xmlns:a16="http://schemas.microsoft.com/office/drawing/2014/main" val="1794474839"/>
                    </a:ext>
                  </a:extLst>
                </a:gridCol>
                <a:gridCol w="654957">
                  <a:extLst>
                    <a:ext uri="{9D8B030D-6E8A-4147-A177-3AD203B41FA5}">
                      <a16:colId xmlns:a16="http://schemas.microsoft.com/office/drawing/2014/main" val="1806233003"/>
                    </a:ext>
                  </a:extLst>
                </a:gridCol>
                <a:gridCol w="889362">
                  <a:extLst>
                    <a:ext uri="{9D8B030D-6E8A-4147-A177-3AD203B41FA5}">
                      <a16:colId xmlns:a16="http://schemas.microsoft.com/office/drawing/2014/main" val="1832368167"/>
                    </a:ext>
                  </a:extLst>
                </a:gridCol>
                <a:gridCol w="1116064">
                  <a:extLst>
                    <a:ext uri="{9D8B030D-6E8A-4147-A177-3AD203B41FA5}">
                      <a16:colId xmlns:a16="http://schemas.microsoft.com/office/drawing/2014/main" val="263701429"/>
                    </a:ext>
                  </a:extLst>
                </a:gridCol>
              </a:tblGrid>
              <a:tr h="2096442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District Name</a:t>
                      </a:r>
                      <a:endParaRPr lang="en-Z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Centre Name</a:t>
                      </a:r>
                      <a:endParaRPr lang="en-Z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Distinctions</a:t>
                      </a:r>
                      <a:endParaRPr lang="en-Z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Average %</a:t>
                      </a:r>
                      <a:endParaRPr lang="en-Z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Pass %</a:t>
                      </a:r>
                      <a:endParaRPr lang="en-ZA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277732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GENERAL SMUTS HIGH SCHOOL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58,75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474899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HOERSKOOL DIE ANKER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56,08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762492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SPRINGS TECHNICAL SCHOOL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54,88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138728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 TEGNIESE SKOOL CAREL DE WET</a:t>
                      </a:r>
                      <a:endParaRPr lang="nl-NL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47,83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390741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PHOENIX HIGH SCHOOL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43,79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065650"/>
                  </a:ext>
                </a:extLst>
              </a:tr>
              <a:tr h="430256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THUTO LORE SECONDARY SCHOOL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42,44</a:t>
                      </a:r>
                      <a:endParaRPr lang="en-ZA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171" marR="16171" marT="161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2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876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85A2-36FC-40C3-A650-F3190C4B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Fitting &amp; Machining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5B300-B3D1-49D4-9D57-079215C35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8/11 Schools obtained 100% pass rate.</a:t>
            </a:r>
          </a:p>
          <a:p>
            <a:r>
              <a:rPr lang="en-ZA" b="0" dirty="0"/>
              <a:t>Total of 5 distinctions (GDE = 32) </a:t>
            </a:r>
          </a:p>
          <a:p>
            <a:r>
              <a:rPr lang="en-ZA" b="0" dirty="0"/>
              <a:t>7/11 Achieved above 50% subject average.</a:t>
            </a:r>
          </a:p>
          <a:p>
            <a:r>
              <a:rPr lang="en-ZA" b="0" dirty="0"/>
              <a:t>GE – 4</a:t>
            </a:r>
          </a:p>
          <a:p>
            <a:pPr marL="0" indent="0">
              <a:buNone/>
            </a:pPr>
            <a:r>
              <a:rPr lang="en-ZA" b="0" dirty="0"/>
              <a:t>    SW – 1 </a:t>
            </a:r>
          </a:p>
          <a:p>
            <a:pPr marL="0" indent="0">
              <a:buNone/>
            </a:pPr>
            <a:r>
              <a:rPr lang="en-ZA" b="0" dirty="0"/>
              <a:t>    HS Hans Moore – 1 </a:t>
            </a:r>
          </a:p>
          <a:p>
            <a:pPr marL="0" indent="0">
              <a:buNone/>
            </a:pPr>
            <a:endParaRPr lang="en-ZA" b="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530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8BD7-125C-4DA9-87B4-9D91ACA0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62DA9-EE6C-4A70-9A42-5859973D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ZA" b="0" dirty="0"/>
              <a:t>Welcome and Register.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Statistics for GDE. 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2024 NSC Result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Management Plan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Curriculum delivery and ATP completion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School visits and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Administration and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Roadshows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Mark Sheets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Assignment and Baseline assessments. 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Term 1 Formal Assessment.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Informal assessments.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/>
              <a:t>13)	Progressed/High risk/Retained learners</a:t>
            </a:r>
            <a:endParaRPr lang="en-ZA" b="0" dirty="0"/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PAT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Registers.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Training.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PLC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Website</a:t>
            </a:r>
          </a:p>
          <a:p>
            <a:pPr marL="457200" indent="-457200">
              <a:buFont typeface="+mj-lt"/>
              <a:buAutoNum type="arabicPeriod"/>
            </a:pPr>
            <a:r>
              <a:rPr lang="en-ZA" b="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2403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85A2-36FC-40C3-A650-F3190C4BE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Fitting &amp; Machining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5B300-B3D1-49D4-9D57-079215C35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ZA" b="0" dirty="0"/>
          </a:p>
          <a:p>
            <a:r>
              <a:rPr lang="en-ZA" b="0" dirty="0"/>
              <a:t>Springs Boys High School – 2</a:t>
            </a:r>
          </a:p>
          <a:p>
            <a:r>
              <a:rPr lang="en-ZA" b="0" dirty="0"/>
              <a:t>HS Hans Moore – 1</a:t>
            </a:r>
          </a:p>
          <a:p>
            <a:r>
              <a:rPr lang="en-ZA" b="0" dirty="0"/>
              <a:t>Thuto-Tiro SOS – 1 </a:t>
            </a:r>
          </a:p>
          <a:p>
            <a:r>
              <a:rPr lang="en-ZA" b="0" dirty="0"/>
              <a:t>Laban </a:t>
            </a:r>
            <a:r>
              <a:rPr lang="en-ZA" b="0" dirty="0" err="1"/>
              <a:t>Motlhabi</a:t>
            </a:r>
            <a:r>
              <a:rPr lang="en-ZA" b="0" dirty="0"/>
              <a:t> Comp School – 1  </a:t>
            </a:r>
          </a:p>
          <a:p>
            <a:endParaRPr lang="en-ZA" b="0" dirty="0"/>
          </a:p>
          <a:p>
            <a:r>
              <a:rPr lang="en-ZA" sz="2800" dirty="0">
                <a:solidFill>
                  <a:schemeClr val="accent1">
                    <a:lumMod val="75000"/>
                  </a:schemeClr>
                </a:solidFill>
              </a:rPr>
              <a:t>CONGRATULATIONS!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14306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37B18-37E9-2877-8B94-F96729EA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RESULTS</a:t>
            </a:r>
            <a:endParaRPr lang="en-US" dirty="0"/>
          </a:p>
        </p:txBody>
      </p:sp>
      <p:graphicFrame>
        <p:nvGraphicFramePr>
          <p:cNvPr id="17" name="Content Placeholder 10">
            <a:extLst>
              <a:ext uri="{FF2B5EF4-FFF2-40B4-BE49-F238E27FC236}">
                <a16:creationId xmlns:a16="http://schemas.microsoft.com/office/drawing/2014/main" id="{F119F0F8-AE7D-5CCA-8A20-9D4DB910E8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44148"/>
              </p:ext>
            </p:extLst>
          </p:nvPr>
        </p:nvGraphicFramePr>
        <p:xfrm>
          <a:off x="1334529" y="1776689"/>
          <a:ext cx="10585325" cy="4813890"/>
        </p:xfrm>
        <a:graphic>
          <a:graphicData uri="http://schemas.openxmlformats.org/drawingml/2006/table">
            <a:tbl>
              <a:tblPr/>
              <a:tblGrid>
                <a:gridCol w="2686344">
                  <a:extLst>
                    <a:ext uri="{9D8B030D-6E8A-4147-A177-3AD203B41FA5}">
                      <a16:colId xmlns:a16="http://schemas.microsoft.com/office/drawing/2014/main" val="1397021308"/>
                    </a:ext>
                  </a:extLst>
                </a:gridCol>
                <a:gridCol w="5193445">
                  <a:extLst>
                    <a:ext uri="{9D8B030D-6E8A-4147-A177-3AD203B41FA5}">
                      <a16:colId xmlns:a16="http://schemas.microsoft.com/office/drawing/2014/main" val="4128565190"/>
                    </a:ext>
                  </a:extLst>
                </a:gridCol>
                <a:gridCol w="672845">
                  <a:extLst>
                    <a:ext uri="{9D8B030D-6E8A-4147-A177-3AD203B41FA5}">
                      <a16:colId xmlns:a16="http://schemas.microsoft.com/office/drawing/2014/main" val="1864454160"/>
                    </a:ext>
                  </a:extLst>
                </a:gridCol>
                <a:gridCol w="904381">
                  <a:extLst>
                    <a:ext uri="{9D8B030D-6E8A-4147-A177-3AD203B41FA5}">
                      <a16:colId xmlns:a16="http://schemas.microsoft.com/office/drawing/2014/main" val="3745442196"/>
                    </a:ext>
                  </a:extLst>
                </a:gridCol>
                <a:gridCol w="1128310">
                  <a:extLst>
                    <a:ext uri="{9D8B030D-6E8A-4147-A177-3AD203B41FA5}">
                      <a16:colId xmlns:a16="http://schemas.microsoft.com/office/drawing/2014/main" val="745797385"/>
                    </a:ext>
                  </a:extLst>
                </a:gridCol>
              </a:tblGrid>
              <a:tr h="1477766"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District Name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Centre Name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Distinctions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Average %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Pass %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375367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HOERSKOOL TRANSVALIA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61,64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066683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LABAN MOTLHABI COMPREHENSIVE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59,57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0195359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SPRINGS BOYS HIGH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59,29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716284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SPRINGS TECHNICAL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58,73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129919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EKURHULENI NORTH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HOERSKOOL HANS MOORE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54,67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577975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HOERSKOOL DIE ANKER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51,64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18506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SIZANANI THUSANANG COMPREHENSIVE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50,21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533643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HOERSKOOL JOHN VORSTER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49,50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615359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PHOENIX HIGH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43,94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94,44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758898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THUTO-TIRO COMPREHENSIVE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53,65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94,12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040911"/>
                  </a:ext>
                </a:extLst>
              </a:tr>
              <a:tr h="303284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HOER TEGNIESE SKOOL CAREL DE WET</a:t>
                      </a:r>
                      <a:endParaRPr lang="nl-NL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43,25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87,50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213" marR="11213" marT="112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148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934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92D0-C958-474D-A0B1-A1BCEC06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Welding &amp; Metalwork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2849-DE6F-43A6-AA13-DBCB524F1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7/10 Schools obtained 100% pass rate.</a:t>
            </a:r>
          </a:p>
          <a:p>
            <a:r>
              <a:rPr lang="en-ZA" b="0" dirty="0"/>
              <a:t>Total of 1 distinction (GDE = 5)</a:t>
            </a:r>
          </a:p>
          <a:p>
            <a:pPr marL="0" indent="0">
              <a:buNone/>
            </a:pPr>
            <a:endParaRPr lang="en-ZA" b="0" dirty="0"/>
          </a:p>
          <a:p>
            <a:r>
              <a:rPr lang="en-ZA" b="0" dirty="0"/>
              <a:t>4/10 Schools obtained above 50% subject average.</a:t>
            </a:r>
          </a:p>
          <a:p>
            <a:endParaRPr lang="en-ZA" b="0" dirty="0"/>
          </a:p>
          <a:p>
            <a:r>
              <a:rPr lang="en-ZA" dirty="0">
                <a:solidFill>
                  <a:srgbClr val="FF0000"/>
                </a:solidFill>
              </a:rPr>
              <a:t>CONCERNING!</a:t>
            </a:r>
          </a:p>
        </p:txBody>
      </p:sp>
    </p:spTree>
    <p:extLst>
      <p:ext uri="{BB962C8B-B14F-4D97-AF65-F5344CB8AC3E}">
        <p14:creationId xmlns:p14="http://schemas.microsoft.com/office/powerpoint/2010/main" val="11054974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69ABB-7E3F-4253-14D7-1058E522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RESULTS</a:t>
            </a:r>
            <a:endParaRPr lang="en-US" dirty="0"/>
          </a:p>
        </p:txBody>
      </p:sp>
      <p:graphicFrame>
        <p:nvGraphicFramePr>
          <p:cNvPr id="10" name="Content Placeholder 6">
            <a:extLst>
              <a:ext uri="{FF2B5EF4-FFF2-40B4-BE49-F238E27FC236}">
                <a16:creationId xmlns:a16="http://schemas.microsoft.com/office/drawing/2014/main" id="{8A305AA3-B473-B940-A7F1-8C6E7069B7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499264"/>
              </p:ext>
            </p:extLst>
          </p:nvPr>
        </p:nvGraphicFramePr>
        <p:xfrm>
          <a:off x="1334530" y="1697677"/>
          <a:ext cx="10585326" cy="5013671"/>
        </p:xfrm>
        <a:graphic>
          <a:graphicData uri="http://schemas.openxmlformats.org/drawingml/2006/table">
            <a:tbl>
              <a:tblPr/>
              <a:tblGrid>
                <a:gridCol w="2685682">
                  <a:extLst>
                    <a:ext uri="{9D8B030D-6E8A-4147-A177-3AD203B41FA5}">
                      <a16:colId xmlns:a16="http://schemas.microsoft.com/office/drawing/2014/main" val="739763087"/>
                    </a:ext>
                  </a:extLst>
                </a:gridCol>
                <a:gridCol w="5189869">
                  <a:extLst>
                    <a:ext uri="{9D8B030D-6E8A-4147-A177-3AD203B41FA5}">
                      <a16:colId xmlns:a16="http://schemas.microsoft.com/office/drawing/2014/main" val="473685286"/>
                    </a:ext>
                  </a:extLst>
                </a:gridCol>
                <a:gridCol w="674524">
                  <a:extLst>
                    <a:ext uri="{9D8B030D-6E8A-4147-A177-3AD203B41FA5}">
                      <a16:colId xmlns:a16="http://schemas.microsoft.com/office/drawing/2014/main" val="839132183"/>
                    </a:ext>
                  </a:extLst>
                </a:gridCol>
                <a:gridCol w="905792">
                  <a:extLst>
                    <a:ext uri="{9D8B030D-6E8A-4147-A177-3AD203B41FA5}">
                      <a16:colId xmlns:a16="http://schemas.microsoft.com/office/drawing/2014/main" val="3267394503"/>
                    </a:ext>
                  </a:extLst>
                </a:gridCol>
                <a:gridCol w="1129459">
                  <a:extLst>
                    <a:ext uri="{9D8B030D-6E8A-4147-A177-3AD203B41FA5}">
                      <a16:colId xmlns:a16="http://schemas.microsoft.com/office/drawing/2014/main" val="3768259368"/>
                    </a:ext>
                  </a:extLst>
                </a:gridCol>
              </a:tblGrid>
              <a:tr h="164258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District Name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Centre Name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Distinctions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Average %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PASS  %</a:t>
                      </a:r>
                      <a:endParaRPr lang="en-ZA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065183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PROTEASKOOL /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63,60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204836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MAMELLONG COMPREHENSIVE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53,07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165295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LABAN MOTLHABI COMPREHENSIVE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53,07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552487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THUTO-TIRO COMPREHENSIVE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51,42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5404330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SPRINGS TECHNICAL SCHOOL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46,50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07480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PHOENIX HIGH SCHOOL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42,50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5078746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HOER TEGNIESE SKOOL CAREL DE WET</a:t>
                      </a:r>
                      <a:endParaRPr lang="nl-NL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39,50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100,00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56555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SEDIBENG EAST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THUTO LORE SECONDARY SCHOOL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40,69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95,24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657408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GAUTENG EAST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ESIBONELWESIHLE SECONDARY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43,83</a:t>
                      </a:r>
                      <a:endParaRPr lang="en-ZA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93,33</a:t>
                      </a:r>
                      <a:endParaRPr lang="en-ZA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951805"/>
                  </a:ext>
                </a:extLst>
              </a:tr>
              <a:tr h="337109"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SEDIBENG WEST DISTRICT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SIZANANI THUSANANG COMPREHENSIVE SCHOOL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37,83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Aptos Narrow" panose="020B0004020202020204" pitchFamily="34" charset="0"/>
                        </a:rPr>
                        <a:t>66,67</a:t>
                      </a:r>
                      <a:endParaRPr lang="en-ZA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590" marR="13590" marT="135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670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47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82ED-D856-BA20-7A36-80AF2BD0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IMPORTANT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75562-C03F-5E41-6132-3F59BFC1F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Previous examination papers NB!!!!!</a:t>
            </a:r>
          </a:p>
          <a:p>
            <a:r>
              <a:rPr lang="en-US" dirty="0"/>
              <a:t>PLANNING!</a:t>
            </a:r>
          </a:p>
          <a:p>
            <a:r>
              <a:rPr lang="en-US" dirty="0"/>
              <a:t>Proper PAT tasks!</a:t>
            </a:r>
          </a:p>
          <a:p>
            <a:r>
              <a:rPr lang="en-US" dirty="0"/>
              <a:t>OWN PAT tasks!</a:t>
            </a:r>
          </a:p>
          <a:p>
            <a:r>
              <a:rPr lang="en-US" dirty="0"/>
              <a:t>Quality Assessments – March / June assessments</a:t>
            </a:r>
          </a:p>
          <a:p>
            <a:r>
              <a:rPr lang="en-US" dirty="0"/>
              <a:t>Informal assessments.</a:t>
            </a:r>
          </a:p>
          <a:p>
            <a:r>
              <a:rPr lang="en-US" dirty="0"/>
              <a:t>Support programs and content for highflyers to enhance number of distinctions</a:t>
            </a:r>
          </a:p>
          <a:p>
            <a:endParaRPr lang="en-US" dirty="0"/>
          </a:p>
          <a:p>
            <a:r>
              <a:rPr lang="en-US" dirty="0"/>
              <a:t>RESULT IN EXCELLENT PASS RATES!</a:t>
            </a:r>
          </a:p>
        </p:txBody>
      </p:sp>
    </p:spTree>
    <p:extLst>
      <p:ext uri="{BB962C8B-B14F-4D97-AF65-F5344CB8AC3E}">
        <p14:creationId xmlns:p14="http://schemas.microsoft.com/office/powerpoint/2010/main" val="2931325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818250F-0FC7-48B9-8070-0015413C0A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1837" y="1614752"/>
            <a:ext cx="6078828" cy="34041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61CFE4-6BE0-4D43-B4B0-ADE10C24693D}"/>
              </a:ext>
            </a:extLst>
          </p:cNvPr>
          <p:cNvSpPr txBox="1"/>
          <p:nvPr/>
        </p:nvSpPr>
        <p:spPr>
          <a:xfrm>
            <a:off x="725510" y="4881093"/>
            <a:ext cx="107409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To each and every educator who worked very hard.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By placing the interest of the learner first.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3200" dirty="0"/>
              <a:t>For your dedication to the subject</a:t>
            </a:r>
          </a:p>
        </p:txBody>
      </p:sp>
    </p:spTree>
    <p:extLst>
      <p:ext uri="{BB962C8B-B14F-4D97-AF65-F5344CB8AC3E}">
        <p14:creationId xmlns:p14="http://schemas.microsoft.com/office/powerpoint/2010/main" val="3601755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4598-2982-4715-95EB-0D4D9FA16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1A6F1-512F-4E83-8BC0-183CB993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Management plan for school visits had been sent with email.</a:t>
            </a:r>
          </a:p>
          <a:p>
            <a:r>
              <a:rPr lang="en-ZA" b="0" dirty="0"/>
              <a:t>School visits to start 20 January 2025.</a:t>
            </a:r>
          </a:p>
          <a:p>
            <a:r>
              <a:rPr lang="en-ZA" b="0" dirty="0"/>
              <a:t>GDE / DBE responsibilities – will inform in due time if any changes will occur in management plan for school visits.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Next SUBJECT MEETING – 3 March 2024 – SE/SW</a:t>
            </a:r>
          </a:p>
          <a:p>
            <a:pPr marL="0" indent="0">
              <a:buNone/>
            </a:pPr>
            <a:r>
              <a:rPr lang="en-ZA" sz="2800" dirty="0">
                <a:solidFill>
                  <a:srgbClr val="FF0000"/>
                </a:solidFill>
              </a:rPr>
              <a:t>                                                – 4 March 2023 – GE</a:t>
            </a:r>
          </a:p>
        </p:txBody>
      </p:sp>
    </p:spTree>
    <p:extLst>
      <p:ext uri="{BB962C8B-B14F-4D97-AF65-F5344CB8AC3E}">
        <p14:creationId xmlns:p14="http://schemas.microsoft.com/office/powerpoint/2010/main" val="3551629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CEB05-2401-4913-8CA8-AFC5682A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Curriculum delivery and ATP completion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A4D5A-3020-4C18-B83C-52C3F610F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Educators do not teach all content – last year found whole topics missing!</a:t>
            </a:r>
          </a:p>
          <a:p>
            <a:r>
              <a:rPr lang="en-ZA" b="0" dirty="0"/>
              <a:t>Teach according to Revised ATP 2023/24/25 content for Grade 10 and 11.</a:t>
            </a:r>
          </a:p>
          <a:p>
            <a:r>
              <a:rPr lang="en-ZA" dirty="0">
                <a:solidFill>
                  <a:srgbClr val="FF0000"/>
                </a:solidFill>
              </a:rPr>
              <a:t>Grade 12 – NO trimming of ATP!</a:t>
            </a:r>
          </a:p>
          <a:p>
            <a:r>
              <a:rPr lang="en-ZA" b="0" dirty="0"/>
              <a:t>ATP’s with % available on website for downloading.</a:t>
            </a:r>
          </a:p>
          <a:p>
            <a:r>
              <a:rPr lang="en-ZA" b="0" dirty="0"/>
              <a:t>SBA moderation in 2024 clearly showed educators did NOT USE the ATP’s with the allocated percentages.</a:t>
            </a:r>
          </a:p>
          <a:p>
            <a:r>
              <a:rPr lang="en-ZA" b="0" dirty="0"/>
              <a:t>D.H.’s to monitor ATP’s </a:t>
            </a:r>
            <a:r>
              <a:rPr lang="en-ZA" dirty="0"/>
              <a:t>EVERY two weeks</a:t>
            </a:r>
            <a:r>
              <a:rPr lang="en-ZA" b="0" dirty="0"/>
              <a:t>.</a:t>
            </a:r>
          </a:p>
          <a:p>
            <a:r>
              <a:rPr lang="en-ZA" b="0" dirty="0"/>
              <a:t>Curriculum behind – need to show strategies for catching UP!</a:t>
            </a:r>
          </a:p>
          <a:p>
            <a:r>
              <a:rPr lang="en-ZA" b="0" dirty="0"/>
              <a:t>Registers to be kept on ANY type of extra class.</a:t>
            </a:r>
          </a:p>
          <a:p>
            <a:r>
              <a:rPr lang="en-ZA" dirty="0">
                <a:highlight>
                  <a:srgbClr val="FFFF00"/>
                </a:highlight>
              </a:rPr>
              <a:t>Subject Improvement Plan to be submitted to DSA – 14 February 2025</a:t>
            </a:r>
          </a:p>
        </p:txBody>
      </p:sp>
    </p:spTree>
    <p:extLst>
      <p:ext uri="{BB962C8B-B14F-4D97-AF65-F5344CB8AC3E}">
        <p14:creationId xmlns:p14="http://schemas.microsoft.com/office/powerpoint/2010/main" val="1752714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6381-C7EE-42FA-9F3F-1B8D1AAA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SCHOOL VISITS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BE328-939A-4B17-B518-56E23D116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PLC support important – USE MS Teams or face-to-face.</a:t>
            </a:r>
          </a:p>
          <a:p>
            <a:r>
              <a:rPr lang="en-ZA" b="0" dirty="0"/>
              <a:t>If needed – I will arrange Teams meetings for educators and download registers.</a:t>
            </a:r>
          </a:p>
          <a:p>
            <a:r>
              <a:rPr lang="en-ZA" b="0" dirty="0"/>
              <a:t>Give support, but educators DO NOT implement support strategies and suggestions in order to make teaching and curriculum delivery more effective.</a:t>
            </a:r>
          </a:p>
          <a:p>
            <a:r>
              <a:rPr lang="en-ZA" b="0" dirty="0"/>
              <a:t>Email or WhatsApp if support is needed – concerning that only a few do this.</a:t>
            </a:r>
          </a:p>
          <a:p>
            <a:r>
              <a:rPr lang="en-ZA" b="0" dirty="0"/>
              <a:t>Upon visits – “</a:t>
            </a:r>
            <a:r>
              <a:rPr lang="en-ZA" b="0" i="1" dirty="0"/>
              <a:t>I did not know</a:t>
            </a:r>
            <a:r>
              <a:rPr lang="en-ZA" b="0" dirty="0"/>
              <a:t>” or “</a:t>
            </a:r>
            <a:r>
              <a:rPr lang="en-ZA" b="0" i="1" dirty="0"/>
              <a:t>I did not understand</a:t>
            </a:r>
            <a:r>
              <a:rPr lang="en-ZA" b="0" dirty="0"/>
              <a:t>” – Serious implication on quality teaching.</a:t>
            </a:r>
          </a:p>
          <a:p>
            <a:r>
              <a:rPr lang="en-ZA" b="0" dirty="0"/>
              <a:t>Support visits – monitor class teaching and teaching methods.</a:t>
            </a:r>
          </a:p>
        </p:txBody>
      </p:sp>
    </p:spTree>
    <p:extLst>
      <p:ext uri="{BB962C8B-B14F-4D97-AF65-F5344CB8AC3E}">
        <p14:creationId xmlns:p14="http://schemas.microsoft.com/office/powerpoint/2010/main" val="2762130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86E27-6113-82C7-6EA8-EFD88221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ADMINISTRATION and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AF0B-EA43-BD17-89CF-894BDE398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SBA and PAT files – separate</a:t>
            </a:r>
          </a:p>
          <a:p>
            <a:r>
              <a:rPr lang="en-ZA" b="0" dirty="0"/>
              <a:t>Teacher files – Table of content visible with content updated.</a:t>
            </a:r>
          </a:p>
          <a:p>
            <a:r>
              <a:rPr lang="en-ZA" b="0" dirty="0"/>
              <a:t>PAT files WITH mark sheets.</a:t>
            </a:r>
          </a:p>
          <a:p>
            <a:r>
              <a:rPr lang="en-ZA" dirty="0"/>
              <a:t>NO</a:t>
            </a:r>
            <a:r>
              <a:rPr lang="en-ZA" b="0" dirty="0"/>
              <a:t> test/exam may leave the school premises.</a:t>
            </a:r>
          </a:p>
          <a:p>
            <a:r>
              <a:rPr lang="en-ZA" dirty="0"/>
              <a:t>NO</a:t>
            </a:r>
            <a:r>
              <a:rPr lang="en-ZA" b="0" dirty="0"/>
              <a:t> PAT task or part of it to leave school premises.</a:t>
            </a:r>
          </a:p>
          <a:p>
            <a:r>
              <a:rPr lang="en-ZA" b="0" dirty="0"/>
              <a:t>Proper planning </a:t>
            </a:r>
            <a:r>
              <a:rPr lang="en-ZA" dirty="0"/>
              <a:t>MUST</a:t>
            </a:r>
            <a:r>
              <a:rPr lang="en-ZA" b="0" dirty="0"/>
              <a:t> be available for verification on school visit</a:t>
            </a:r>
          </a:p>
          <a:p>
            <a:r>
              <a:rPr lang="en-ZA" b="0" dirty="0">
                <a:highlight>
                  <a:srgbClr val="FFFF00"/>
                </a:highlight>
              </a:rPr>
              <a:t>Planning – WHAT / WHEN / HOW teaching is going to take place WITH ALL specified assessments included in planning</a:t>
            </a:r>
          </a:p>
          <a:p>
            <a:r>
              <a:rPr lang="en-ZA" b="0" dirty="0">
                <a:highlight>
                  <a:srgbClr val="FFFF00"/>
                </a:highlight>
              </a:rPr>
              <a:t>ATPs to be kept updated daily!</a:t>
            </a:r>
          </a:p>
          <a:p>
            <a:r>
              <a:rPr lang="en-ZA" b="0" dirty="0"/>
              <a:t>Please complete </a:t>
            </a:r>
            <a:r>
              <a:rPr lang="en-ZA" dirty="0"/>
              <a:t>Educator Profiles </a:t>
            </a:r>
            <a:r>
              <a:rPr lang="en-ZA" b="0" dirty="0"/>
              <a:t>on Google Forms – Link will be send via WA</a:t>
            </a:r>
          </a:p>
          <a:p>
            <a:endParaRPr lang="en-ZA" b="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9417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5EBBF-42B2-495C-AFC6-0DAB20D96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Welcome and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A013D-C9C1-4B3B-9DCB-9753F2299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600" b="0" dirty="0"/>
              <a:t>Welcome to 2025</a:t>
            </a:r>
          </a:p>
          <a:p>
            <a:endParaRPr lang="en-ZA" sz="3600" b="0" dirty="0"/>
          </a:p>
          <a:p>
            <a:r>
              <a:rPr lang="en-ZA" sz="3600" b="0" dirty="0"/>
              <a:t>Register via QR code – Google Forms</a:t>
            </a:r>
          </a:p>
          <a:p>
            <a:r>
              <a:rPr lang="en-ZA" sz="3600" b="0" dirty="0"/>
              <a:t>Please complete BEFORE 16:00 – register lock after 16:00</a:t>
            </a:r>
          </a:p>
        </p:txBody>
      </p:sp>
    </p:spTree>
    <p:extLst>
      <p:ext uri="{BB962C8B-B14F-4D97-AF65-F5344CB8AC3E}">
        <p14:creationId xmlns:p14="http://schemas.microsoft.com/office/powerpoint/2010/main" val="1591248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884F7-0D6C-54FE-AFFA-E4044C41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Moderation colour pens – Post moderation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804EB-A881-08CA-71A1-33DF939A5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School level – Green pen</a:t>
            </a:r>
          </a:p>
          <a:p>
            <a:r>
              <a:rPr lang="en-US" dirty="0"/>
              <a:t>District level – Orange pen</a:t>
            </a:r>
          </a:p>
          <a:p>
            <a:r>
              <a:rPr lang="en-US"/>
              <a:t>Provincial level – Pink pen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15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180454E6-8946-956F-B6D2-1E35BC398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altLang="en-US" dirty="0"/>
              <a:t>Complete Weekly Planner</a:t>
            </a:r>
            <a:endParaRPr lang="en-GB" altLang="en-US" dirty="0"/>
          </a:p>
        </p:txBody>
      </p:sp>
      <p:pic>
        <p:nvPicPr>
          <p:cNvPr id="33795" name="Content Placeholder 3">
            <a:extLst>
              <a:ext uri="{FF2B5EF4-FFF2-40B4-BE49-F238E27FC236}">
                <a16:creationId xmlns:a16="http://schemas.microsoft.com/office/drawing/2014/main" id="{2F13DCED-AC6B-EC91-E88A-A5B2D927BF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470025"/>
            <a:ext cx="9183688" cy="466883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52456998-6895-8859-8927-42141BA8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altLang="en-US" dirty="0"/>
              <a:t>Complete ATP</a:t>
            </a:r>
            <a:endParaRPr lang="en-GB" altLang="en-US" dirty="0"/>
          </a:p>
        </p:txBody>
      </p:sp>
      <p:pic>
        <p:nvPicPr>
          <p:cNvPr id="34819" name="Content Placeholder 3">
            <a:extLst>
              <a:ext uri="{FF2B5EF4-FFF2-40B4-BE49-F238E27FC236}">
                <a16:creationId xmlns:a16="http://schemas.microsoft.com/office/drawing/2014/main" id="{2F5E4486-35B9-AACB-3E50-F2BD9F458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6073" y="1495486"/>
            <a:ext cx="8688903" cy="4875153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0299-532C-440C-B40F-7D3C52D26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Grade 12 Roadshows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7ADD0-A69C-4B9F-AF9F-A62A60EDA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0" dirty="0"/>
              <a:t>Will be held on MS Teams from 3 – 5 February 2025</a:t>
            </a:r>
          </a:p>
          <a:p>
            <a:r>
              <a:rPr lang="en-ZA" b="0" dirty="0"/>
              <a:t>CONCERN – Absence from educators in 2024 …..</a:t>
            </a:r>
          </a:p>
          <a:p>
            <a:endParaRPr lang="en-ZA" b="0" dirty="0"/>
          </a:p>
          <a:p>
            <a:pPr marL="0" indent="0">
              <a:buNone/>
            </a:pPr>
            <a:r>
              <a:rPr lang="en-ZA" b="0" dirty="0"/>
              <a:t>   </a:t>
            </a:r>
            <a:r>
              <a:rPr lang="en-ZA" u="sng" dirty="0">
                <a:solidFill>
                  <a:srgbClr val="FF0000"/>
                </a:solidFill>
              </a:rPr>
              <a:t>PAT MEDIATION – ALL SPECIALISATIONS</a:t>
            </a:r>
          </a:p>
          <a:p>
            <a:r>
              <a:rPr lang="en-ZA" b="0" dirty="0"/>
              <a:t>ALL educators to WITH DH </a:t>
            </a:r>
            <a:r>
              <a:rPr lang="en-ZA" dirty="0"/>
              <a:t>MUST</a:t>
            </a:r>
            <a:r>
              <a:rPr lang="en-ZA" b="0" dirty="0"/>
              <a:t> attend.</a:t>
            </a:r>
          </a:p>
          <a:p>
            <a:r>
              <a:rPr lang="en-ZA" b="0" dirty="0"/>
              <a:t>Teams platform</a:t>
            </a:r>
            <a:endParaRPr lang="en-ZA" dirty="0"/>
          </a:p>
          <a:p>
            <a:r>
              <a:rPr lang="en-ZA" b="0" dirty="0"/>
              <a:t>Time: </a:t>
            </a:r>
            <a:r>
              <a:rPr lang="en-ZA" dirty="0"/>
              <a:t>14:30 – 16:30 </a:t>
            </a:r>
          </a:p>
          <a:p>
            <a:r>
              <a:rPr lang="en-ZA" b="0" dirty="0"/>
              <a:t>Grade 10 – 12 PAT to be discussed.</a:t>
            </a:r>
          </a:p>
          <a:p>
            <a:r>
              <a:rPr lang="en-ZA" b="0" dirty="0"/>
              <a:t>EACH Specialisation separate.</a:t>
            </a:r>
          </a:p>
          <a:p>
            <a:r>
              <a:rPr lang="en-ZA" dirty="0">
                <a:solidFill>
                  <a:srgbClr val="FF0000"/>
                </a:solidFill>
              </a:rPr>
              <a:t>Automotive – 10 February</a:t>
            </a:r>
          </a:p>
          <a:p>
            <a:r>
              <a:rPr lang="en-ZA" dirty="0">
                <a:solidFill>
                  <a:srgbClr val="FF0000"/>
                </a:solidFill>
              </a:rPr>
              <a:t>Fitting and Machining – 12 February</a:t>
            </a:r>
          </a:p>
          <a:p>
            <a:r>
              <a:rPr lang="en-ZA" dirty="0">
                <a:solidFill>
                  <a:srgbClr val="FF0000"/>
                </a:solidFill>
              </a:rPr>
              <a:t>Welding and Metalwork – 13 February</a:t>
            </a:r>
          </a:p>
        </p:txBody>
      </p:sp>
    </p:spTree>
    <p:extLst>
      <p:ext uri="{BB962C8B-B14F-4D97-AF65-F5344CB8AC3E}">
        <p14:creationId xmlns:p14="http://schemas.microsoft.com/office/powerpoint/2010/main" val="3185452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45E37-F4A9-4347-A5F4-523AA4F1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Mark 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E675D-705E-43D1-9487-B64C77E6A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389" y="1567547"/>
            <a:ext cx="11074467" cy="48380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200" b="0" u="sng" dirty="0"/>
              <a:t>Composite Mark sheet</a:t>
            </a:r>
            <a:r>
              <a:rPr lang="en-ZA" sz="3200" b="0" dirty="0"/>
              <a:t>:</a:t>
            </a:r>
          </a:p>
          <a:p>
            <a:pPr marL="0" indent="0">
              <a:buNone/>
            </a:pPr>
            <a:endParaRPr lang="en-ZA" sz="3200" b="0" dirty="0"/>
          </a:p>
          <a:p>
            <a:r>
              <a:rPr lang="en-ZA" sz="3200" b="0" dirty="0"/>
              <a:t>Mark sheet is available on the website for download.</a:t>
            </a:r>
          </a:p>
          <a:p>
            <a:r>
              <a:rPr lang="en-ZA" sz="3200" b="0" dirty="0"/>
              <a:t>New weightings for Grade 10/11 on PAT in Term 2 and 3.</a:t>
            </a:r>
          </a:p>
          <a:p>
            <a:r>
              <a:rPr lang="en-ZA" sz="3200" b="0" dirty="0"/>
              <a:t>Use Phase 4 for Phase 2 and Phase 2 for Phase 4 on SASAMS.</a:t>
            </a:r>
          </a:p>
          <a:p>
            <a:r>
              <a:rPr lang="en-ZA" sz="3200" b="0" dirty="0"/>
              <a:t>PAT mark sheets in PAT documents.</a:t>
            </a:r>
          </a:p>
          <a:p>
            <a:r>
              <a:rPr lang="en-ZA" sz="3200" b="0" dirty="0"/>
              <a:t>Excel spread sheets not yet available on website for download (Grades 10 - 12). Will inform when available.</a:t>
            </a:r>
          </a:p>
          <a:p>
            <a:pPr marL="0" indent="0">
              <a:buNone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44505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Baseline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800" dirty="0">
                <a:solidFill>
                  <a:srgbClr val="FF0000"/>
                </a:solidFill>
              </a:rPr>
              <a:t>Develop OWN Baseline assessments</a:t>
            </a:r>
            <a:endParaRPr lang="en-ZA" sz="2800" b="0" dirty="0"/>
          </a:p>
          <a:p>
            <a:r>
              <a:rPr lang="en-ZA" sz="2800" b="0" dirty="0"/>
              <a:t>GDE to monitor</a:t>
            </a:r>
          </a:p>
          <a:p>
            <a:r>
              <a:rPr lang="en-ZA" sz="2800" b="0" dirty="0"/>
              <a:t>D.H. to MONITOR!!</a:t>
            </a:r>
          </a:p>
          <a:p>
            <a:r>
              <a:rPr lang="en-ZA" sz="2800" b="0" dirty="0"/>
              <a:t>SEPARATE book/file to monitor baseline assessments.</a:t>
            </a:r>
          </a:p>
          <a:p>
            <a:r>
              <a:rPr lang="en-ZA" sz="2800" b="0" dirty="0"/>
              <a:t>Separate mark sheet for informal recording</a:t>
            </a:r>
          </a:p>
        </p:txBody>
      </p:sp>
    </p:spTree>
    <p:extLst>
      <p:ext uri="{BB962C8B-B14F-4D97-AF65-F5344CB8AC3E}">
        <p14:creationId xmlns:p14="http://schemas.microsoft.com/office/powerpoint/2010/main" val="11822280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33BE-439D-4383-A3D5-DE7DF200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0" dirty="0"/>
              <a:t>Baseline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AECF0-3755-40EC-A265-0EC287483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800" b="0" dirty="0"/>
              <a:t>Baseline assessment to be conducted for Grade 11 and 12 </a:t>
            </a:r>
            <a:r>
              <a:rPr lang="en-ZA" sz="2800" dirty="0"/>
              <a:t>BEFORE</a:t>
            </a:r>
            <a:r>
              <a:rPr lang="en-ZA" sz="2800" b="0" dirty="0"/>
              <a:t> EACH TOPIC!</a:t>
            </a:r>
          </a:p>
          <a:p>
            <a:r>
              <a:rPr lang="en-ZA" sz="2800" b="0" dirty="0"/>
              <a:t>Baseline assessment </a:t>
            </a:r>
            <a:r>
              <a:rPr lang="en-ZA" sz="2800" b="0" dirty="0">
                <a:highlight>
                  <a:srgbClr val="FFFF00"/>
                </a:highlight>
              </a:rPr>
              <a:t>proof be available </a:t>
            </a:r>
            <a:r>
              <a:rPr lang="en-ZA" sz="2800" b="0" dirty="0"/>
              <a:t>on school visits.</a:t>
            </a:r>
          </a:p>
          <a:p>
            <a:r>
              <a:rPr lang="en-ZA" sz="2800" b="0" dirty="0"/>
              <a:t>Requirement now from DBE Curriculum. </a:t>
            </a:r>
          </a:p>
          <a:p>
            <a:r>
              <a:rPr lang="en-ZA" sz="2800" b="0" dirty="0"/>
              <a:t>Determine content knowledge carried over from 2024.</a:t>
            </a:r>
          </a:p>
          <a:p>
            <a:r>
              <a:rPr lang="en-ZA" sz="2800" b="0" dirty="0"/>
              <a:t>Shortcomings in content knowledge to be addressed in teaching and lessons.</a:t>
            </a:r>
          </a:p>
          <a:p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1774900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F223D-049F-45E0-BD24-E9C965CCE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Term 1 Formal Assessments – </a:t>
            </a:r>
            <a:r>
              <a:rPr lang="en-ZA" cap="all" dirty="0" err="1"/>
              <a:t>GradeS</a:t>
            </a:r>
            <a:r>
              <a:rPr lang="en-ZA" cap="all" dirty="0"/>
              <a:t> 10 – 12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091F3-756F-41BF-A5E5-9B1F6077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800" b="0" dirty="0"/>
              <a:t>Grades 10 – 12:  TEST – 60 minutes.</a:t>
            </a:r>
          </a:p>
          <a:p>
            <a:r>
              <a:rPr lang="en-ZA" sz="2800" b="0" dirty="0"/>
              <a:t>Grades 10 – 12  Guideline in pre-moderation tool. USE IT.</a:t>
            </a:r>
          </a:p>
          <a:p>
            <a:r>
              <a:rPr lang="en-ZA" sz="2800" b="0" dirty="0"/>
              <a:t>NO 2 or 3 different tests and then add to make 50!</a:t>
            </a:r>
          </a:p>
          <a:p>
            <a:r>
              <a:rPr lang="en-ZA" sz="2800" b="0" dirty="0"/>
              <a:t>Set own tests.</a:t>
            </a:r>
          </a:p>
          <a:p>
            <a:r>
              <a:rPr lang="en-ZA" sz="2800" b="0" dirty="0"/>
              <a:t>D.H. To pre- and post MODERATE!!</a:t>
            </a:r>
          </a:p>
          <a:p>
            <a:r>
              <a:rPr lang="en-ZA" sz="2800" b="0" dirty="0"/>
              <a:t>Term 1 SBA mark</a:t>
            </a:r>
          </a:p>
          <a:p>
            <a:r>
              <a:rPr lang="en-ZA" sz="2800" b="0" dirty="0"/>
              <a:t>ONLY work done in Term 1 to be assessed.</a:t>
            </a:r>
          </a:p>
          <a:p>
            <a:r>
              <a:rPr lang="en-ZA" sz="2800" dirty="0">
                <a:highlight>
                  <a:srgbClr val="FFFF00"/>
                </a:highlight>
              </a:rPr>
              <a:t>DO NOT accept average of below 50%!</a:t>
            </a:r>
          </a:p>
          <a:p>
            <a:r>
              <a:rPr lang="en-ZA" sz="2800" dirty="0">
                <a:highlight>
                  <a:srgbClr val="FFFF00"/>
                </a:highlight>
              </a:rPr>
              <a:t>MUST be SEND to DSA for APPROVAL!!</a:t>
            </a:r>
          </a:p>
          <a:p>
            <a:r>
              <a:rPr lang="en-ZA" sz="2800" dirty="0">
                <a:solidFill>
                  <a:srgbClr val="FF0000"/>
                </a:solidFill>
              </a:rPr>
              <a:t>PLC welcomed!</a:t>
            </a:r>
          </a:p>
          <a:p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340420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3C5EE-9178-4968-B52D-D9A2C108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Informal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0C7E-631D-4D60-B76C-398AD84D1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b="0" dirty="0">
                <a:highlight>
                  <a:srgbClr val="FFFF00"/>
                </a:highlight>
              </a:rPr>
              <a:t>Informal assessment MUST be done.</a:t>
            </a:r>
          </a:p>
          <a:p>
            <a:r>
              <a:rPr lang="en-ZA" b="0" dirty="0"/>
              <a:t>Grade 10/11 can previous exam/test papers be used as extra assessments/homework</a:t>
            </a:r>
          </a:p>
          <a:p>
            <a:r>
              <a:rPr lang="en-ZA" dirty="0">
                <a:highlight>
                  <a:srgbClr val="00FFFF"/>
                </a:highlight>
              </a:rPr>
              <a:t>Grade 12 – NB!!! – Use last 5 NSC papers as top-up to informal assessments given to candidates.</a:t>
            </a:r>
          </a:p>
          <a:p>
            <a:r>
              <a:rPr lang="en-ZA" b="0" dirty="0"/>
              <a:t>Informal assessments to be done in learners books.</a:t>
            </a:r>
          </a:p>
          <a:p>
            <a:r>
              <a:rPr lang="en-ZA" b="0" dirty="0"/>
              <a:t>D.H. to monitor informal assessments</a:t>
            </a:r>
          </a:p>
          <a:p>
            <a:r>
              <a:rPr lang="en-ZA" b="0" dirty="0"/>
              <a:t>GDE will monitor informal assessments and must report back to DBE on amount and progress of informal assessments.</a:t>
            </a:r>
          </a:p>
          <a:p>
            <a:r>
              <a:rPr lang="en-ZA" b="0" dirty="0"/>
              <a:t>When learners are at home – assignments / research tasks to be given and must be monitored / checked by educators on return.</a:t>
            </a:r>
          </a:p>
          <a:p>
            <a:r>
              <a:rPr lang="en-ZA" dirty="0">
                <a:solidFill>
                  <a:srgbClr val="FF0000"/>
                </a:solidFill>
              </a:rPr>
              <a:t>Schools with poor 2024 SBA marks – shows CLEARLY lack of informal assessments!</a:t>
            </a:r>
          </a:p>
        </p:txBody>
      </p:sp>
    </p:spTree>
    <p:extLst>
      <p:ext uri="{BB962C8B-B14F-4D97-AF65-F5344CB8AC3E}">
        <p14:creationId xmlns:p14="http://schemas.microsoft.com/office/powerpoint/2010/main" val="432739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F6734-68DC-A1AE-6A9B-CEF65ADE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Progress / High Risk / Retained learners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38D06-0173-139F-BB98-86FCC169A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SEPARATE name list for progressed learners – Grades 10 – 12 </a:t>
            </a:r>
          </a:p>
          <a:p>
            <a:r>
              <a:rPr lang="en-GB" dirty="0"/>
              <a:t>MUST be evident in Educator file AND D.H file.</a:t>
            </a:r>
          </a:p>
          <a:p>
            <a:r>
              <a:rPr lang="en-GB" dirty="0">
                <a:highlight>
                  <a:srgbClr val="FFFF00"/>
                </a:highlight>
              </a:rPr>
              <a:t>Progressed learners' names to be submitted to DSA by 7 February 2025</a:t>
            </a:r>
          </a:p>
          <a:p>
            <a:r>
              <a:rPr lang="en-GB" dirty="0">
                <a:highlight>
                  <a:srgbClr val="FFFF00"/>
                </a:highlight>
              </a:rPr>
              <a:t>Weekly extra classes for Progress / High Risk / Retained learners</a:t>
            </a:r>
            <a:r>
              <a:rPr lang="en-GB" dirty="0"/>
              <a:t>. – NON NEGIOTIABLE (S.I.P.)</a:t>
            </a:r>
          </a:p>
          <a:p>
            <a:r>
              <a:rPr lang="en-GB" dirty="0"/>
              <a:t>Registers evident where learners sign for attendance each week.</a:t>
            </a:r>
          </a:p>
          <a:p>
            <a:r>
              <a:rPr lang="en-ZA" dirty="0"/>
              <a:t>Remedial work – NO HOMEWORK – Learners work in class</a:t>
            </a:r>
          </a:p>
          <a:p>
            <a:r>
              <a:rPr lang="en-ZA" dirty="0"/>
              <a:t>Separate book – Cover Page – Subject Intervention and Learner name.</a:t>
            </a:r>
          </a:p>
          <a:p>
            <a:r>
              <a:rPr lang="en-ZA" dirty="0"/>
              <a:t>Record communication to parents of absence.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9889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70A49-64DE-1972-E001-E70C109B0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QR Code for register</a:t>
            </a:r>
          </a:p>
        </p:txBody>
      </p:sp>
      <p:pic>
        <p:nvPicPr>
          <p:cNvPr id="5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6297E796-2A8B-E28A-F806-9654C9BBD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0122" y="1747159"/>
            <a:ext cx="5110841" cy="511084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E708F0-0374-211E-7193-439BC623905D}"/>
              </a:ext>
            </a:extLst>
          </p:cNvPr>
          <p:cNvSpPr txBox="1"/>
          <p:nvPr/>
        </p:nvSpPr>
        <p:spPr>
          <a:xfrm>
            <a:off x="3407475" y="1622738"/>
            <a:ext cx="6439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/>
              <a:t>https://forms.gle/qgBZYjy42v1P486N6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103355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1555-88F2-42DA-9607-B3A0ED2DD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PAT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7DAB-6113-4E5B-94A6-B48DFB64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b="0" dirty="0"/>
              <a:t>PAT tasks on website for download.</a:t>
            </a:r>
          </a:p>
          <a:p>
            <a:r>
              <a:rPr lang="en-ZA" b="0" dirty="0"/>
              <a:t>Mediation on ALL PAT will be conducted on MS Teams and dates to be announced.</a:t>
            </a:r>
          </a:p>
          <a:p>
            <a:r>
              <a:rPr lang="en-ZA" b="0" dirty="0"/>
              <a:t>Guidelines and requirements will be clearly indicated in mediation.</a:t>
            </a:r>
          </a:p>
          <a:p>
            <a:r>
              <a:rPr lang="en-ZA" b="0" dirty="0"/>
              <a:t>DH’s to monitor PAT progress.</a:t>
            </a:r>
          </a:p>
          <a:p>
            <a:r>
              <a:rPr lang="en-ZA" b="0" dirty="0"/>
              <a:t>Phase 1 to be completed by end of Term 1.</a:t>
            </a:r>
          </a:p>
          <a:p>
            <a:r>
              <a:rPr lang="en-ZA" b="0" dirty="0"/>
              <a:t>Do not wait to continue – Grade 12 WM can quickly finish Phase 1 and already start preparations for Phase 4.</a:t>
            </a:r>
          </a:p>
          <a:p>
            <a:r>
              <a:rPr lang="en-ZA" b="0" dirty="0"/>
              <a:t>Available on website for download</a:t>
            </a:r>
          </a:p>
          <a:p>
            <a:r>
              <a:rPr lang="en-ZA" b="0" dirty="0"/>
              <a:t>Grade 10 available on Monday 3 Feb for download</a:t>
            </a:r>
          </a:p>
          <a:p>
            <a:r>
              <a:rPr lang="en-ZA" b="0" dirty="0"/>
              <a:t>Grade 11 minor change in Phase 4 – will re-upload.</a:t>
            </a:r>
          </a:p>
        </p:txBody>
      </p:sp>
    </p:spTree>
    <p:extLst>
      <p:ext uri="{BB962C8B-B14F-4D97-AF65-F5344CB8AC3E}">
        <p14:creationId xmlns:p14="http://schemas.microsoft.com/office/powerpoint/2010/main" val="21547042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B68E5-FB02-4CC0-577C-9F650A175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IMPORTANT MATTERS RE PAT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48C04-C5E3-7A0D-F9F7-DFF33432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highlight>
                  <a:srgbClr val="FFFF00"/>
                </a:highlight>
              </a:rPr>
              <a:t>OWN Pat tasks COMPULSARY!</a:t>
            </a:r>
          </a:p>
          <a:p>
            <a:r>
              <a:rPr lang="en-ZA" dirty="0"/>
              <a:t>READ instructions in the documents.</a:t>
            </a:r>
          </a:p>
          <a:p>
            <a:r>
              <a:rPr lang="en-ZA" dirty="0"/>
              <a:t>WHOLE document must be in EACH learner PAT file</a:t>
            </a:r>
          </a:p>
          <a:p>
            <a:r>
              <a:rPr lang="en-ZA" dirty="0"/>
              <a:t>Follow instructions for assessment in PAT document</a:t>
            </a:r>
          </a:p>
          <a:p>
            <a:r>
              <a:rPr lang="en-ZA" dirty="0">
                <a:highlight>
                  <a:srgbClr val="FFFF00"/>
                </a:highlight>
              </a:rPr>
              <a:t>Learners to conduct self assessment FIRST BEFORE educator assess!</a:t>
            </a:r>
          </a:p>
          <a:p>
            <a:r>
              <a:rPr lang="en-ZA" dirty="0"/>
              <a:t>USE rubrics and do not thumb-suck marks!</a:t>
            </a:r>
          </a:p>
          <a:p>
            <a:r>
              <a:rPr lang="en-ZA" dirty="0"/>
              <a:t>Auto – Procedures – NO learner complete it – Educator do</a:t>
            </a:r>
          </a:p>
          <a:p>
            <a:r>
              <a:rPr lang="en-ZA" dirty="0"/>
              <a:t>SIGNATURES!!!! Learners AND Educators NB!!!!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92860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CD4DA-6FE5-46E9-BD64-DDFEF7A8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0BC81-CE5C-4228-8F94-2A7AB253A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Daily class attendance registers MUST be kept! – </a:t>
            </a:r>
            <a:r>
              <a:rPr lang="en-ZA" dirty="0"/>
              <a:t>It is policy!</a:t>
            </a:r>
          </a:p>
          <a:p>
            <a:r>
              <a:rPr lang="en-ZA" b="0" dirty="0"/>
              <a:t>Record must be kept of Grade 12 learners being absent.</a:t>
            </a:r>
          </a:p>
          <a:p>
            <a:r>
              <a:rPr lang="en-ZA" b="0" dirty="0"/>
              <a:t>D.H. and parents to be kept up to date with learners being absent if no valid reason has been provided to the school.</a:t>
            </a:r>
          </a:p>
          <a:p>
            <a:r>
              <a:rPr lang="en-ZA" b="0" dirty="0"/>
              <a:t>Catch-Up plan for leaners WHO was absent with valid reasons.</a:t>
            </a:r>
          </a:p>
          <a:p>
            <a:r>
              <a:rPr lang="en-ZA" b="0" dirty="0"/>
              <a:t>EXCEL Register available on website for use.</a:t>
            </a:r>
          </a:p>
          <a:p>
            <a:r>
              <a:rPr lang="en-ZA" b="0" dirty="0"/>
              <a:t>Stock registers MUST be updated – especially where new equipment, tool and material being delivered.</a:t>
            </a:r>
          </a:p>
          <a:p>
            <a:r>
              <a:rPr lang="en-ZA" b="0" dirty="0"/>
              <a:t>GDE to monitor asset registers.</a:t>
            </a:r>
          </a:p>
        </p:txBody>
      </p:sp>
    </p:spTree>
    <p:extLst>
      <p:ext uri="{BB962C8B-B14F-4D97-AF65-F5344CB8AC3E}">
        <p14:creationId xmlns:p14="http://schemas.microsoft.com/office/powerpoint/2010/main" val="19166645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3F421-6B38-4823-BCAF-841E6BD8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277E0-23DC-43EA-A99E-3E4340495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3863"/>
            <a:r>
              <a:rPr lang="en-ZA" b="0" dirty="0"/>
              <a:t>EPTD SETA Training service providers has been appointed.</a:t>
            </a:r>
          </a:p>
          <a:p>
            <a:pPr marL="423863"/>
            <a:r>
              <a:rPr lang="en-ZA" b="0" dirty="0"/>
              <a:t>Head Office had a meeting on 29 January.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Communication will go to individuals identified by HO – only limited spaces available.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Takes preference over GDE training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31 days during 2025</a:t>
            </a:r>
          </a:p>
          <a:p>
            <a:pPr marL="423863">
              <a:buFont typeface="Wingdings" panose="05000000000000000000" pitchFamily="2" charset="2"/>
              <a:buChar char="Ø"/>
            </a:pPr>
            <a:r>
              <a:rPr lang="en-ZA" b="0" dirty="0"/>
              <a:t>Certification after completion</a:t>
            </a:r>
          </a:p>
          <a:p>
            <a:pPr marL="423863"/>
            <a:r>
              <a:rPr lang="en-ZA" dirty="0"/>
              <a:t>GDE Training Dates will  communicated </a:t>
            </a:r>
          </a:p>
          <a:p>
            <a:pPr marL="423863"/>
            <a:r>
              <a:rPr lang="en-ZA" dirty="0"/>
              <a:t>Content under development</a:t>
            </a:r>
          </a:p>
          <a:p>
            <a:pPr marL="423863"/>
            <a:r>
              <a:rPr lang="en-ZA" dirty="0"/>
              <a:t>April cancelled - Mostly over Saturdays</a:t>
            </a:r>
          </a:p>
          <a:p>
            <a:pPr marL="423863"/>
            <a:r>
              <a:rPr lang="en-ZA" dirty="0"/>
              <a:t>Proposed dates – 22 Feb and 8 March – Verify on 7 Feb</a:t>
            </a:r>
          </a:p>
          <a:p>
            <a:pPr marL="423863"/>
            <a:r>
              <a:rPr lang="en-ZA" dirty="0"/>
              <a:t>July is confirmed</a:t>
            </a:r>
          </a:p>
          <a:p>
            <a:pPr marL="423863"/>
            <a:r>
              <a:rPr lang="en-ZA" b="0" dirty="0"/>
              <a:t>If any changes occur – educators will be informed in due time.</a:t>
            </a:r>
          </a:p>
          <a:p>
            <a:pPr marL="423863"/>
            <a:endParaRPr lang="en-ZA" b="0" dirty="0"/>
          </a:p>
          <a:p>
            <a:pPr marL="80963" indent="0">
              <a:buNone/>
            </a:pPr>
            <a:endParaRPr lang="en-ZA" b="0" dirty="0"/>
          </a:p>
          <a:p>
            <a:pPr marL="468313" indent="0">
              <a:buNone/>
            </a:pPr>
            <a:endParaRPr lang="en-ZA" b="0" dirty="0"/>
          </a:p>
          <a:p>
            <a:pPr marL="811213">
              <a:buFont typeface="Wingdings" panose="05000000000000000000" pitchFamily="2" charset="2"/>
              <a:buChar char="Ø"/>
            </a:pPr>
            <a:endParaRPr lang="en-ZA" b="0" dirty="0"/>
          </a:p>
        </p:txBody>
      </p:sp>
    </p:spTree>
    <p:extLst>
      <p:ext uri="{BB962C8B-B14F-4D97-AF65-F5344CB8AC3E}">
        <p14:creationId xmlns:p14="http://schemas.microsoft.com/office/powerpoint/2010/main" val="2698495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5B47-C358-4F1F-A53A-168594BF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PLC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44751-E903-4844-8A09-D55C1036E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0" dirty="0"/>
              <a:t>Imperative for professional development!</a:t>
            </a:r>
          </a:p>
          <a:p>
            <a:r>
              <a:rPr lang="en-ZA" b="0" dirty="0"/>
              <a:t>Need Agenda and register for Head Office.</a:t>
            </a:r>
          </a:p>
          <a:p>
            <a:r>
              <a:rPr lang="en-ZA" b="0" dirty="0"/>
              <a:t>All educators need to engage in PLC meetings – GDE requirement.</a:t>
            </a:r>
          </a:p>
          <a:p>
            <a:r>
              <a:rPr lang="en-ZA" b="0" dirty="0"/>
              <a:t>If needed – will arrange Teams meeting should educators want to.</a:t>
            </a:r>
          </a:p>
          <a:p>
            <a:r>
              <a:rPr lang="en-ZA" b="0" dirty="0"/>
              <a:t>Inform me in due time!</a:t>
            </a:r>
          </a:p>
        </p:txBody>
      </p:sp>
    </p:spTree>
    <p:extLst>
      <p:ext uri="{BB962C8B-B14F-4D97-AF65-F5344CB8AC3E}">
        <p14:creationId xmlns:p14="http://schemas.microsoft.com/office/powerpoint/2010/main" val="23342047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A0DA5-3A3E-4310-9698-7FDD5BA5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dirty="0"/>
              <a:t>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01738-CF66-4A45-8A5E-DF538182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sz="4800" b="0" dirty="0">
                <a:hlinkClick r:id="rId2"/>
              </a:rPr>
              <a:t>www.mtechedusupport.co.za</a:t>
            </a:r>
            <a:endParaRPr lang="en-ZA" sz="4800" b="0" dirty="0"/>
          </a:p>
          <a:p>
            <a:pPr marL="0" indent="0">
              <a:buNone/>
            </a:pPr>
            <a:endParaRPr lang="en-ZA" b="0" dirty="0"/>
          </a:p>
          <a:p>
            <a:r>
              <a:rPr lang="en-ZA" sz="4000" b="0" dirty="0"/>
              <a:t>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2262306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F169C02-C8B2-4003-B031-8AF83B91148D}"/>
              </a:ext>
            </a:extLst>
          </p:cNvPr>
          <p:cNvSpPr txBox="1"/>
          <p:nvPr/>
        </p:nvSpPr>
        <p:spPr>
          <a:xfrm>
            <a:off x="3928056" y="1056068"/>
            <a:ext cx="52545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b="1" dirty="0">
                <a:solidFill>
                  <a:schemeClr val="bg1"/>
                </a:solidFill>
              </a:rPr>
              <a:t>SOME THOUGHT</a:t>
            </a:r>
          </a:p>
        </p:txBody>
      </p:sp>
      <p:pic>
        <p:nvPicPr>
          <p:cNvPr id="4098" name="Picture 2" descr="101 Best Education Quotes To Inspire and Motivate">
            <a:extLst>
              <a:ext uri="{FF2B5EF4-FFF2-40B4-BE49-F238E27FC236}">
                <a16:creationId xmlns:a16="http://schemas.microsoft.com/office/drawing/2014/main" id="{DCB19BC1-8027-28B1-B0F8-5C39F29FE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3" t="5786" r="2536" b="2893"/>
          <a:stretch/>
        </p:blipFill>
        <p:spPr bwMode="auto">
          <a:xfrm>
            <a:off x="454274" y="1636186"/>
            <a:ext cx="5394435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23 Inspirational Quotes for Teachers to Lift You Up When You're Down |  Teach Starter">
            <a:extLst>
              <a:ext uri="{FF2B5EF4-FFF2-40B4-BE49-F238E27FC236}">
                <a16:creationId xmlns:a16="http://schemas.microsoft.com/office/drawing/2014/main" id="{CC6C91A5-81BF-3212-E3C7-3763A89FD2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2" t="18616" r="10419" b="10692"/>
          <a:stretch/>
        </p:blipFill>
        <p:spPr bwMode="auto">
          <a:xfrm>
            <a:off x="6096000" y="1636186"/>
            <a:ext cx="5810327" cy="5221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627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9E1A6-2CDE-4E38-A536-FDEE2F12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1EAF3-4B0A-44EE-A808-7A2C5477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072" y="1644821"/>
            <a:ext cx="10585327" cy="3301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ZA" sz="25000" dirty="0">
                <a:solidFill>
                  <a:srgbClr val="FF0000"/>
                </a:solidFill>
              </a:rPr>
              <a:t>?</a:t>
            </a:r>
            <a:endParaRPr lang="en-Z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617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CEBE-C53C-40BA-8200-51ECF3367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cap="all" dirty="0"/>
              <a:t>Statistics for GDE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AE4D-0E1B-47C8-B90B-F809C44A0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15 January to 28 March</a:t>
            </a:r>
          </a:p>
          <a:p>
            <a:pPr marL="0" indent="0">
              <a:buNone/>
            </a:pPr>
            <a:endParaRPr lang="en-ZA" b="0" dirty="0"/>
          </a:p>
          <a:p>
            <a:pPr marL="0" indent="0">
              <a:buNone/>
            </a:pPr>
            <a:r>
              <a:rPr lang="en-ZA" dirty="0"/>
              <a:t>Curriculum coverage statistics for GDE</a:t>
            </a:r>
          </a:p>
          <a:p>
            <a:r>
              <a:rPr lang="en-ZA" b="0" dirty="0"/>
              <a:t>Update EVERY two weeks.</a:t>
            </a:r>
            <a:endParaRPr lang="en-ZA" dirty="0"/>
          </a:p>
          <a:p>
            <a:r>
              <a:rPr lang="en-ZA" b="0" dirty="0"/>
              <a:t>Link will be emailed and send via WhatsApp.</a:t>
            </a:r>
          </a:p>
          <a:p>
            <a:r>
              <a:rPr lang="en-ZA" sz="2800" dirty="0">
                <a:solidFill>
                  <a:srgbClr val="FF0000"/>
                </a:solidFill>
              </a:rPr>
              <a:t>First update due 3 of February 2025</a:t>
            </a:r>
          </a:p>
          <a:p>
            <a:r>
              <a:rPr lang="en-ZA" sz="2800" b="0" dirty="0"/>
              <a:t>Google forms – Teacher profiles needs to be updated yearly.</a:t>
            </a:r>
          </a:p>
          <a:p>
            <a:r>
              <a:rPr lang="en-ZA" sz="2800" b="0" dirty="0"/>
              <a:t>Will send link by end of week.</a:t>
            </a:r>
          </a:p>
          <a:p>
            <a:pPr marL="0" indent="0">
              <a:buNone/>
            </a:pPr>
            <a:endParaRPr lang="en-ZA" sz="2800" b="0" dirty="0"/>
          </a:p>
        </p:txBody>
      </p:sp>
    </p:spTree>
    <p:extLst>
      <p:ext uri="{BB962C8B-B14F-4D97-AF65-F5344CB8AC3E}">
        <p14:creationId xmlns:p14="http://schemas.microsoft.com/office/powerpoint/2010/main" val="152749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0331C-F366-4CCE-9ABA-C182C51F8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530" y="1087395"/>
            <a:ext cx="10585326" cy="780041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ZA" dirty="0"/>
              <a:t>2024 NSC Examinations – SEDIBENG EAST/WEST</a:t>
            </a:r>
            <a:br>
              <a:rPr lang="en-ZA" dirty="0"/>
            </a:br>
            <a:r>
              <a:rPr lang="en-ZA" dirty="0"/>
              <a:t>&amp; GAUTENG EAST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6C135-4F76-4BC8-8236-0A2872D66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ZA" b="0" dirty="0"/>
          </a:p>
          <a:p>
            <a:r>
              <a:rPr lang="en-ZA" b="0" dirty="0"/>
              <a:t>Thank you for all your hard work and efforts in 2024!</a:t>
            </a:r>
          </a:p>
          <a:p>
            <a:r>
              <a:rPr lang="en-ZA" b="0" dirty="0"/>
              <a:t>Total of 7 distinctions across all three specialisations in the three districts + Hans Moore! (2023 were 8)</a:t>
            </a:r>
          </a:p>
          <a:p>
            <a:r>
              <a:rPr lang="en-ZA" b="0" dirty="0"/>
              <a:t>Gauteng total = 49 for all three specialisations, where:</a:t>
            </a:r>
          </a:p>
          <a:p>
            <a:pPr marL="0" indent="0">
              <a:buNone/>
            </a:pPr>
            <a:r>
              <a:rPr lang="en-ZA" b="0" dirty="0"/>
              <a:t>    &gt; Automotive = 12 (2023 – 12)</a:t>
            </a:r>
          </a:p>
          <a:p>
            <a:pPr marL="0" indent="0">
              <a:buNone/>
            </a:pPr>
            <a:r>
              <a:rPr lang="en-ZA" b="0" dirty="0"/>
              <a:t>    &gt; Fitting &amp; Machining = 32 (2023 – 22)</a:t>
            </a:r>
          </a:p>
          <a:p>
            <a:pPr marL="0" indent="0">
              <a:buNone/>
            </a:pPr>
            <a:r>
              <a:rPr lang="en-ZA" b="0" dirty="0"/>
              <a:t>    &gt; Welding &amp; Metalwork = 5 (2023 – 3)</a:t>
            </a:r>
          </a:p>
          <a:p>
            <a:r>
              <a:rPr lang="en-ZA" b="0" dirty="0"/>
              <a:t>Schools with large numbers obtained distinctions.</a:t>
            </a:r>
          </a:p>
        </p:txBody>
      </p:sp>
    </p:spTree>
    <p:extLst>
      <p:ext uri="{BB962C8B-B14F-4D97-AF65-F5344CB8AC3E}">
        <p14:creationId xmlns:p14="http://schemas.microsoft.com/office/powerpoint/2010/main" val="29196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67597" y="1838471"/>
          <a:ext cx="8032858" cy="4542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0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004">
                  <a:extLst>
                    <a:ext uri="{9D8B030D-6E8A-4147-A177-3AD203B41FA5}">
                      <a16:colId xmlns:a16="http://schemas.microsoft.com/office/drawing/2014/main" val="1836102143"/>
                    </a:ext>
                  </a:extLst>
                </a:gridCol>
                <a:gridCol w="624004">
                  <a:extLst>
                    <a:ext uri="{9D8B030D-6E8A-4147-A177-3AD203B41FA5}">
                      <a16:colId xmlns:a16="http://schemas.microsoft.com/office/drawing/2014/main" val="4046798774"/>
                    </a:ext>
                  </a:extLst>
                </a:gridCol>
                <a:gridCol w="1008151">
                  <a:extLst>
                    <a:ext uri="{9D8B030D-6E8A-4147-A177-3AD203B41FA5}">
                      <a16:colId xmlns:a16="http://schemas.microsoft.com/office/drawing/2014/main" val="2827430638"/>
                    </a:ext>
                  </a:extLst>
                </a:gridCol>
                <a:gridCol w="1008151">
                  <a:extLst>
                    <a:ext uri="{9D8B030D-6E8A-4147-A177-3AD203B41FA5}">
                      <a16:colId xmlns:a16="http://schemas.microsoft.com/office/drawing/2014/main" val="2096233505"/>
                    </a:ext>
                  </a:extLst>
                </a:gridCol>
                <a:gridCol w="1008151">
                  <a:extLst>
                    <a:ext uri="{9D8B030D-6E8A-4147-A177-3AD203B41FA5}">
                      <a16:colId xmlns:a16="http://schemas.microsoft.com/office/drawing/2014/main" val="252334292"/>
                    </a:ext>
                  </a:extLst>
                </a:gridCol>
                <a:gridCol w="1008151">
                  <a:extLst>
                    <a:ext uri="{9D8B030D-6E8A-4147-A177-3AD203B41FA5}">
                      <a16:colId xmlns:a16="http://schemas.microsoft.com/office/drawing/2014/main" val="248103054"/>
                    </a:ext>
                  </a:extLst>
                </a:gridCol>
                <a:gridCol w="1008151">
                  <a:extLst>
                    <a:ext uri="{9D8B030D-6E8A-4147-A177-3AD203B41FA5}">
                      <a16:colId xmlns:a16="http://schemas.microsoft.com/office/drawing/2014/main" val="2554449604"/>
                    </a:ext>
                  </a:extLst>
                </a:gridCol>
              </a:tblGrid>
              <a:tr h="4300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</a:rPr>
                        <a:t> Subject Specialization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</a:rPr>
                        <a:t>Pass Percentage  %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Difference in % between 2023 &amp; 2024</a:t>
                      </a: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</a:rPr>
                        <a:t>Average %   2022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Average% 2023</a:t>
                      </a: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Average% 2024</a:t>
                      </a: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Target 2025 %</a:t>
                      </a: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58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effectLst/>
                          <a:latin typeface="+mn-lt"/>
                        </a:rPr>
                        <a:t>   2022</a:t>
                      </a:r>
                      <a:endParaRPr lang="en-ZA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 2023</a:t>
                      </a:r>
                      <a:endParaRPr lang="en-ZA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2024</a:t>
                      </a:r>
                      <a:endParaRPr lang="en-ZA" sz="15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269857"/>
                  </a:ext>
                </a:extLst>
              </a:tr>
              <a:tr h="9400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</a:rPr>
                        <a:t>Auto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98.85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99.58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+0,73%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77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</a:rPr>
                        <a:t>Fitting &amp; Machining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97.35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97.90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98.18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+0.28%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54.4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03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</a:rPr>
                        <a:t>Welding &amp; Metalwork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+8%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48.49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FE67D997-8C46-4BF7-A1AB-EF1D8E32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Analysis of Results - 2022 -2024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4908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920789"/>
              </p:ext>
            </p:extLst>
          </p:nvPr>
        </p:nvGraphicFramePr>
        <p:xfrm>
          <a:off x="2184020" y="1726911"/>
          <a:ext cx="7938995" cy="4870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4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076">
                  <a:extLst>
                    <a:ext uri="{9D8B030D-6E8A-4147-A177-3AD203B41FA5}">
                      <a16:colId xmlns:a16="http://schemas.microsoft.com/office/drawing/2014/main" val="4046798774"/>
                    </a:ext>
                  </a:extLst>
                </a:gridCol>
                <a:gridCol w="1531076">
                  <a:extLst>
                    <a:ext uri="{9D8B030D-6E8A-4147-A177-3AD203B41FA5}">
                      <a16:colId xmlns:a16="http://schemas.microsoft.com/office/drawing/2014/main" val="4019738586"/>
                    </a:ext>
                  </a:extLst>
                </a:gridCol>
                <a:gridCol w="1531076">
                  <a:extLst>
                    <a:ext uri="{9D8B030D-6E8A-4147-A177-3AD203B41FA5}">
                      <a16:colId xmlns:a16="http://schemas.microsoft.com/office/drawing/2014/main" val="3441328977"/>
                    </a:ext>
                  </a:extLst>
                </a:gridCol>
                <a:gridCol w="1531076">
                  <a:extLst>
                    <a:ext uri="{9D8B030D-6E8A-4147-A177-3AD203B41FA5}">
                      <a16:colId xmlns:a16="http://schemas.microsoft.com/office/drawing/2014/main" val="1658033217"/>
                    </a:ext>
                  </a:extLst>
                </a:gridCol>
              </a:tblGrid>
              <a:tr h="956107">
                <a:tc row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Subject</a:t>
                      </a:r>
                      <a:endParaRPr lang="en-Z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97415"/>
                  </a:ext>
                </a:extLst>
              </a:tr>
              <a:tr h="956107">
                <a:tc vMerge="1">
                  <a:txBody>
                    <a:bodyPr/>
                    <a:lstStyle/>
                    <a:p>
                      <a:r>
                        <a:rPr lang="en-US" dirty="0"/>
                        <a:t>Subject</a:t>
                      </a:r>
                      <a:endParaRPr lang="en-Z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GP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GP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National</a:t>
                      </a:r>
                      <a:endParaRPr lang="en-ZA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269857"/>
                  </a:ext>
                </a:extLst>
              </a:tr>
              <a:tr h="894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Auto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96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99.58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98.5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6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Fitting &amp; Machining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98.18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97.5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48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Welding &amp; Metalwork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2" marR="3572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en-Z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0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FE67D997-8C46-4BF7-A1AB-EF1D8E32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Analysis of Results – National VS GP 2023 -2024</a:t>
            </a:r>
            <a:endParaRPr lang="en-Z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92F6AC8-018F-2B8D-7A22-271386DE74B7}"/>
              </a:ext>
            </a:extLst>
          </p:cNvPr>
          <p:cNvCxnSpPr/>
          <p:nvPr/>
        </p:nvCxnSpPr>
        <p:spPr>
          <a:xfrm>
            <a:off x="2184020" y="1726910"/>
            <a:ext cx="1895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9C5B0C-525F-8A96-F372-B8BA590176F6}"/>
              </a:ext>
            </a:extLst>
          </p:cNvPr>
          <p:cNvCxnSpPr/>
          <p:nvPr/>
        </p:nvCxnSpPr>
        <p:spPr>
          <a:xfrm>
            <a:off x="2184019" y="1726910"/>
            <a:ext cx="0" cy="1918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70D0396-22AF-9AB3-4AC4-DAFBA0546085}"/>
              </a:ext>
            </a:extLst>
          </p:cNvPr>
          <p:cNvCxnSpPr/>
          <p:nvPr/>
        </p:nvCxnSpPr>
        <p:spPr>
          <a:xfrm flipH="1">
            <a:off x="2184020" y="2636912"/>
            <a:ext cx="1823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513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C1C0-4C1F-B74B-80AF-40A02043A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883" y="1718507"/>
            <a:ext cx="8722519" cy="3825043"/>
          </a:xfrm>
        </p:spPr>
        <p:txBody>
          <a:bodyPr>
            <a:normAutofit/>
          </a:bodyPr>
          <a:lstStyle/>
          <a:p>
            <a:pPr algn="ctr" fontAlgn="b">
              <a:spcBef>
                <a:spcPts val="0"/>
              </a:spcBef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GAUTENG DE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774AC-01B6-654B-896A-6F5992115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429001"/>
            <a:ext cx="6858000" cy="665864"/>
          </a:xfrm>
        </p:spPr>
        <p:txBody>
          <a:bodyPr>
            <a:normAutofit fontScale="92500" lnSpcReduction="20000"/>
          </a:bodyPr>
          <a:lstStyle/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2021 NSC Roadshow Mechanical Technology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FACF-6444-46E9-B135-152EB707FEE7}"/>
              </a:ext>
            </a:extLst>
          </p:cNvPr>
          <p:cNvSpPr txBox="1"/>
          <p:nvPr/>
        </p:nvSpPr>
        <p:spPr>
          <a:xfrm>
            <a:off x="2667001" y="1718507"/>
            <a:ext cx="658543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chemeClr val="bg1"/>
                </a:solidFill>
              </a:rPr>
              <a:t>Grade 12 subject performance  2019- 2022- Automotive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AE8D628-9884-4F45-9100-14524F6AD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381756"/>
              </p:ext>
            </p:extLst>
          </p:nvPr>
        </p:nvGraphicFramePr>
        <p:xfrm>
          <a:off x="2026920" y="1718504"/>
          <a:ext cx="8245546" cy="459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821">
                  <a:extLst>
                    <a:ext uri="{9D8B030D-6E8A-4147-A177-3AD203B41FA5}">
                      <a16:colId xmlns:a16="http://schemas.microsoft.com/office/drawing/2014/main" val="3516998792"/>
                    </a:ext>
                  </a:extLst>
                </a:gridCol>
                <a:gridCol w="462786">
                  <a:extLst>
                    <a:ext uri="{9D8B030D-6E8A-4147-A177-3AD203B41FA5}">
                      <a16:colId xmlns:a16="http://schemas.microsoft.com/office/drawing/2014/main" val="933832453"/>
                    </a:ext>
                  </a:extLst>
                </a:gridCol>
                <a:gridCol w="559200">
                  <a:extLst>
                    <a:ext uri="{9D8B030D-6E8A-4147-A177-3AD203B41FA5}">
                      <a16:colId xmlns:a16="http://schemas.microsoft.com/office/drawing/2014/main" val="1384382551"/>
                    </a:ext>
                  </a:extLst>
                </a:gridCol>
                <a:gridCol w="568841">
                  <a:extLst>
                    <a:ext uri="{9D8B030D-6E8A-4147-A177-3AD203B41FA5}">
                      <a16:colId xmlns:a16="http://schemas.microsoft.com/office/drawing/2014/main" val="1305077983"/>
                    </a:ext>
                  </a:extLst>
                </a:gridCol>
                <a:gridCol w="559200">
                  <a:extLst>
                    <a:ext uri="{9D8B030D-6E8A-4147-A177-3AD203B41FA5}">
                      <a16:colId xmlns:a16="http://schemas.microsoft.com/office/drawing/2014/main" val="3172580154"/>
                    </a:ext>
                  </a:extLst>
                </a:gridCol>
                <a:gridCol w="501401">
                  <a:extLst>
                    <a:ext uri="{9D8B030D-6E8A-4147-A177-3AD203B41FA5}">
                      <a16:colId xmlns:a16="http://schemas.microsoft.com/office/drawing/2014/main" val="840413674"/>
                    </a:ext>
                  </a:extLst>
                </a:gridCol>
                <a:gridCol w="427596">
                  <a:extLst>
                    <a:ext uri="{9D8B030D-6E8A-4147-A177-3AD203B41FA5}">
                      <a16:colId xmlns:a16="http://schemas.microsoft.com/office/drawing/2014/main" val="1658464856"/>
                    </a:ext>
                  </a:extLst>
                </a:gridCol>
                <a:gridCol w="570127">
                  <a:extLst>
                    <a:ext uri="{9D8B030D-6E8A-4147-A177-3AD203B41FA5}">
                      <a16:colId xmlns:a16="http://schemas.microsoft.com/office/drawing/2014/main" val="3363271872"/>
                    </a:ext>
                  </a:extLst>
                </a:gridCol>
                <a:gridCol w="595714">
                  <a:extLst>
                    <a:ext uri="{9D8B030D-6E8A-4147-A177-3AD203B41FA5}">
                      <a16:colId xmlns:a16="http://schemas.microsoft.com/office/drawing/2014/main" val="1901039542"/>
                    </a:ext>
                  </a:extLst>
                </a:gridCol>
                <a:gridCol w="549477">
                  <a:extLst>
                    <a:ext uri="{9D8B030D-6E8A-4147-A177-3AD203B41FA5}">
                      <a16:colId xmlns:a16="http://schemas.microsoft.com/office/drawing/2014/main" val="693048199"/>
                    </a:ext>
                  </a:extLst>
                </a:gridCol>
                <a:gridCol w="549477">
                  <a:extLst>
                    <a:ext uri="{9D8B030D-6E8A-4147-A177-3AD203B41FA5}">
                      <a16:colId xmlns:a16="http://schemas.microsoft.com/office/drawing/2014/main" val="4109465193"/>
                    </a:ext>
                  </a:extLst>
                </a:gridCol>
                <a:gridCol w="549477">
                  <a:extLst>
                    <a:ext uri="{9D8B030D-6E8A-4147-A177-3AD203B41FA5}">
                      <a16:colId xmlns:a16="http://schemas.microsoft.com/office/drawing/2014/main" val="39777505"/>
                    </a:ext>
                  </a:extLst>
                </a:gridCol>
                <a:gridCol w="435976">
                  <a:extLst>
                    <a:ext uri="{9D8B030D-6E8A-4147-A177-3AD203B41FA5}">
                      <a16:colId xmlns:a16="http://schemas.microsoft.com/office/drawing/2014/main" val="1628195166"/>
                    </a:ext>
                  </a:extLst>
                </a:gridCol>
                <a:gridCol w="662976">
                  <a:extLst>
                    <a:ext uri="{9D8B030D-6E8A-4147-A177-3AD203B41FA5}">
                      <a16:colId xmlns:a16="http://schemas.microsoft.com/office/drawing/2014/main" val="2799172551"/>
                    </a:ext>
                  </a:extLst>
                </a:gridCol>
                <a:gridCol w="549477">
                  <a:extLst>
                    <a:ext uri="{9D8B030D-6E8A-4147-A177-3AD203B41FA5}">
                      <a16:colId xmlns:a16="http://schemas.microsoft.com/office/drawing/2014/main" val="2483256219"/>
                    </a:ext>
                  </a:extLst>
                </a:gridCol>
              </a:tblGrid>
              <a:tr h="2369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lang="en-ZA" sz="1400" b="1" i="0" u="none" strike="noStrike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Entered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Wrote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Total Achieved </a:t>
                      </a:r>
                      <a:br>
                        <a:rPr lang="en-Z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ZA" sz="1500" b="1" i="0" u="none" strike="noStrike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30-100%</a:t>
                      </a:r>
                    </a:p>
                  </a:txBody>
                  <a:tcPr marL="7144" marR="7144" marT="7144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30-100%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40-100%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0 -29.9%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1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30-39.9%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2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40-49.9%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3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50-59.9%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4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60-69.9%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5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70-79.9%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6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Achieved 80-100%</a:t>
                      </a:r>
                      <a:b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 7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Subject %</a:t>
                      </a:r>
                    </a:p>
                  </a:txBody>
                  <a:tcPr marL="5103" marR="5103" marT="5103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Distinctions</a:t>
                      </a:r>
                    </a:p>
                  </a:txBody>
                  <a:tcPr marL="5103" marR="5103" marT="5103" marB="0" vert="vert270" anchor="ctr"/>
                </a:tc>
                <a:extLst>
                  <a:ext uri="{0D108BD9-81ED-4DB2-BD59-A6C34878D82A}">
                    <a16:rowId xmlns:a16="http://schemas.microsoft.com/office/drawing/2014/main" val="1583396935"/>
                  </a:ext>
                </a:extLst>
              </a:tr>
              <a:tr h="7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617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596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581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98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122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211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141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n-ZA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980082"/>
                  </a:ext>
                </a:extLst>
              </a:tr>
              <a:tr h="7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2023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610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603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596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838240"/>
                  </a:ext>
                </a:extLst>
              </a:tr>
              <a:tr h="7403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2024</a:t>
                      </a:r>
                      <a:endParaRPr lang="en-Z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99.58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7144" marR="7144" marT="7144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0355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CC11272-D963-B011-7DEC-EFB4D05757AA}"/>
              </a:ext>
            </a:extLst>
          </p:cNvPr>
          <p:cNvSpPr txBox="1"/>
          <p:nvPr/>
        </p:nvSpPr>
        <p:spPr>
          <a:xfrm>
            <a:off x="2219864" y="1083617"/>
            <a:ext cx="8991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chemeClr val="bg1"/>
                </a:solidFill>
              </a:rPr>
              <a:t>Grade 12 subject performance  2021- 2023-Automotive</a:t>
            </a:r>
          </a:p>
        </p:txBody>
      </p:sp>
    </p:spTree>
    <p:extLst>
      <p:ext uri="{BB962C8B-B14F-4D97-AF65-F5344CB8AC3E}">
        <p14:creationId xmlns:p14="http://schemas.microsoft.com/office/powerpoint/2010/main" val="3084886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4176</TotalTime>
  <Words>3615</Words>
  <Application>Microsoft Office PowerPoint</Application>
  <PresentationFormat>Widescreen</PresentationFormat>
  <Paragraphs>1203</Paragraphs>
  <Slides>47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Aptos Narrow</vt:lpstr>
      <vt:lpstr>Arial</vt:lpstr>
      <vt:lpstr>Calibri</vt:lpstr>
      <vt:lpstr>Calibri Light</vt:lpstr>
      <vt:lpstr>Cambria</vt:lpstr>
      <vt:lpstr>Wingdings</vt:lpstr>
      <vt:lpstr>Office Theme</vt:lpstr>
      <vt:lpstr>Custom Design</vt:lpstr>
      <vt:lpstr>GAUTENG DEPARTMENT OF EDUCATION  SEDIBENG EAST/WEST &amp; GAUTENG EAST Subject Meeting  Mechanical Technology Specialization Automotive; Fitting &amp; Machining; Welding &amp; Metalwork</vt:lpstr>
      <vt:lpstr>AGENDA</vt:lpstr>
      <vt:lpstr>Welcome and Register</vt:lpstr>
      <vt:lpstr>QR Code for register</vt:lpstr>
      <vt:lpstr>Statistics for GDE</vt:lpstr>
      <vt:lpstr>2024 NSC Examinations – SEDIBENG EAST/WEST &amp; GAUTENG EAST</vt:lpstr>
      <vt:lpstr>Analysis of Results - 2022 -2024</vt:lpstr>
      <vt:lpstr>Analysis of Results – National VS GP 2023 -2024</vt:lpstr>
      <vt:lpstr>GAUTENG DE </vt:lpstr>
      <vt:lpstr>GAUTENG DE </vt:lpstr>
      <vt:lpstr>GAUTENG DE </vt:lpstr>
      <vt:lpstr>GAUTENG DE </vt:lpstr>
      <vt:lpstr>GAUTENG DE </vt:lpstr>
      <vt:lpstr>GAUTENG DE </vt:lpstr>
      <vt:lpstr>DISTRICT RESULTS – Pass Rates</vt:lpstr>
      <vt:lpstr>DISTRICT RESULTS - Average</vt:lpstr>
      <vt:lpstr>Automotive</vt:lpstr>
      <vt:lpstr>RESULTS</vt:lpstr>
      <vt:lpstr>Fitting &amp; Machining</vt:lpstr>
      <vt:lpstr>Fitting &amp; Machining</vt:lpstr>
      <vt:lpstr>RESULTS</vt:lpstr>
      <vt:lpstr>Welding &amp; Metalwork</vt:lpstr>
      <vt:lpstr>RESULTS</vt:lpstr>
      <vt:lpstr>IMPORTANT TO REMEMBER</vt:lpstr>
      <vt:lpstr>PowerPoint Presentation</vt:lpstr>
      <vt:lpstr>Management Plan</vt:lpstr>
      <vt:lpstr>Curriculum delivery and ATP completion</vt:lpstr>
      <vt:lpstr>SCHOOL VISITS AND SUPPORT</vt:lpstr>
      <vt:lpstr>ADMINISTRATION and PLANNING</vt:lpstr>
      <vt:lpstr>Moderation colour pens – Post moderation</vt:lpstr>
      <vt:lpstr>Complete Weekly Planner</vt:lpstr>
      <vt:lpstr>Complete ATP</vt:lpstr>
      <vt:lpstr>Grade 12 Roadshows</vt:lpstr>
      <vt:lpstr>Mark sheets</vt:lpstr>
      <vt:lpstr>Baseline assessments</vt:lpstr>
      <vt:lpstr>Baseline assessments</vt:lpstr>
      <vt:lpstr>Term 1 Formal Assessments – GradeS 10 – 12 </vt:lpstr>
      <vt:lpstr>Informal assessments</vt:lpstr>
      <vt:lpstr>Progress / High Risk / Retained learners</vt:lpstr>
      <vt:lpstr>PAT Tasks</vt:lpstr>
      <vt:lpstr>IMPORTANT MATTERS RE PAT</vt:lpstr>
      <vt:lpstr>Registers</vt:lpstr>
      <vt:lpstr>TRAINING</vt:lpstr>
      <vt:lpstr>PLC</vt:lpstr>
      <vt:lpstr>Website</vt:lpstr>
      <vt:lpstr>PowerPoint Presentation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Danie van der Westhuizen</cp:lastModifiedBy>
  <cp:revision>681</cp:revision>
  <cp:lastPrinted>2025-01-30T07:09:22Z</cp:lastPrinted>
  <dcterms:created xsi:type="dcterms:W3CDTF">2020-04-22T09:10:44Z</dcterms:created>
  <dcterms:modified xsi:type="dcterms:W3CDTF">2025-02-06T07:39:26Z</dcterms:modified>
</cp:coreProperties>
</file>