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2" r:id="rId2"/>
  </p:sldMasterIdLst>
  <p:notesMasterIdLst>
    <p:notesMasterId r:id="rId47"/>
  </p:notesMasterIdLst>
  <p:sldIdLst>
    <p:sldId id="256" r:id="rId3"/>
    <p:sldId id="3552" r:id="rId4"/>
    <p:sldId id="2147377283" r:id="rId5"/>
    <p:sldId id="3553" r:id="rId6"/>
    <p:sldId id="3612" r:id="rId7"/>
    <p:sldId id="3555" r:id="rId8"/>
    <p:sldId id="3604" r:id="rId9"/>
    <p:sldId id="3594" r:id="rId10"/>
    <p:sldId id="3575" r:id="rId11"/>
    <p:sldId id="2147377273" r:id="rId12"/>
    <p:sldId id="3573" r:id="rId13"/>
    <p:sldId id="2147377274" r:id="rId14"/>
    <p:sldId id="2147377276" r:id="rId15"/>
    <p:sldId id="2147377278" r:id="rId16"/>
    <p:sldId id="2147377275" r:id="rId17"/>
    <p:sldId id="2147377277" r:id="rId18"/>
    <p:sldId id="3613" r:id="rId19"/>
    <p:sldId id="727" r:id="rId20"/>
    <p:sldId id="2147377284" r:id="rId21"/>
    <p:sldId id="728" r:id="rId22"/>
    <p:sldId id="3556" r:id="rId23"/>
    <p:sldId id="3615" r:id="rId24"/>
    <p:sldId id="3597" r:id="rId25"/>
    <p:sldId id="3564" r:id="rId26"/>
    <p:sldId id="3557" r:id="rId27"/>
    <p:sldId id="3614" r:id="rId28"/>
    <p:sldId id="3574" r:id="rId29"/>
    <p:sldId id="3563" r:id="rId30"/>
    <p:sldId id="2147377272" r:id="rId31"/>
    <p:sldId id="3598" r:id="rId32"/>
    <p:sldId id="2147377271" r:id="rId33"/>
    <p:sldId id="2147377279" r:id="rId34"/>
    <p:sldId id="3576" r:id="rId35"/>
    <p:sldId id="3559" r:id="rId36"/>
    <p:sldId id="3565" r:id="rId37"/>
    <p:sldId id="3617" r:id="rId38"/>
    <p:sldId id="2147377280" r:id="rId39"/>
    <p:sldId id="2147377281" r:id="rId40"/>
    <p:sldId id="2147377282" r:id="rId41"/>
    <p:sldId id="3599" r:id="rId42"/>
    <p:sldId id="3609" r:id="rId43"/>
    <p:sldId id="3560" r:id="rId44"/>
    <p:sldId id="3551" r:id="rId45"/>
    <p:sldId id="3562" r:id="rId4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4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CB2"/>
    <a:srgbClr val="8FD1C6"/>
    <a:srgbClr val="BCB9D8"/>
    <a:srgbClr val="7FBBB4"/>
    <a:srgbClr val="FF2F92"/>
    <a:srgbClr val="D67D6F"/>
    <a:srgbClr val="80AED0"/>
    <a:srgbClr val="7EB9B1"/>
    <a:srgbClr val="0049A0"/>
    <a:srgbClr val="DEBC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6BBC8A-722C-4E82-A80A-8C45BF9D80D2}" v="27" dt="2025-03-10T10:07:10.3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06" autoAdjust="0"/>
    <p:restoredTop sz="86395"/>
  </p:normalViewPr>
  <p:slideViewPr>
    <p:cSldViewPr snapToGrid="0" snapToObjects="1" showGuides="1">
      <p:cViewPr varScale="1">
        <p:scale>
          <a:sx n="56" d="100"/>
          <a:sy n="56" d="100"/>
        </p:scale>
        <p:origin x="924" y="60"/>
      </p:cViewPr>
      <p:guideLst>
        <p:guide orient="horz" pos="2137"/>
        <p:guide pos="4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81" d="100"/>
          <a:sy n="81" d="100"/>
        </p:scale>
        <p:origin x="3384" y="19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 van der Westhuizen" userId="94ef5486f48e0c43" providerId="LiveId" clId="{0C6C2959-FF82-49E2-A42A-02E4EFEABA59}"/>
    <pc:docChg chg="undo custSel addSld delSld modSld sldOrd">
      <pc:chgData name="Danie van der Westhuizen" userId="94ef5486f48e0c43" providerId="LiveId" clId="{0C6C2959-FF82-49E2-A42A-02E4EFEABA59}" dt="2025-02-06T07:39:19.386" v="3167" actId="20577"/>
      <pc:docMkLst>
        <pc:docMk/>
      </pc:docMkLst>
      <pc:sldChg chg="modSp mod">
        <pc:chgData name="Danie van der Westhuizen" userId="94ef5486f48e0c43" providerId="LiveId" clId="{0C6C2959-FF82-49E2-A42A-02E4EFEABA59}" dt="2025-01-30T08:51:38.613" v="3050" actId="20577"/>
        <pc:sldMkLst>
          <pc:docMk/>
          <pc:sldMk cId="4047111873" sldId="256"/>
        </pc:sldMkLst>
        <pc:spChg chg="mod">
          <ac:chgData name="Danie van der Westhuizen" userId="94ef5486f48e0c43" providerId="LiveId" clId="{0C6C2959-FF82-49E2-A42A-02E4EFEABA59}" dt="2025-01-30T06:54:43.472" v="47" actId="20577"/>
          <ac:spMkLst>
            <pc:docMk/>
            <pc:sldMk cId="4047111873" sldId="256"/>
            <ac:spMk id="2" creationId="{6893C1C0-4C1F-B74B-80AF-40A02043A7A8}"/>
          </ac:spMkLst>
        </pc:spChg>
        <pc:spChg chg="mod">
          <ac:chgData name="Danie van der Westhuizen" userId="94ef5486f48e0c43" providerId="LiveId" clId="{0C6C2959-FF82-49E2-A42A-02E4EFEABA59}" dt="2025-01-30T08:51:38.613" v="3050" actId="20577"/>
          <ac:spMkLst>
            <pc:docMk/>
            <pc:sldMk cId="4047111873" sldId="256"/>
            <ac:spMk id="3" creationId="{D0C774AC-01B6-654B-896A-6F5992115CC0}"/>
          </ac:spMkLst>
        </pc:spChg>
      </pc:sldChg>
      <pc:sldChg chg="add">
        <pc:chgData name="Danie van der Westhuizen" userId="94ef5486f48e0c43" providerId="LiveId" clId="{0C6C2959-FF82-49E2-A42A-02E4EFEABA59}" dt="2025-01-30T08:02:39.905" v="636"/>
        <pc:sldMkLst>
          <pc:docMk/>
          <pc:sldMk cId="2149080102" sldId="911"/>
        </pc:sldMkLst>
      </pc:sldChg>
      <pc:sldChg chg="addSp delSp modSp mod">
        <pc:chgData name="Danie van der Westhuizen" userId="94ef5486f48e0c43" providerId="LiveId" clId="{0C6C2959-FF82-49E2-A42A-02E4EFEABA59}" dt="2025-01-30T08:50:50.469" v="3043" actId="14100"/>
        <pc:sldMkLst>
          <pc:docMk/>
          <pc:sldMk cId="125562799" sldId="3551"/>
        </pc:sldMkLst>
        <pc:picChg chg="add mod">
          <ac:chgData name="Danie van der Westhuizen" userId="94ef5486f48e0c43" providerId="LiveId" clId="{0C6C2959-FF82-49E2-A42A-02E4EFEABA59}" dt="2025-01-30T08:49:24.058" v="3034" actId="1076"/>
          <ac:picMkLst>
            <pc:docMk/>
            <pc:sldMk cId="125562799" sldId="3551"/>
            <ac:picMk id="4098" creationId="{DCB19BC1-8027-28B1-B0F8-5C39F29FEC9E}"/>
          </ac:picMkLst>
        </pc:picChg>
        <pc:picChg chg="add mod">
          <ac:chgData name="Danie van der Westhuizen" userId="94ef5486f48e0c43" providerId="LiveId" clId="{0C6C2959-FF82-49E2-A42A-02E4EFEABA59}" dt="2025-01-30T08:50:50.469" v="3043" actId="14100"/>
          <ac:picMkLst>
            <pc:docMk/>
            <pc:sldMk cId="125562799" sldId="3551"/>
            <ac:picMk id="4100" creationId="{CC6C91A5-81BF-3212-E3C7-3763A89FD2EA}"/>
          </ac:picMkLst>
        </pc:picChg>
      </pc:sldChg>
      <pc:sldChg chg="modSp mod">
        <pc:chgData name="Danie van der Westhuizen" userId="94ef5486f48e0c43" providerId="LiveId" clId="{0C6C2959-FF82-49E2-A42A-02E4EFEABA59}" dt="2025-01-30T08:57:39.159" v="3089"/>
        <pc:sldMkLst>
          <pc:docMk/>
          <pc:sldMk cId="152403238" sldId="3552"/>
        </pc:sldMkLst>
        <pc:spChg chg="mod">
          <ac:chgData name="Danie van der Westhuizen" userId="94ef5486f48e0c43" providerId="LiveId" clId="{0C6C2959-FF82-49E2-A42A-02E4EFEABA59}" dt="2025-01-30T08:57:39.159" v="3089"/>
          <ac:spMkLst>
            <pc:docMk/>
            <pc:sldMk cId="152403238" sldId="3552"/>
            <ac:spMk id="3" creationId="{60062DA9-EE6C-4A70-9A42-5859973DDFBD}"/>
          </ac:spMkLst>
        </pc:spChg>
      </pc:sldChg>
      <pc:sldChg chg="modSp mod">
        <pc:chgData name="Danie van der Westhuizen" userId="94ef5486f48e0c43" providerId="LiveId" clId="{0C6C2959-FF82-49E2-A42A-02E4EFEABA59}" dt="2025-01-30T07:08:59.804" v="50" actId="20577"/>
        <pc:sldMkLst>
          <pc:docMk/>
          <pc:sldMk cId="1591248734" sldId="3553"/>
        </pc:sldMkLst>
        <pc:spChg chg="mod">
          <ac:chgData name="Danie van der Westhuizen" userId="94ef5486f48e0c43" providerId="LiveId" clId="{0C6C2959-FF82-49E2-A42A-02E4EFEABA59}" dt="2025-01-30T07:08:59.804" v="50" actId="20577"/>
          <ac:spMkLst>
            <pc:docMk/>
            <pc:sldMk cId="1591248734" sldId="3553"/>
            <ac:spMk id="3" creationId="{739A013D-C9C1-4B3B-9DCB-9753F2299C7A}"/>
          </ac:spMkLst>
        </pc:spChg>
      </pc:sldChg>
      <pc:sldChg chg="modSp mod">
        <pc:chgData name="Danie van der Westhuizen" userId="94ef5486f48e0c43" providerId="LiveId" clId="{0C6C2959-FF82-49E2-A42A-02E4EFEABA59}" dt="2025-01-30T07:13:28.810" v="66" actId="20577"/>
        <pc:sldMkLst>
          <pc:docMk/>
          <pc:sldMk cId="152749327" sldId="3555"/>
        </pc:sldMkLst>
        <pc:spChg chg="mod">
          <ac:chgData name="Danie van der Westhuizen" userId="94ef5486f48e0c43" providerId="LiveId" clId="{0C6C2959-FF82-49E2-A42A-02E4EFEABA59}" dt="2025-01-30T07:13:28.810" v="66" actId="20577"/>
          <ac:spMkLst>
            <pc:docMk/>
            <pc:sldMk cId="152749327" sldId="3555"/>
            <ac:spMk id="3" creationId="{40B1AE4D-0E1B-47C8-B90B-F809C44A086A}"/>
          </ac:spMkLst>
        </pc:spChg>
      </pc:sldChg>
      <pc:sldChg chg="modSp mod">
        <pc:chgData name="Danie van der Westhuizen" userId="94ef5486f48e0c43" providerId="LiveId" clId="{0C6C2959-FF82-49E2-A42A-02E4EFEABA59}" dt="2025-01-30T08:30:11.049" v="1607" actId="20577"/>
        <pc:sldMkLst>
          <pc:docMk/>
          <pc:sldMk cId="144505908" sldId="3556"/>
        </pc:sldMkLst>
        <pc:spChg chg="mod">
          <ac:chgData name="Danie van der Westhuizen" userId="94ef5486f48e0c43" providerId="LiveId" clId="{0C6C2959-FF82-49E2-A42A-02E4EFEABA59}" dt="2025-01-30T08:30:11.049" v="1607" actId="20577"/>
          <ac:spMkLst>
            <pc:docMk/>
            <pc:sldMk cId="144505908" sldId="3556"/>
            <ac:spMk id="3" creationId="{201E675D-705E-43D1-9487-B64C77E6A19E}"/>
          </ac:spMkLst>
        </pc:spChg>
      </pc:sldChg>
      <pc:sldChg chg="modSp mod">
        <pc:chgData name="Danie van der Westhuizen" userId="94ef5486f48e0c43" providerId="LiveId" clId="{0C6C2959-FF82-49E2-A42A-02E4EFEABA59}" dt="2025-01-30T08:18:27.839" v="928" actId="20577"/>
        <pc:sldMkLst>
          <pc:docMk/>
          <pc:sldMk cId="134042054" sldId="3557"/>
        </pc:sldMkLst>
        <pc:spChg chg="mod">
          <ac:chgData name="Danie van der Westhuizen" userId="94ef5486f48e0c43" providerId="LiveId" clId="{0C6C2959-FF82-49E2-A42A-02E4EFEABA59}" dt="2025-01-30T08:17:42.761" v="900" actId="5793"/>
          <ac:spMkLst>
            <pc:docMk/>
            <pc:sldMk cId="134042054" sldId="3557"/>
            <ac:spMk id="2" creationId="{983F223D-049F-45E0-BD24-E9C965CCE480}"/>
          </ac:spMkLst>
        </pc:spChg>
        <pc:spChg chg="mod">
          <ac:chgData name="Danie van der Westhuizen" userId="94ef5486f48e0c43" providerId="LiveId" clId="{0C6C2959-FF82-49E2-A42A-02E4EFEABA59}" dt="2025-01-30T08:18:27.839" v="928" actId="20577"/>
          <ac:spMkLst>
            <pc:docMk/>
            <pc:sldMk cId="134042054" sldId="3557"/>
            <ac:spMk id="3" creationId="{071091F3-756F-41BF-A5E5-9B1F6077E508}"/>
          </ac:spMkLst>
        </pc:spChg>
      </pc:sldChg>
      <pc:sldChg chg="modSp mod">
        <pc:chgData name="Danie van der Westhuizen" userId="94ef5486f48e0c43" providerId="LiveId" clId="{0C6C2959-FF82-49E2-A42A-02E4EFEABA59}" dt="2025-01-30T08:26:25.756" v="1537" actId="20577"/>
        <pc:sldMkLst>
          <pc:docMk/>
          <pc:sldMk cId="1916664583" sldId="3559"/>
        </pc:sldMkLst>
        <pc:spChg chg="mod">
          <ac:chgData name="Danie van der Westhuizen" userId="94ef5486f48e0c43" providerId="LiveId" clId="{0C6C2959-FF82-49E2-A42A-02E4EFEABA59}" dt="2025-01-30T08:26:25.756" v="1537" actId="20577"/>
          <ac:spMkLst>
            <pc:docMk/>
            <pc:sldMk cId="1916664583" sldId="3559"/>
            <ac:spMk id="3" creationId="{EA30BC81-CE5C-4228-8F94-2A7AB253AC54}"/>
          </ac:spMkLst>
        </pc:spChg>
      </pc:sldChg>
      <pc:sldChg chg="delSp modSp mod">
        <pc:chgData name="Danie van der Westhuizen" userId="94ef5486f48e0c43" providerId="LiveId" clId="{0C6C2959-FF82-49E2-A42A-02E4EFEABA59}" dt="2025-01-30T08:51:04.035" v="3045" actId="478"/>
        <pc:sldMkLst>
          <pc:docMk/>
          <pc:sldMk cId="4077617522" sldId="3562"/>
        </pc:sldMkLst>
        <pc:spChg chg="mod">
          <ac:chgData name="Danie van der Westhuizen" userId="94ef5486f48e0c43" providerId="LiveId" clId="{0C6C2959-FF82-49E2-A42A-02E4EFEABA59}" dt="2025-01-30T08:51:01.006" v="3044" actId="6549"/>
          <ac:spMkLst>
            <pc:docMk/>
            <pc:sldMk cId="4077617522" sldId="3562"/>
            <ac:spMk id="3" creationId="{C0A1EAF3-4B0A-44EE-A808-7A2C54777ABA}"/>
          </ac:spMkLst>
        </pc:spChg>
      </pc:sldChg>
      <pc:sldChg chg="modSp mod">
        <pc:chgData name="Danie van der Westhuizen" userId="94ef5486f48e0c43" providerId="LiveId" clId="{0C6C2959-FF82-49E2-A42A-02E4EFEABA59}" dt="2025-01-30T08:19:12.856" v="948" actId="20577"/>
        <pc:sldMkLst>
          <pc:docMk/>
          <pc:sldMk cId="432739744" sldId="3563"/>
        </pc:sldMkLst>
        <pc:spChg chg="mod">
          <ac:chgData name="Danie van der Westhuizen" userId="94ef5486f48e0c43" providerId="LiveId" clId="{0C6C2959-FF82-49E2-A42A-02E4EFEABA59}" dt="2025-01-30T08:19:12.856" v="948" actId="20577"/>
          <ac:spMkLst>
            <pc:docMk/>
            <pc:sldMk cId="432739744" sldId="3563"/>
            <ac:spMk id="3" creationId="{3F450C7E-631D-4D60-B76C-398AD84D1FA4}"/>
          </ac:spMkLst>
        </pc:spChg>
      </pc:sldChg>
      <pc:sldChg chg="modSp mod">
        <pc:chgData name="Danie van der Westhuizen" userId="94ef5486f48e0c43" providerId="LiveId" clId="{0C6C2959-FF82-49E2-A42A-02E4EFEABA59}" dt="2025-01-30T08:15:33.627" v="821" actId="20577"/>
        <pc:sldMkLst>
          <pc:docMk/>
          <pc:sldMk cId="1774900062" sldId="3564"/>
        </pc:sldMkLst>
        <pc:spChg chg="mod">
          <ac:chgData name="Danie van der Westhuizen" userId="94ef5486f48e0c43" providerId="LiveId" clId="{0C6C2959-FF82-49E2-A42A-02E4EFEABA59}" dt="2025-01-30T08:15:33.627" v="821" actId="20577"/>
          <ac:spMkLst>
            <pc:docMk/>
            <pc:sldMk cId="1774900062" sldId="3564"/>
            <ac:spMk id="3" creationId="{A56AECF0-3755-40EC-A265-0EC2874832F1}"/>
          </ac:spMkLst>
        </pc:spChg>
      </pc:sldChg>
      <pc:sldChg chg="modSp mod">
        <pc:chgData name="Danie van der Westhuizen" userId="94ef5486f48e0c43" providerId="LiveId" clId="{0C6C2959-FF82-49E2-A42A-02E4EFEABA59}" dt="2025-02-06T07:39:19.386" v="3167" actId="20577"/>
        <pc:sldMkLst>
          <pc:docMk/>
          <pc:sldMk cId="2698495442" sldId="3565"/>
        </pc:sldMkLst>
        <pc:spChg chg="mod">
          <ac:chgData name="Danie van der Westhuizen" userId="94ef5486f48e0c43" providerId="LiveId" clId="{0C6C2959-FF82-49E2-A42A-02E4EFEABA59}" dt="2025-02-06T07:39:19.386" v="3167" actId="20577"/>
          <ac:spMkLst>
            <pc:docMk/>
            <pc:sldMk cId="2698495442" sldId="3565"/>
            <ac:spMk id="3" creationId="{CF9277E0-23DC-43EA-A99E-3E434049508E}"/>
          </ac:spMkLst>
        </pc:spChg>
      </pc:sldChg>
      <pc:sldChg chg="modSp mod">
        <pc:chgData name="Danie van der Westhuizen" userId="94ef5486f48e0c43" providerId="LiveId" clId="{0C6C2959-FF82-49E2-A42A-02E4EFEABA59}" dt="2025-01-30T08:37:41.048" v="2196" actId="13926"/>
        <pc:sldMkLst>
          <pc:docMk/>
          <pc:sldMk cId="1752714188" sldId="3573"/>
        </pc:sldMkLst>
        <pc:spChg chg="mod">
          <ac:chgData name="Danie van der Westhuizen" userId="94ef5486f48e0c43" providerId="LiveId" clId="{0C6C2959-FF82-49E2-A42A-02E4EFEABA59}" dt="2025-01-30T08:37:41.048" v="2196" actId="13926"/>
          <ac:spMkLst>
            <pc:docMk/>
            <pc:sldMk cId="1752714188" sldId="3573"/>
            <ac:spMk id="3" creationId="{F2FA4D5A-3020-4C18-B83C-52C3F610FA1D}"/>
          </ac:spMkLst>
        </pc:spChg>
      </pc:sldChg>
      <pc:sldChg chg="modSp mod">
        <pc:chgData name="Danie van der Westhuizen" userId="94ef5486f48e0c43" providerId="LiveId" clId="{0C6C2959-FF82-49E2-A42A-02E4EFEABA59}" dt="2025-01-30T07:55:13.008" v="479" actId="20577"/>
        <pc:sldMkLst>
          <pc:docMk/>
          <pc:sldMk cId="3551629202" sldId="3594"/>
        </pc:sldMkLst>
        <pc:spChg chg="mod">
          <ac:chgData name="Danie van der Westhuizen" userId="94ef5486f48e0c43" providerId="LiveId" clId="{0C6C2959-FF82-49E2-A42A-02E4EFEABA59}" dt="2025-01-30T07:55:13.008" v="479" actId="20577"/>
          <ac:spMkLst>
            <pc:docMk/>
            <pc:sldMk cId="3551629202" sldId="3594"/>
            <ac:spMk id="3" creationId="{D5F1A6F1-512F-4E83-8BC0-183CB99334AD}"/>
          </ac:spMkLst>
        </pc:spChg>
      </pc:sldChg>
      <pc:sldChg chg="modSp mod">
        <pc:chgData name="Danie van der Westhuizen" userId="94ef5486f48e0c43" providerId="LiveId" clId="{0C6C2959-FF82-49E2-A42A-02E4EFEABA59}" dt="2025-01-30T08:00:32.418" v="635" actId="207"/>
        <pc:sldMkLst>
          <pc:docMk/>
          <pc:sldMk cId="3185452218" sldId="3596"/>
        </pc:sldMkLst>
      </pc:sldChg>
      <pc:sldChg chg="modSp mod">
        <pc:chgData name="Danie van der Westhuizen" userId="94ef5486f48e0c43" providerId="LiveId" clId="{0C6C2959-FF82-49E2-A42A-02E4EFEABA59}" dt="2025-01-30T08:32:52.151" v="1740" actId="20577"/>
        <pc:sldMkLst>
          <pc:docMk/>
          <pc:sldMk cId="1182228088" sldId="3597"/>
        </pc:sldMkLst>
        <pc:spChg chg="mod">
          <ac:chgData name="Danie van der Westhuizen" userId="94ef5486f48e0c43" providerId="LiveId" clId="{0C6C2959-FF82-49E2-A42A-02E4EFEABA59}" dt="2025-01-30T08:30:53.230" v="1608" actId="6549"/>
          <ac:spMkLst>
            <pc:docMk/>
            <pc:sldMk cId="1182228088" sldId="3597"/>
            <ac:spMk id="2" creationId="{983F223D-049F-45E0-BD24-E9C965CCE480}"/>
          </ac:spMkLst>
        </pc:spChg>
        <pc:spChg chg="mod">
          <ac:chgData name="Danie van der Westhuizen" userId="94ef5486f48e0c43" providerId="LiveId" clId="{0C6C2959-FF82-49E2-A42A-02E4EFEABA59}" dt="2025-01-30T08:32:52.151" v="1740" actId="20577"/>
          <ac:spMkLst>
            <pc:docMk/>
            <pc:sldMk cId="1182228088" sldId="3597"/>
            <ac:spMk id="3" creationId="{071091F3-756F-41BF-A5E5-9B1F6077E508}"/>
          </ac:spMkLst>
        </pc:spChg>
      </pc:sldChg>
      <pc:sldChg chg="modSp mod">
        <pc:chgData name="Danie van der Westhuizen" userId="94ef5486f48e0c43" providerId="LiveId" clId="{0C6C2959-FF82-49E2-A42A-02E4EFEABA59}" dt="2025-01-30T08:43:21.751" v="2600" actId="313"/>
        <pc:sldMkLst>
          <pc:docMk/>
          <pc:sldMk cId="2154704265" sldId="3598"/>
        </pc:sldMkLst>
        <pc:spChg chg="mod">
          <ac:chgData name="Danie van der Westhuizen" userId="94ef5486f48e0c43" providerId="LiveId" clId="{0C6C2959-FF82-49E2-A42A-02E4EFEABA59}" dt="2025-01-30T08:43:21.751" v="2600" actId="313"/>
          <ac:spMkLst>
            <pc:docMk/>
            <pc:sldMk cId="2154704265" sldId="3598"/>
            <ac:spMk id="3" creationId="{BF5E7DAB-6113-4E5B-94A6-B48DFB644F7D}"/>
          </ac:spMkLst>
        </pc:spChg>
      </pc:sldChg>
      <pc:sldChg chg="modSp mod">
        <pc:chgData name="Danie van der Westhuizen" userId="94ef5486f48e0c43" providerId="LiveId" clId="{0C6C2959-FF82-49E2-A42A-02E4EFEABA59}" dt="2025-01-30T07:17:11.483" v="128" actId="20577"/>
        <pc:sldMkLst>
          <pc:docMk/>
          <pc:sldMk cId="291965669" sldId="3600"/>
        </pc:sldMkLst>
      </pc:sldChg>
      <pc:sldChg chg="modSp mod">
        <pc:chgData name="Danie van der Westhuizen" userId="94ef5486f48e0c43" providerId="LiveId" clId="{0C6C2959-FF82-49E2-A42A-02E4EFEABA59}" dt="2025-01-30T07:37:47.884" v="287" actId="20577"/>
        <pc:sldMkLst>
          <pc:docMk/>
          <pc:sldMk cId="2768147037" sldId="3601"/>
        </pc:sldMkLst>
      </pc:sldChg>
      <pc:sldChg chg="modSp mod">
        <pc:chgData name="Danie van der Westhuizen" userId="94ef5486f48e0c43" providerId="LiveId" clId="{0C6C2959-FF82-49E2-A42A-02E4EFEABA59}" dt="2025-01-30T07:42:50.846" v="354" actId="6549"/>
        <pc:sldMkLst>
          <pc:docMk/>
          <pc:sldMk cId="815309340" sldId="3602"/>
        </pc:sldMkLst>
      </pc:sldChg>
      <pc:sldChg chg="modSp mod">
        <pc:chgData name="Danie van der Westhuizen" userId="94ef5486f48e0c43" providerId="LiveId" clId="{0C6C2959-FF82-49E2-A42A-02E4EFEABA59}" dt="2025-01-30T07:50:25.692" v="444" actId="20577"/>
        <pc:sldMkLst>
          <pc:docMk/>
          <pc:sldMk cId="1105497482" sldId="3603"/>
        </pc:sldMkLst>
      </pc:sldChg>
      <pc:sldChg chg="addSp delSp modSp mod setBg">
        <pc:chgData name="Danie van der Westhuizen" userId="94ef5486f48e0c43" providerId="LiveId" clId="{0C6C2959-FF82-49E2-A42A-02E4EFEABA59}" dt="2025-01-30T07:40:49.029" v="315" actId="20577"/>
        <pc:sldMkLst>
          <pc:docMk/>
          <pc:sldMk cId="1525876759" sldId="3605"/>
        </pc:sldMkLst>
      </pc:sldChg>
      <pc:sldChg chg="modSp mod">
        <pc:chgData name="Danie van der Westhuizen" userId="94ef5486f48e0c43" providerId="LiveId" clId="{0C6C2959-FF82-49E2-A42A-02E4EFEABA59}" dt="2025-01-30T07:44:44.871" v="389" actId="20577"/>
        <pc:sldMkLst>
          <pc:docMk/>
          <pc:sldMk cId="1471430620" sldId="3606"/>
        </pc:sldMkLst>
      </pc:sldChg>
      <pc:sldChg chg="addSp delSp modSp mod setBg">
        <pc:chgData name="Danie van der Westhuizen" userId="94ef5486f48e0c43" providerId="LiveId" clId="{0C6C2959-FF82-49E2-A42A-02E4EFEABA59}" dt="2025-01-30T07:49:15.782" v="435" actId="207"/>
        <pc:sldMkLst>
          <pc:docMk/>
          <pc:sldMk cId="3568934952" sldId="3607"/>
        </pc:sldMkLst>
      </pc:sldChg>
      <pc:sldChg chg="addSp delSp modSp mod setBg">
        <pc:chgData name="Danie van der Westhuizen" userId="94ef5486f48e0c43" providerId="LiveId" clId="{0C6C2959-FF82-49E2-A42A-02E4EFEABA59}" dt="2025-01-30T07:53:03.316" v="472" actId="207"/>
        <pc:sldMkLst>
          <pc:docMk/>
          <pc:sldMk cId="298747049" sldId="3608"/>
        </pc:sldMkLst>
      </pc:sldChg>
      <pc:sldChg chg="modSp mod">
        <pc:chgData name="Danie van der Westhuizen" userId="94ef5486f48e0c43" providerId="LiveId" clId="{0C6C2959-FF82-49E2-A42A-02E4EFEABA59}" dt="2025-01-30T07:53:28.343" v="475" actId="20577"/>
        <pc:sldMkLst>
          <pc:docMk/>
          <pc:sldMk cId="2931325359" sldId="3609"/>
        </pc:sldMkLst>
        <pc:spChg chg="mod">
          <ac:chgData name="Danie van der Westhuizen" userId="94ef5486f48e0c43" providerId="LiveId" clId="{0C6C2959-FF82-49E2-A42A-02E4EFEABA59}" dt="2025-01-30T07:53:28.343" v="475" actId="20577"/>
          <ac:spMkLst>
            <pc:docMk/>
            <pc:sldMk cId="2931325359" sldId="3609"/>
            <ac:spMk id="3" creationId="{E5E75562-C03F-5E41-6132-3F59BFC1FD8C}"/>
          </ac:spMkLst>
        </pc:spChg>
      </pc:sldChg>
      <pc:sldChg chg="addSp modSp mod">
        <pc:chgData name="Danie van der Westhuizen" userId="94ef5486f48e0c43" providerId="LiveId" clId="{0C6C2959-FF82-49E2-A42A-02E4EFEABA59}" dt="2025-01-30T07:34:58.630" v="261" actId="20577"/>
        <pc:sldMkLst>
          <pc:docMk/>
          <pc:sldMk cId="63147700" sldId="3610"/>
        </pc:sldMkLst>
      </pc:sldChg>
      <pc:sldChg chg="addSp modSp mod ord">
        <pc:chgData name="Danie van der Westhuizen" userId="94ef5486f48e0c43" providerId="LiveId" clId="{0C6C2959-FF82-49E2-A42A-02E4EFEABA59}" dt="2025-01-30T07:25:58.691" v="173" actId="1035"/>
        <pc:sldMkLst>
          <pc:docMk/>
          <pc:sldMk cId="562942224" sldId="3611"/>
        </pc:sldMkLst>
      </pc:sldChg>
      <pc:sldChg chg="modSp mod">
        <pc:chgData name="Danie van der Westhuizen" userId="94ef5486f48e0c43" providerId="LiveId" clId="{0C6C2959-FF82-49E2-A42A-02E4EFEABA59}" dt="2025-01-30T08:47:52.740" v="3025" actId="113"/>
        <pc:sldMkLst>
          <pc:docMk/>
          <pc:sldMk cId="1994178984" sldId="3613"/>
        </pc:sldMkLst>
        <pc:spChg chg="mod">
          <ac:chgData name="Danie van der Westhuizen" userId="94ef5486f48e0c43" providerId="LiveId" clId="{0C6C2959-FF82-49E2-A42A-02E4EFEABA59}" dt="2025-01-30T08:47:52.740" v="3025" actId="113"/>
          <ac:spMkLst>
            <pc:docMk/>
            <pc:sldMk cId="1994178984" sldId="3613"/>
            <ac:spMk id="3" creationId="{56C3AF0B-EA43-BD17-89CF-894BDE398FBA}"/>
          </ac:spMkLst>
        </pc:spChg>
      </pc:sldChg>
      <pc:sldChg chg="modSp add mod">
        <pc:chgData name="Danie van der Westhuizen" userId="94ef5486f48e0c43" providerId="LiveId" clId="{0C6C2959-FF82-49E2-A42A-02E4EFEABA59}" dt="2025-01-30T08:53:40.193" v="3060" actId="1076"/>
        <pc:sldMkLst>
          <pc:docMk/>
          <pc:sldMk cId="542033210" sldId="5446"/>
        </pc:sldMkLst>
      </pc:sldChg>
      <pc:sldChg chg="modSp add mod">
        <pc:chgData name="Danie van der Westhuizen" userId="94ef5486f48e0c43" providerId="LiveId" clId="{0C6C2959-FF82-49E2-A42A-02E4EFEABA59}" dt="2025-01-30T08:53:51.784" v="3062" actId="1076"/>
        <pc:sldMkLst>
          <pc:docMk/>
          <pc:sldMk cId="1368965580" sldId="5447"/>
        </pc:sldMkLst>
      </pc:sldChg>
      <pc:sldChg chg="modSp add mod">
        <pc:chgData name="Danie van der Westhuizen" userId="94ef5486f48e0c43" providerId="LiveId" clId="{0C6C2959-FF82-49E2-A42A-02E4EFEABA59}" dt="2025-01-30T08:52:55.838" v="3054" actId="1076"/>
        <pc:sldMkLst>
          <pc:docMk/>
          <pc:sldMk cId="509662689" sldId="5448"/>
        </pc:sldMkLst>
      </pc:sldChg>
      <pc:sldChg chg="modSp add mod">
        <pc:chgData name="Danie van der Westhuizen" userId="94ef5486f48e0c43" providerId="LiveId" clId="{0C6C2959-FF82-49E2-A42A-02E4EFEABA59}" dt="2025-01-30T08:53:07.797" v="3056" actId="1076"/>
        <pc:sldMkLst>
          <pc:docMk/>
          <pc:sldMk cId="3618160545" sldId="5449"/>
        </pc:sldMkLst>
      </pc:sldChg>
      <pc:sldChg chg="modSp add mod">
        <pc:chgData name="Danie van der Westhuizen" userId="94ef5486f48e0c43" providerId="LiveId" clId="{0C6C2959-FF82-49E2-A42A-02E4EFEABA59}" dt="2025-01-30T08:53:30.297" v="3058" actId="1076"/>
        <pc:sldMkLst>
          <pc:docMk/>
          <pc:sldMk cId="1510511433" sldId="5450"/>
        </pc:sldMkLst>
      </pc:sldChg>
      <pc:sldChg chg="modSp add mod">
        <pc:chgData name="Danie van der Westhuizen" userId="94ef5486f48e0c43" providerId="LiveId" clId="{0C6C2959-FF82-49E2-A42A-02E4EFEABA59}" dt="2025-01-30T08:03:41.358" v="641" actId="207"/>
        <pc:sldMkLst>
          <pc:docMk/>
          <pc:sldMk cId="1635513440" sldId="2147377269"/>
        </pc:sldMkLst>
      </pc:sldChg>
      <pc:sldChg chg="modSp add mod">
        <pc:chgData name="Danie van der Westhuizen" userId="94ef5486f48e0c43" providerId="LiveId" clId="{0C6C2959-FF82-49E2-A42A-02E4EFEABA59}" dt="2025-01-30T08:52:46.630" v="3052" actId="1076"/>
        <pc:sldMkLst>
          <pc:docMk/>
          <pc:sldMk cId="3084886150" sldId="2147377270"/>
        </pc:sldMkLst>
      </pc:sldChg>
      <pc:sldChg chg="modSp new mod">
        <pc:chgData name="Danie van der Westhuizen" userId="94ef5486f48e0c43" providerId="LiveId" clId="{0C6C2959-FF82-49E2-A42A-02E4EFEABA59}" dt="2025-01-30T08:26:01.371" v="1530" actId="20577"/>
        <pc:sldMkLst>
          <pc:docMk/>
          <pc:sldMk cId="3419286082" sldId="2147377271"/>
        </pc:sldMkLst>
        <pc:spChg chg="mod">
          <ac:chgData name="Danie van der Westhuizen" userId="94ef5486f48e0c43" providerId="LiveId" clId="{0C6C2959-FF82-49E2-A42A-02E4EFEABA59}" dt="2025-01-30T08:23:49.298" v="1359" actId="122"/>
          <ac:spMkLst>
            <pc:docMk/>
            <pc:sldMk cId="3419286082" sldId="2147377271"/>
            <ac:spMk id="2" creationId="{0C6B68E5-FB02-4CC0-577C-9F650A175E2E}"/>
          </ac:spMkLst>
        </pc:spChg>
        <pc:spChg chg="mod">
          <ac:chgData name="Danie van der Westhuizen" userId="94ef5486f48e0c43" providerId="LiveId" clId="{0C6C2959-FF82-49E2-A42A-02E4EFEABA59}" dt="2025-01-30T08:26:01.371" v="1530" actId="20577"/>
          <ac:spMkLst>
            <pc:docMk/>
            <pc:sldMk cId="3419286082" sldId="2147377271"/>
            <ac:spMk id="3" creationId="{C3948C04-C5E3-7A0D-F9F7-DFF334325BBF}"/>
          </ac:spMkLst>
        </pc:spChg>
      </pc:sldChg>
      <pc:sldChg chg="modSp new del mod">
        <pc:chgData name="Danie van der Westhuizen" userId="94ef5486f48e0c43" providerId="LiveId" clId="{0C6C2959-FF82-49E2-A42A-02E4EFEABA59}" dt="2025-01-30T08:27:57.036" v="1556" actId="47"/>
        <pc:sldMkLst>
          <pc:docMk/>
          <pc:sldMk cId="889903378" sldId="2147377272"/>
        </pc:sldMkLst>
      </pc:sldChg>
      <pc:sldChg chg="modSp new mod">
        <pc:chgData name="Danie van der Westhuizen" userId="94ef5486f48e0c43" providerId="LiveId" clId="{0C6C2959-FF82-49E2-A42A-02E4EFEABA59}" dt="2025-01-30T08:41:20.352" v="2411" actId="20577"/>
        <pc:sldMkLst>
          <pc:docMk/>
          <pc:sldMk cId="2698896146" sldId="2147377272"/>
        </pc:sldMkLst>
        <pc:spChg chg="mod">
          <ac:chgData name="Danie van der Westhuizen" userId="94ef5486f48e0c43" providerId="LiveId" clId="{0C6C2959-FF82-49E2-A42A-02E4EFEABA59}" dt="2025-01-30T08:33:49.278" v="1792" actId="122"/>
          <ac:spMkLst>
            <pc:docMk/>
            <pc:sldMk cId="2698896146" sldId="2147377272"/>
            <ac:spMk id="2" creationId="{540F6734-68DC-A1AE-6A9B-CEF65ADE36CD}"/>
          </ac:spMkLst>
        </pc:spChg>
        <pc:spChg chg="mod">
          <ac:chgData name="Danie van der Westhuizen" userId="94ef5486f48e0c43" providerId="LiveId" clId="{0C6C2959-FF82-49E2-A42A-02E4EFEABA59}" dt="2025-01-30T08:41:20.352" v="2411" actId="20577"/>
          <ac:spMkLst>
            <pc:docMk/>
            <pc:sldMk cId="2698896146" sldId="2147377272"/>
            <ac:spMk id="3" creationId="{07E38D06-0173-139F-BB98-86FCC169AB52}"/>
          </ac:spMkLst>
        </pc:spChg>
      </pc:sldChg>
    </pc:docChg>
  </pc:docChgLst>
  <pc:docChgLst>
    <pc:chgData name="Danie van der Westhuizen" userId="94ef5486f48e0c43" providerId="LiveId" clId="{3286A43C-B608-47E8-9A4B-A074E2FD141A}"/>
    <pc:docChg chg="undo custSel addSld delSld modSld sldOrd">
      <pc:chgData name="Danie van der Westhuizen" userId="94ef5486f48e0c43" providerId="LiveId" clId="{3286A43C-B608-47E8-9A4B-A074E2FD141A}" dt="2021-08-26T12:34:31.398" v="3267" actId="20577"/>
      <pc:docMkLst>
        <pc:docMk/>
      </pc:docMkLst>
      <pc:sldChg chg="modSp mod">
        <pc:chgData name="Danie van der Westhuizen" userId="94ef5486f48e0c43" providerId="LiveId" clId="{3286A43C-B608-47E8-9A4B-A074E2FD141A}" dt="2021-08-26T08:01:06.268" v="2782" actId="20577"/>
        <pc:sldMkLst>
          <pc:docMk/>
          <pc:sldMk cId="4047111873" sldId="256"/>
        </pc:sldMkLst>
      </pc:sldChg>
      <pc:sldChg chg="addSp modSp mod ord">
        <pc:chgData name="Danie van der Westhuizen" userId="94ef5486f48e0c43" providerId="LiveId" clId="{3286A43C-B608-47E8-9A4B-A074E2FD141A}" dt="2021-08-26T07:31:53.877" v="2547" actId="113"/>
        <pc:sldMkLst>
          <pc:docMk/>
          <pc:sldMk cId="125562799" sldId="3551"/>
        </pc:sldMkLst>
      </pc:sldChg>
      <pc:sldChg chg="modSp mod">
        <pc:chgData name="Danie van der Westhuizen" userId="94ef5486f48e0c43" providerId="LiveId" clId="{3286A43C-B608-47E8-9A4B-A074E2FD141A}" dt="2021-08-26T07:59:41.177" v="2704" actId="313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3286A43C-B608-47E8-9A4B-A074E2FD141A}" dt="2021-08-26T06:07:52.564" v="19" actId="20577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3286A43C-B608-47E8-9A4B-A074E2FD141A}" dt="2021-08-26T06:20:36.382" v="401" actId="20577"/>
        <pc:sldMkLst>
          <pc:docMk/>
          <pc:sldMk cId="144505908" sldId="3556"/>
        </pc:sldMkLst>
      </pc:sldChg>
      <pc:sldChg chg="modSp mod">
        <pc:chgData name="Danie van der Westhuizen" userId="94ef5486f48e0c43" providerId="LiveId" clId="{3286A43C-B608-47E8-9A4B-A074E2FD141A}" dt="2021-08-26T06:48:51.101" v="1346" actId="20577"/>
        <pc:sldMkLst>
          <pc:docMk/>
          <pc:sldMk cId="134042054" sldId="3557"/>
        </pc:sldMkLst>
      </pc:sldChg>
      <pc:sldChg chg="modSp mod">
        <pc:chgData name="Danie van der Westhuizen" userId="94ef5486f48e0c43" providerId="LiveId" clId="{3286A43C-B608-47E8-9A4B-A074E2FD141A}" dt="2021-08-26T07:32:52.173" v="2566" actId="122"/>
        <pc:sldMkLst>
          <pc:docMk/>
          <pc:sldMk cId="2262306204" sldId="3560"/>
        </pc:sldMkLst>
      </pc:sldChg>
      <pc:sldChg chg="modSp mod ord">
        <pc:chgData name="Danie van der Westhuizen" userId="94ef5486f48e0c43" providerId="LiveId" clId="{3286A43C-B608-47E8-9A4B-A074E2FD141A}" dt="2021-08-26T06:47:52.347" v="1234" actId="207"/>
        <pc:sldMkLst>
          <pc:docMk/>
          <pc:sldMk cId="432739744" sldId="3563"/>
        </pc:sldMkLst>
      </pc:sldChg>
      <pc:sldChg chg="modSp mod">
        <pc:chgData name="Danie van der Westhuizen" userId="94ef5486f48e0c43" providerId="LiveId" clId="{3286A43C-B608-47E8-9A4B-A074E2FD141A}" dt="2021-08-26T06:54:48.274" v="1676" actId="113"/>
        <pc:sldMkLst>
          <pc:docMk/>
          <pc:sldMk cId="2698495442" sldId="3565"/>
        </pc:sldMkLst>
      </pc:sldChg>
      <pc:sldChg chg="del">
        <pc:chgData name="Danie van der Westhuizen" userId="94ef5486f48e0c43" providerId="LiveId" clId="{3286A43C-B608-47E8-9A4B-A074E2FD141A}" dt="2021-08-26T06:46:22.860" v="1157" actId="47"/>
        <pc:sldMkLst>
          <pc:docMk/>
          <pc:sldMk cId="2400418123" sldId="3572"/>
        </pc:sldMkLst>
      </pc:sldChg>
      <pc:sldChg chg="modSp mod">
        <pc:chgData name="Danie van der Westhuizen" userId="94ef5486f48e0c43" providerId="LiveId" clId="{3286A43C-B608-47E8-9A4B-A074E2FD141A}" dt="2021-08-26T06:50:45.654" v="1443" actId="20577"/>
        <pc:sldMkLst>
          <pc:docMk/>
          <pc:sldMk cId="1752714188" sldId="3573"/>
        </pc:sldMkLst>
      </pc:sldChg>
      <pc:sldChg chg="modSp mod">
        <pc:chgData name="Danie van der Westhuizen" userId="94ef5486f48e0c43" providerId="LiveId" clId="{3286A43C-B608-47E8-9A4B-A074E2FD141A}" dt="2021-08-26T07:58:49.579" v="2676" actId="20577"/>
        <pc:sldMkLst>
          <pc:docMk/>
          <pc:sldMk cId="3784279267" sldId="3574"/>
        </pc:sldMkLst>
      </pc:sldChg>
      <pc:sldChg chg="modSp mod">
        <pc:chgData name="Danie van der Westhuizen" userId="94ef5486f48e0c43" providerId="LiveId" clId="{3286A43C-B608-47E8-9A4B-A074E2FD141A}" dt="2021-08-26T06:09:59.070" v="222" actId="313"/>
        <pc:sldMkLst>
          <pc:docMk/>
          <pc:sldMk cId="2762130703" sldId="3575"/>
        </pc:sldMkLst>
      </pc:sldChg>
      <pc:sldChg chg="del">
        <pc:chgData name="Danie van der Westhuizen" userId="94ef5486f48e0c43" providerId="LiveId" clId="{3286A43C-B608-47E8-9A4B-A074E2FD141A}" dt="2021-08-26T07:30:12.956" v="2524" actId="47"/>
        <pc:sldMkLst>
          <pc:docMk/>
          <pc:sldMk cId="2934256349" sldId="3576"/>
        </pc:sldMkLst>
      </pc:sldChg>
      <pc:sldChg chg="modSp mod">
        <pc:chgData name="Danie van der Westhuizen" userId="94ef5486f48e0c43" providerId="LiveId" clId="{3286A43C-B608-47E8-9A4B-A074E2FD141A}" dt="2021-08-26T07:27:10.358" v="2405" actId="20577"/>
        <pc:sldMkLst>
          <pc:docMk/>
          <pc:sldMk cId="2748169083" sldId="3578"/>
        </pc:sldMkLst>
      </pc:sldChg>
      <pc:sldChg chg="modSp mod ord">
        <pc:chgData name="Danie van der Westhuizen" userId="94ef5486f48e0c43" providerId="LiveId" clId="{3286A43C-B608-47E8-9A4B-A074E2FD141A}" dt="2021-08-26T07:28:59.250" v="2502" actId="113"/>
        <pc:sldMkLst>
          <pc:docMk/>
          <pc:sldMk cId="3210318934" sldId="3579"/>
        </pc:sldMkLst>
      </pc:sldChg>
      <pc:sldChg chg="modSp mod">
        <pc:chgData name="Danie van der Westhuizen" userId="94ef5486f48e0c43" providerId="LiveId" clId="{3286A43C-B608-47E8-9A4B-A074E2FD141A}" dt="2021-08-26T07:29:17.010" v="2513" actId="20577"/>
        <pc:sldMkLst>
          <pc:docMk/>
          <pc:sldMk cId="1363382002" sldId="3580"/>
        </pc:sldMkLst>
      </pc:sldChg>
      <pc:sldChg chg="modSp mod">
        <pc:chgData name="Danie van der Westhuizen" userId="94ef5486f48e0c43" providerId="LiveId" clId="{3286A43C-B608-47E8-9A4B-A074E2FD141A}" dt="2021-08-26T06:52:57.818" v="1487" actId="20577"/>
        <pc:sldMkLst>
          <pc:docMk/>
          <pc:sldMk cId="430661917" sldId="3583"/>
        </pc:sldMkLst>
      </pc:sldChg>
      <pc:sldChg chg="modSp mod">
        <pc:chgData name="Danie van der Westhuizen" userId="94ef5486f48e0c43" providerId="LiveId" clId="{3286A43C-B608-47E8-9A4B-A074E2FD141A}" dt="2021-08-26T07:29:31.470" v="2523" actId="20577"/>
        <pc:sldMkLst>
          <pc:docMk/>
          <pc:sldMk cId="3601357609" sldId="3584"/>
        </pc:sldMkLst>
      </pc:sldChg>
      <pc:sldChg chg="modSp mod">
        <pc:chgData name="Danie van der Westhuizen" userId="94ef5486f48e0c43" providerId="LiveId" clId="{3286A43C-B608-47E8-9A4B-A074E2FD141A}" dt="2021-08-26T07:34:14.173" v="2590" actId="113"/>
        <pc:sldMkLst>
          <pc:docMk/>
          <pc:sldMk cId="1402524774" sldId="3585"/>
        </pc:sldMkLst>
      </pc:sldChg>
      <pc:sldChg chg="modSp mod">
        <pc:chgData name="Danie van der Westhuizen" userId="94ef5486f48e0c43" providerId="LiveId" clId="{3286A43C-B608-47E8-9A4B-A074E2FD141A}" dt="2021-08-26T08:00:42.438" v="2776" actId="20577"/>
        <pc:sldMkLst>
          <pc:docMk/>
          <pc:sldMk cId="904023066" sldId="3586"/>
        </pc:sldMkLst>
      </pc:sldChg>
      <pc:sldChg chg="modSp new mod">
        <pc:chgData name="Danie van der Westhuizen" userId="94ef5486f48e0c43" providerId="LiveId" clId="{3286A43C-B608-47E8-9A4B-A074E2FD141A}" dt="2021-08-26T06:46:16.917" v="1156" actId="5793"/>
        <pc:sldMkLst>
          <pc:docMk/>
          <pc:sldMk cId="2298715835" sldId="3587"/>
        </pc:sldMkLst>
      </pc:sldChg>
      <pc:sldChg chg="addSp delSp modSp new mod modAnim">
        <pc:chgData name="Danie van der Westhuizen" userId="94ef5486f48e0c43" providerId="LiveId" clId="{3286A43C-B608-47E8-9A4B-A074E2FD141A}" dt="2021-08-26T06:41:18.071" v="927"/>
        <pc:sldMkLst>
          <pc:docMk/>
          <pc:sldMk cId="2488717041" sldId="3588"/>
        </pc:sldMkLst>
      </pc:sldChg>
      <pc:sldChg chg="addSp delSp modSp new mod modAnim">
        <pc:chgData name="Danie van der Westhuizen" userId="94ef5486f48e0c43" providerId="LiveId" clId="{3286A43C-B608-47E8-9A4B-A074E2FD141A}" dt="2021-08-26T06:42:48.765" v="941"/>
        <pc:sldMkLst>
          <pc:docMk/>
          <pc:sldMk cId="278528487" sldId="3589"/>
        </pc:sldMkLst>
      </pc:sldChg>
      <pc:sldChg chg="addSp delSp modSp new mod modAnim">
        <pc:chgData name="Danie van der Westhuizen" userId="94ef5486f48e0c43" providerId="LiveId" clId="{3286A43C-B608-47E8-9A4B-A074E2FD141A}" dt="2021-08-26T06:43:13.405" v="944"/>
        <pc:sldMkLst>
          <pc:docMk/>
          <pc:sldMk cId="1733123125" sldId="3590"/>
        </pc:sldMkLst>
      </pc:sldChg>
      <pc:sldChg chg="addSp delSp modSp new mod">
        <pc:chgData name="Danie van der Westhuizen" userId="94ef5486f48e0c43" providerId="LiveId" clId="{3286A43C-B608-47E8-9A4B-A074E2FD141A}" dt="2021-08-26T07:16:56.823" v="1720" actId="1076"/>
        <pc:sldMkLst>
          <pc:docMk/>
          <pc:sldMk cId="17131451" sldId="3591"/>
        </pc:sldMkLst>
      </pc:sldChg>
      <pc:sldChg chg="addSp modSp new mod">
        <pc:chgData name="Danie van der Westhuizen" userId="94ef5486f48e0c43" providerId="LiveId" clId="{3286A43C-B608-47E8-9A4B-A074E2FD141A}" dt="2021-08-26T07:21:10.082" v="1997" actId="14100"/>
        <pc:sldMkLst>
          <pc:docMk/>
          <pc:sldMk cId="2254875329" sldId="3592"/>
        </pc:sldMkLst>
      </pc:sldChg>
      <pc:sldChg chg="modSp new mod">
        <pc:chgData name="Danie van der Westhuizen" userId="94ef5486f48e0c43" providerId="LiveId" clId="{3286A43C-B608-47E8-9A4B-A074E2FD141A}" dt="2021-08-26T12:34:31.398" v="3267" actId="20577"/>
        <pc:sldMkLst>
          <pc:docMk/>
          <pc:sldMk cId="2543643076" sldId="3593"/>
        </pc:sldMkLst>
      </pc:sldChg>
    </pc:docChg>
  </pc:docChgLst>
  <pc:docChgLst>
    <pc:chgData name="Danie van der Westhuizen" userId="94ef5486f48e0c43" providerId="LiveId" clId="{0F7AD444-28A1-46DA-9431-DB9AAE6BCE98}"/>
    <pc:docChg chg="undo redo custSel addSld delSld modSld sldOrd">
      <pc:chgData name="Danie van der Westhuizen" userId="94ef5486f48e0c43" providerId="LiveId" clId="{0F7AD444-28A1-46DA-9431-DB9AAE6BCE98}" dt="2022-01-31T11:50:11.937" v="3447" actId="20577"/>
      <pc:docMkLst>
        <pc:docMk/>
      </pc:docMkLst>
      <pc:sldChg chg="modSp mod">
        <pc:chgData name="Danie van der Westhuizen" userId="94ef5486f48e0c43" providerId="LiveId" clId="{0F7AD444-28A1-46DA-9431-DB9AAE6BCE98}" dt="2022-01-31T07:31:25.451" v="15" actId="20577"/>
        <pc:sldMkLst>
          <pc:docMk/>
          <pc:sldMk cId="4047111873" sldId="256"/>
        </pc:sldMkLst>
      </pc:sldChg>
      <pc:sldChg chg="modSp mod">
        <pc:chgData name="Danie van der Westhuizen" userId="94ef5486f48e0c43" providerId="LiveId" clId="{0F7AD444-28A1-46DA-9431-DB9AAE6BCE98}" dt="2022-01-31T09:23:30.925" v="1369" actId="20577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0F7AD444-28A1-46DA-9431-DB9AAE6BCE98}" dt="2022-01-31T08:41:11.625" v="205" actId="5793"/>
        <pc:sldMkLst>
          <pc:docMk/>
          <pc:sldMk cId="1591248734" sldId="3553"/>
        </pc:sldMkLst>
      </pc:sldChg>
      <pc:sldChg chg="modSp mod">
        <pc:chgData name="Danie van der Westhuizen" userId="94ef5486f48e0c43" providerId="LiveId" clId="{0F7AD444-28A1-46DA-9431-DB9AAE6BCE98}" dt="2022-01-31T11:50:11.937" v="3447" actId="20577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0F7AD444-28A1-46DA-9431-DB9AAE6BCE98}" dt="2022-01-31T09:20:23.845" v="1320" actId="5793"/>
        <pc:sldMkLst>
          <pc:docMk/>
          <pc:sldMk cId="144505908" sldId="3556"/>
        </pc:sldMkLst>
      </pc:sldChg>
      <pc:sldChg chg="modSp mod ord">
        <pc:chgData name="Danie van der Westhuizen" userId="94ef5486f48e0c43" providerId="LiveId" clId="{0F7AD444-28A1-46DA-9431-DB9AAE6BCE98}" dt="2022-01-31T09:22:22.335" v="1343" actId="6549"/>
        <pc:sldMkLst>
          <pc:docMk/>
          <pc:sldMk cId="134042054" sldId="3557"/>
        </pc:sldMkLst>
      </pc:sldChg>
      <pc:sldChg chg="modSp mod">
        <pc:chgData name="Danie van der Westhuizen" userId="94ef5486f48e0c43" providerId="LiveId" clId="{0F7AD444-28A1-46DA-9431-DB9AAE6BCE98}" dt="2022-01-31T09:30:31.035" v="2227" actId="6549"/>
        <pc:sldMkLst>
          <pc:docMk/>
          <pc:sldMk cId="2262306204" sldId="3560"/>
        </pc:sldMkLst>
      </pc:sldChg>
      <pc:sldChg chg="modSp mod">
        <pc:chgData name="Danie van der Westhuizen" userId="94ef5486f48e0c43" providerId="LiveId" clId="{0F7AD444-28A1-46DA-9431-DB9AAE6BCE98}" dt="2022-01-31T09:22:44.015" v="1347" actId="20577"/>
        <pc:sldMkLst>
          <pc:docMk/>
          <pc:sldMk cId="432739744" sldId="3563"/>
        </pc:sldMkLst>
      </pc:sldChg>
      <pc:sldChg chg="modSp add del mod">
        <pc:chgData name="Danie van der Westhuizen" userId="94ef5486f48e0c43" providerId="LiveId" clId="{0F7AD444-28A1-46DA-9431-DB9AAE6BCE98}" dt="2022-01-31T09:18:42.110" v="1197" actId="20577"/>
        <pc:sldMkLst>
          <pc:docMk/>
          <pc:sldMk cId="1774900062" sldId="3564"/>
        </pc:sldMkLst>
      </pc:sldChg>
      <pc:sldChg chg="modSp mod">
        <pc:chgData name="Danie van der Westhuizen" userId="94ef5486f48e0c43" providerId="LiveId" clId="{0F7AD444-28A1-46DA-9431-DB9AAE6BCE98}" dt="2022-01-31T09:28:04.065" v="1940" actId="20577"/>
        <pc:sldMkLst>
          <pc:docMk/>
          <pc:sldMk cId="2698495442" sldId="3565"/>
        </pc:sldMkLst>
      </pc:sldChg>
      <pc:sldChg chg="modSp mod ord">
        <pc:chgData name="Danie van der Westhuizen" userId="94ef5486f48e0c43" providerId="LiveId" clId="{0F7AD444-28A1-46DA-9431-DB9AAE6BCE98}" dt="2022-01-31T08:49:27.520" v="587" actId="20577"/>
        <pc:sldMkLst>
          <pc:docMk/>
          <pc:sldMk cId="1752714188" sldId="3573"/>
        </pc:sldMkLst>
      </pc:sldChg>
      <pc:sldChg chg="del">
        <pc:chgData name="Danie van der Westhuizen" userId="94ef5486f48e0c43" providerId="LiveId" clId="{0F7AD444-28A1-46DA-9431-DB9AAE6BCE98}" dt="2022-01-31T08:36:00.025" v="164" actId="47"/>
        <pc:sldMkLst>
          <pc:docMk/>
          <pc:sldMk cId="3784279267" sldId="3574"/>
        </pc:sldMkLst>
      </pc:sldChg>
      <pc:sldChg chg="modSp mod">
        <pc:chgData name="Danie van der Westhuizen" userId="94ef5486f48e0c43" providerId="LiveId" clId="{0F7AD444-28A1-46DA-9431-DB9AAE6BCE98}" dt="2022-01-31T08:50:12.575" v="669" actId="20577"/>
        <pc:sldMkLst>
          <pc:docMk/>
          <pc:sldMk cId="2762130703" sldId="3575"/>
        </pc:sldMkLst>
      </pc:sldChg>
      <pc:sldChg chg="del">
        <pc:chgData name="Danie van der Westhuizen" userId="94ef5486f48e0c43" providerId="LiveId" clId="{0F7AD444-28A1-46DA-9431-DB9AAE6BCE98}" dt="2022-01-31T08:36:03.770" v="166" actId="47"/>
        <pc:sldMkLst>
          <pc:docMk/>
          <pc:sldMk cId="3522008360" sldId="3577"/>
        </pc:sldMkLst>
      </pc:sldChg>
      <pc:sldChg chg="del">
        <pc:chgData name="Danie van der Westhuizen" userId="94ef5486f48e0c43" providerId="LiveId" clId="{0F7AD444-28A1-46DA-9431-DB9AAE6BCE98}" dt="2022-01-31T08:36:07.005" v="168" actId="47"/>
        <pc:sldMkLst>
          <pc:docMk/>
          <pc:sldMk cId="2748169083" sldId="3578"/>
        </pc:sldMkLst>
      </pc:sldChg>
      <pc:sldChg chg="del">
        <pc:chgData name="Danie van der Westhuizen" userId="94ef5486f48e0c43" providerId="LiveId" clId="{0F7AD444-28A1-46DA-9431-DB9AAE6BCE98}" dt="2022-01-31T08:36:05.670" v="167" actId="47"/>
        <pc:sldMkLst>
          <pc:docMk/>
          <pc:sldMk cId="3210318934" sldId="3579"/>
        </pc:sldMkLst>
      </pc:sldChg>
      <pc:sldChg chg="del">
        <pc:chgData name="Danie van der Westhuizen" userId="94ef5486f48e0c43" providerId="LiveId" clId="{0F7AD444-28A1-46DA-9431-DB9AAE6BCE98}" dt="2022-01-31T08:36:09.910" v="169" actId="47"/>
        <pc:sldMkLst>
          <pc:docMk/>
          <pc:sldMk cId="1363382002" sldId="3580"/>
        </pc:sldMkLst>
      </pc:sldChg>
      <pc:sldChg chg="del">
        <pc:chgData name="Danie van der Westhuizen" userId="94ef5486f48e0c43" providerId="LiveId" clId="{0F7AD444-28A1-46DA-9431-DB9AAE6BCE98}" dt="2022-01-31T08:36:13.100" v="171" actId="47"/>
        <pc:sldMkLst>
          <pc:docMk/>
          <pc:sldMk cId="2766345937" sldId="3581"/>
        </pc:sldMkLst>
      </pc:sldChg>
      <pc:sldChg chg="del">
        <pc:chgData name="Danie van der Westhuizen" userId="94ef5486f48e0c43" providerId="LiveId" clId="{0F7AD444-28A1-46DA-9431-DB9AAE6BCE98}" dt="2022-01-31T08:34:32.690" v="149" actId="47"/>
        <pc:sldMkLst>
          <pc:docMk/>
          <pc:sldMk cId="2678031916" sldId="3582"/>
        </pc:sldMkLst>
      </pc:sldChg>
      <pc:sldChg chg="del">
        <pc:chgData name="Danie van der Westhuizen" userId="94ef5486f48e0c43" providerId="LiveId" clId="{0F7AD444-28A1-46DA-9431-DB9AAE6BCE98}" dt="2022-01-31T08:35:56.470" v="162" actId="47"/>
        <pc:sldMkLst>
          <pc:docMk/>
          <pc:sldMk cId="430661917" sldId="3583"/>
        </pc:sldMkLst>
      </pc:sldChg>
      <pc:sldChg chg="del">
        <pc:chgData name="Danie van der Westhuizen" userId="94ef5486f48e0c43" providerId="LiveId" clId="{0F7AD444-28A1-46DA-9431-DB9AAE6BCE98}" dt="2022-01-31T08:36:11.925" v="170" actId="47"/>
        <pc:sldMkLst>
          <pc:docMk/>
          <pc:sldMk cId="3601357609" sldId="3584"/>
        </pc:sldMkLst>
      </pc:sldChg>
      <pc:sldChg chg="del">
        <pc:chgData name="Danie van der Westhuizen" userId="94ef5486f48e0c43" providerId="LiveId" clId="{0F7AD444-28A1-46DA-9431-DB9AAE6BCE98}" dt="2022-01-31T08:36:15.189" v="172" actId="47"/>
        <pc:sldMkLst>
          <pc:docMk/>
          <pc:sldMk cId="1402524774" sldId="3585"/>
        </pc:sldMkLst>
      </pc:sldChg>
      <pc:sldChg chg="del">
        <pc:chgData name="Danie van der Westhuizen" userId="94ef5486f48e0c43" providerId="LiveId" clId="{0F7AD444-28A1-46DA-9431-DB9AAE6BCE98}" dt="2022-01-31T08:36:18.165" v="173" actId="47"/>
        <pc:sldMkLst>
          <pc:docMk/>
          <pc:sldMk cId="904023066" sldId="3586"/>
        </pc:sldMkLst>
      </pc:sldChg>
      <pc:sldChg chg="del ord">
        <pc:chgData name="Danie van der Westhuizen" userId="94ef5486f48e0c43" providerId="LiveId" clId="{0F7AD444-28A1-46DA-9431-DB9AAE6BCE98}" dt="2022-01-31T09:19:31.190" v="1200" actId="47"/>
        <pc:sldMkLst>
          <pc:docMk/>
          <pc:sldMk cId="2298715835" sldId="3587"/>
        </pc:sldMkLst>
      </pc:sldChg>
      <pc:sldChg chg="add del">
        <pc:chgData name="Danie van der Westhuizen" userId="94ef5486f48e0c43" providerId="LiveId" clId="{0F7AD444-28A1-46DA-9431-DB9AAE6BCE98}" dt="2022-01-31T08:31:16.250" v="138" actId="47"/>
        <pc:sldMkLst>
          <pc:docMk/>
          <pc:sldMk cId="2488717041" sldId="3588"/>
        </pc:sldMkLst>
      </pc:sldChg>
      <pc:sldChg chg="add del">
        <pc:chgData name="Danie van der Westhuizen" userId="94ef5486f48e0c43" providerId="LiveId" clId="{0F7AD444-28A1-46DA-9431-DB9AAE6BCE98}" dt="2022-01-31T08:31:16.999" v="139" actId="47"/>
        <pc:sldMkLst>
          <pc:docMk/>
          <pc:sldMk cId="278528487" sldId="3589"/>
        </pc:sldMkLst>
      </pc:sldChg>
      <pc:sldChg chg="add del">
        <pc:chgData name="Danie van der Westhuizen" userId="94ef5486f48e0c43" providerId="LiveId" clId="{0F7AD444-28A1-46DA-9431-DB9AAE6BCE98}" dt="2022-01-31T08:31:17.575" v="140" actId="47"/>
        <pc:sldMkLst>
          <pc:docMk/>
          <pc:sldMk cId="1733123125" sldId="3590"/>
        </pc:sldMkLst>
      </pc:sldChg>
      <pc:sldChg chg="del">
        <pc:chgData name="Danie van der Westhuizen" userId="94ef5486f48e0c43" providerId="LiveId" clId="{0F7AD444-28A1-46DA-9431-DB9AAE6BCE98}" dt="2022-01-31T08:36:25.365" v="174" actId="47"/>
        <pc:sldMkLst>
          <pc:docMk/>
          <pc:sldMk cId="17131451" sldId="3591"/>
        </pc:sldMkLst>
      </pc:sldChg>
      <pc:sldChg chg="del">
        <pc:chgData name="Danie van der Westhuizen" userId="94ef5486f48e0c43" providerId="LiveId" clId="{0F7AD444-28A1-46DA-9431-DB9AAE6BCE98}" dt="2022-01-31T08:35:58.165" v="163" actId="47"/>
        <pc:sldMkLst>
          <pc:docMk/>
          <pc:sldMk cId="2254875329" sldId="3592"/>
        </pc:sldMkLst>
      </pc:sldChg>
      <pc:sldChg chg="del">
        <pc:chgData name="Danie van der Westhuizen" userId="94ef5486f48e0c43" providerId="LiveId" clId="{0F7AD444-28A1-46DA-9431-DB9AAE6BCE98}" dt="2022-01-31T08:36:02.205" v="165" actId="47"/>
        <pc:sldMkLst>
          <pc:docMk/>
          <pc:sldMk cId="2543643076" sldId="3593"/>
        </pc:sldMkLst>
      </pc:sldChg>
      <pc:sldChg chg="modSp new mod">
        <pc:chgData name="Danie van der Westhuizen" userId="94ef5486f48e0c43" providerId="LiveId" clId="{0F7AD444-28A1-46DA-9431-DB9AAE6BCE98}" dt="2022-01-31T08:48:02.785" v="556" actId="403"/>
        <pc:sldMkLst>
          <pc:docMk/>
          <pc:sldMk cId="3551629202" sldId="3594"/>
        </pc:sldMkLst>
      </pc:sldChg>
      <pc:sldChg chg="modSp new del mod">
        <pc:chgData name="Danie van der Westhuizen" userId="94ef5486f48e0c43" providerId="LiveId" clId="{0F7AD444-28A1-46DA-9431-DB9AAE6BCE98}" dt="2022-01-31T08:33:18.315" v="144" actId="47"/>
        <pc:sldMkLst>
          <pc:docMk/>
          <pc:sldMk cId="3185060371" sldId="3595"/>
        </pc:sldMkLst>
      </pc:sldChg>
      <pc:sldChg chg="modSp new mod">
        <pc:chgData name="Danie van der Westhuizen" userId="94ef5486f48e0c43" providerId="LiveId" clId="{0F7AD444-28A1-46DA-9431-DB9AAE6BCE98}" dt="2022-01-31T09:14:11.866" v="886" actId="20577"/>
        <pc:sldMkLst>
          <pc:docMk/>
          <pc:sldMk cId="3185452218" sldId="3596"/>
        </pc:sldMkLst>
      </pc:sldChg>
      <pc:sldChg chg="modSp mod">
        <pc:chgData name="Danie van der Westhuizen" userId="94ef5486f48e0c43" providerId="LiveId" clId="{0F7AD444-28A1-46DA-9431-DB9AAE6BCE98}" dt="2022-01-31T09:21:20.200" v="1321" actId="21"/>
        <pc:sldMkLst>
          <pc:docMk/>
          <pc:sldMk cId="1182228088" sldId="3597"/>
        </pc:sldMkLst>
      </pc:sldChg>
      <pc:sldChg chg="modSp new mod">
        <pc:chgData name="Danie van der Westhuizen" userId="94ef5486f48e0c43" providerId="LiveId" clId="{0F7AD444-28A1-46DA-9431-DB9AAE6BCE98}" dt="2022-01-31T09:25:33.571" v="1590" actId="20577"/>
        <pc:sldMkLst>
          <pc:docMk/>
          <pc:sldMk cId="2154704265" sldId="3598"/>
        </pc:sldMkLst>
      </pc:sldChg>
      <pc:sldChg chg="modSp new mod">
        <pc:chgData name="Danie van der Westhuizen" userId="94ef5486f48e0c43" providerId="LiveId" clId="{0F7AD444-28A1-46DA-9431-DB9AAE6BCE98}" dt="2022-01-31T09:29:45.001" v="2226" actId="20577"/>
        <pc:sldMkLst>
          <pc:docMk/>
          <pc:sldMk cId="2334204714" sldId="3599"/>
        </pc:sldMkLst>
      </pc:sldChg>
      <pc:sldChg chg="modSp new mod">
        <pc:chgData name="Danie van der Westhuizen" userId="94ef5486f48e0c43" providerId="LiveId" clId="{0F7AD444-28A1-46DA-9431-DB9AAE6BCE98}" dt="2022-01-31T09:56:27.746" v="3127" actId="20577"/>
        <pc:sldMkLst>
          <pc:docMk/>
          <pc:sldMk cId="291965669" sldId="3600"/>
        </pc:sldMkLst>
      </pc:sldChg>
      <pc:sldChg chg="modSp new mod">
        <pc:chgData name="Danie van der Westhuizen" userId="94ef5486f48e0c43" providerId="LiveId" clId="{0F7AD444-28A1-46DA-9431-DB9AAE6BCE98}" dt="2022-01-31T09:57:24.066" v="3165" actId="20577"/>
        <pc:sldMkLst>
          <pc:docMk/>
          <pc:sldMk cId="2768147037" sldId="3601"/>
        </pc:sldMkLst>
      </pc:sldChg>
      <pc:sldChg chg="modSp new mod">
        <pc:chgData name="Danie van der Westhuizen" userId="94ef5486f48e0c43" providerId="LiveId" clId="{0F7AD444-28A1-46DA-9431-DB9AAE6BCE98}" dt="2022-01-31T09:57:44.756" v="3175" actId="20577"/>
        <pc:sldMkLst>
          <pc:docMk/>
          <pc:sldMk cId="815309340" sldId="3602"/>
        </pc:sldMkLst>
      </pc:sldChg>
      <pc:sldChg chg="modSp new mod">
        <pc:chgData name="Danie van der Westhuizen" userId="94ef5486f48e0c43" providerId="LiveId" clId="{0F7AD444-28A1-46DA-9431-DB9AAE6BCE98}" dt="2022-01-31T09:58:15.726" v="3186" actId="122"/>
        <pc:sldMkLst>
          <pc:docMk/>
          <pc:sldMk cId="1105497482" sldId="3603"/>
        </pc:sldMkLst>
      </pc:sldChg>
      <pc:sldChg chg="addSp delSp modSp new mod">
        <pc:chgData name="Danie van der Westhuizen" userId="94ef5486f48e0c43" providerId="LiveId" clId="{0F7AD444-28A1-46DA-9431-DB9AAE6BCE98}" dt="2022-01-31T10:03:46.481" v="3347" actId="1076"/>
        <pc:sldMkLst>
          <pc:docMk/>
          <pc:sldMk cId="3601755867" sldId="3604"/>
        </pc:sldMkLst>
      </pc:sldChg>
    </pc:docChg>
  </pc:docChgLst>
  <pc:docChgLst>
    <pc:chgData name="Danie van der Westhuizen" userId="94ef5486f48e0c43" providerId="LiveId" clId="{046BBC8A-722C-4E82-A80A-8C45BF9D80D2}"/>
    <pc:docChg chg="undo custSel addSld delSld modSld sldOrd">
      <pc:chgData name="Danie van der Westhuizen" userId="94ef5486f48e0c43" providerId="LiveId" clId="{046BBC8A-722C-4E82-A80A-8C45BF9D80D2}" dt="2025-03-10T10:07:14.095" v="3086" actId="6549"/>
      <pc:docMkLst>
        <pc:docMk/>
      </pc:docMkLst>
      <pc:sldChg chg="modSp mod">
        <pc:chgData name="Danie van der Westhuizen" userId="94ef5486f48e0c43" providerId="LiveId" clId="{046BBC8A-722C-4E82-A80A-8C45BF9D80D2}" dt="2025-03-07T09:14:45.986" v="16" actId="20577"/>
        <pc:sldMkLst>
          <pc:docMk/>
          <pc:sldMk cId="4047111873" sldId="256"/>
        </pc:sldMkLst>
        <pc:spChg chg="mod">
          <ac:chgData name="Danie van der Westhuizen" userId="94ef5486f48e0c43" providerId="LiveId" clId="{046BBC8A-722C-4E82-A80A-8C45BF9D80D2}" dt="2025-03-07T09:14:45.986" v="16" actId="20577"/>
          <ac:spMkLst>
            <pc:docMk/>
            <pc:sldMk cId="4047111873" sldId="256"/>
            <ac:spMk id="3" creationId="{D0C774AC-01B6-654B-896A-6F5992115CC0}"/>
          </ac:spMkLst>
        </pc:spChg>
      </pc:sldChg>
      <pc:sldChg chg="ord">
        <pc:chgData name="Danie van der Westhuizen" userId="94ef5486f48e0c43" providerId="LiveId" clId="{046BBC8A-722C-4E82-A80A-8C45BF9D80D2}" dt="2025-03-07T09:53:50.210" v="1168"/>
        <pc:sldMkLst>
          <pc:docMk/>
          <pc:sldMk cId="0" sldId="727"/>
        </pc:sldMkLst>
      </pc:sldChg>
      <pc:sldChg chg="ord">
        <pc:chgData name="Danie van der Westhuizen" userId="94ef5486f48e0c43" providerId="LiveId" clId="{046BBC8A-722C-4E82-A80A-8C45BF9D80D2}" dt="2025-03-07T09:53:57.528" v="1170"/>
        <pc:sldMkLst>
          <pc:docMk/>
          <pc:sldMk cId="0" sldId="728"/>
        </pc:sldMkLst>
      </pc:sldChg>
      <pc:sldChg chg="del">
        <pc:chgData name="Danie van der Westhuizen" userId="94ef5486f48e0c43" providerId="LiveId" clId="{046BBC8A-722C-4E82-A80A-8C45BF9D80D2}" dt="2025-03-07T09:15:40.957" v="69" actId="47"/>
        <pc:sldMkLst>
          <pc:docMk/>
          <pc:sldMk cId="2149080102" sldId="911"/>
        </pc:sldMkLst>
      </pc:sldChg>
      <pc:sldChg chg="addSp delSp modSp mod">
        <pc:chgData name="Danie van der Westhuizen" userId="94ef5486f48e0c43" providerId="LiveId" clId="{046BBC8A-722C-4E82-A80A-8C45BF9D80D2}" dt="2025-03-07T11:13:45.195" v="3048" actId="403"/>
        <pc:sldMkLst>
          <pc:docMk/>
          <pc:sldMk cId="152403238" sldId="3552"/>
        </pc:sldMkLst>
        <pc:spChg chg="mod">
          <ac:chgData name="Danie van der Westhuizen" userId="94ef5486f48e0c43" providerId="LiveId" clId="{046BBC8A-722C-4E82-A80A-8C45BF9D80D2}" dt="2025-03-07T11:13:45.195" v="3048" actId="403"/>
          <ac:spMkLst>
            <pc:docMk/>
            <pc:sldMk cId="152403238" sldId="3552"/>
            <ac:spMk id="3" creationId="{60062DA9-EE6C-4A70-9A42-5859973DDFBD}"/>
          </ac:spMkLst>
        </pc:spChg>
      </pc:sldChg>
      <pc:sldChg chg="modSp mod">
        <pc:chgData name="Danie van der Westhuizen" userId="94ef5486f48e0c43" providerId="LiveId" clId="{046BBC8A-722C-4E82-A80A-8C45BF9D80D2}" dt="2025-03-07T09:15:03.034" v="47" actId="20577"/>
        <pc:sldMkLst>
          <pc:docMk/>
          <pc:sldMk cId="1591248734" sldId="3553"/>
        </pc:sldMkLst>
        <pc:spChg chg="mod">
          <ac:chgData name="Danie van der Westhuizen" userId="94ef5486f48e0c43" providerId="LiveId" clId="{046BBC8A-722C-4E82-A80A-8C45BF9D80D2}" dt="2025-03-07T09:15:03.034" v="47" actId="20577"/>
          <ac:spMkLst>
            <pc:docMk/>
            <pc:sldMk cId="1591248734" sldId="3553"/>
            <ac:spMk id="3" creationId="{739A013D-C9C1-4B3B-9DCB-9753F2299C7A}"/>
          </ac:spMkLst>
        </pc:spChg>
      </pc:sldChg>
      <pc:sldChg chg="modSp mod">
        <pc:chgData name="Danie van der Westhuizen" userId="94ef5486f48e0c43" providerId="LiveId" clId="{046BBC8A-722C-4E82-A80A-8C45BF9D80D2}" dt="2025-03-07T09:15:33.001" v="67" actId="6549"/>
        <pc:sldMkLst>
          <pc:docMk/>
          <pc:sldMk cId="152749327" sldId="3555"/>
        </pc:sldMkLst>
        <pc:spChg chg="mod">
          <ac:chgData name="Danie van der Westhuizen" userId="94ef5486f48e0c43" providerId="LiveId" clId="{046BBC8A-722C-4E82-A80A-8C45BF9D80D2}" dt="2025-03-07T09:15:33.001" v="67" actId="6549"/>
          <ac:spMkLst>
            <pc:docMk/>
            <pc:sldMk cId="152749327" sldId="3555"/>
            <ac:spMk id="3" creationId="{40B1AE4D-0E1B-47C8-B90B-F809C44A086A}"/>
          </ac:spMkLst>
        </pc:spChg>
      </pc:sldChg>
      <pc:sldChg chg="modSp mod">
        <pc:chgData name="Danie van der Westhuizen" userId="94ef5486f48e0c43" providerId="LiveId" clId="{046BBC8A-722C-4E82-A80A-8C45BF9D80D2}" dt="2025-03-07T09:57:02.525" v="1295" actId="20577"/>
        <pc:sldMkLst>
          <pc:docMk/>
          <pc:sldMk cId="144505908" sldId="3556"/>
        </pc:sldMkLst>
        <pc:spChg chg="mod">
          <ac:chgData name="Danie van der Westhuizen" userId="94ef5486f48e0c43" providerId="LiveId" clId="{046BBC8A-722C-4E82-A80A-8C45BF9D80D2}" dt="2025-03-07T09:57:02.525" v="1295" actId="20577"/>
          <ac:spMkLst>
            <pc:docMk/>
            <pc:sldMk cId="144505908" sldId="3556"/>
            <ac:spMk id="3" creationId="{201E675D-705E-43D1-9487-B64C77E6A19E}"/>
          </ac:spMkLst>
        </pc:spChg>
      </pc:sldChg>
      <pc:sldChg chg="modSp mod">
        <pc:chgData name="Danie van der Westhuizen" userId="94ef5486f48e0c43" providerId="LiveId" clId="{046BBC8A-722C-4E82-A80A-8C45BF9D80D2}" dt="2025-03-07T09:58:03.393" v="1296" actId="6549"/>
        <pc:sldMkLst>
          <pc:docMk/>
          <pc:sldMk cId="134042054" sldId="3557"/>
        </pc:sldMkLst>
        <pc:spChg chg="mod">
          <ac:chgData name="Danie van der Westhuizen" userId="94ef5486f48e0c43" providerId="LiveId" clId="{046BBC8A-722C-4E82-A80A-8C45BF9D80D2}" dt="2025-03-07T09:58:03.393" v="1296" actId="6549"/>
          <ac:spMkLst>
            <pc:docMk/>
            <pc:sldMk cId="134042054" sldId="3557"/>
            <ac:spMk id="3" creationId="{071091F3-756F-41BF-A5E5-9B1F6077E508}"/>
          </ac:spMkLst>
        </pc:spChg>
      </pc:sldChg>
      <pc:sldChg chg="modSp mod">
        <pc:chgData name="Danie van der Westhuizen" userId="94ef5486f48e0c43" providerId="LiveId" clId="{046BBC8A-722C-4E82-A80A-8C45BF9D80D2}" dt="2025-03-07T10:10:42.149" v="1440" actId="20577"/>
        <pc:sldMkLst>
          <pc:docMk/>
          <pc:sldMk cId="432739744" sldId="3563"/>
        </pc:sldMkLst>
        <pc:spChg chg="mod">
          <ac:chgData name="Danie van der Westhuizen" userId="94ef5486f48e0c43" providerId="LiveId" clId="{046BBC8A-722C-4E82-A80A-8C45BF9D80D2}" dt="2025-03-07T10:10:42.149" v="1440" actId="20577"/>
          <ac:spMkLst>
            <pc:docMk/>
            <pc:sldMk cId="432739744" sldId="3563"/>
            <ac:spMk id="3" creationId="{3F450C7E-631D-4D60-B76C-398AD84D1FA4}"/>
          </ac:spMkLst>
        </pc:spChg>
      </pc:sldChg>
      <pc:sldChg chg="modSp mod">
        <pc:chgData name="Danie van der Westhuizen" userId="94ef5486f48e0c43" providerId="LiveId" clId="{046BBC8A-722C-4E82-A80A-8C45BF9D80D2}" dt="2025-03-07T10:22:22.713" v="1866" actId="20577"/>
        <pc:sldMkLst>
          <pc:docMk/>
          <pc:sldMk cId="2698495442" sldId="3565"/>
        </pc:sldMkLst>
        <pc:spChg chg="mod">
          <ac:chgData name="Danie van der Westhuizen" userId="94ef5486f48e0c43" providerId="LiveId" clId="{046BBC8A-722C-4E82-A80A-8C45BF9D80D2}" dt="2025-03-07T10:22:22.713" v="1866" actId="20577"/>
          <ac:spMkLst>
            <pc:docMk/>
            <pc:sldMk cId="2698495442" sldId="3565"/>
            <ac:spMk id="3" creationId="{CF9277E0-23DC-43EA-A99E-3E434049508E}"/>
          </ac:spMkLst>
        </pc:spChg>
      </pc:sldChg>
      <pc:sldChg chg="modSp mod">
        <pc:chgData name="Danie van der Westhuizen" userId="94ef5486f48e0c43" providerId="LiveId" clId="{046BBC8A-722C-4E82-A80A-8C45BF9D80D2}" dt="2025-03-07T09:28:06.066" v="645" actId="6549"/>
        <pc:sldMkLst>
          <pc:docMk/>
          <pc:sldMk cId="1752714188" sldId="3573"/>
        </pc:sldMkLst>
        <pc:spChg chg="mod">
          <ac:chgData name="Danie van der Westhuizen" userId="94ef5486f48e0c43" providerId="LiveId" clId="{046BBC8A-722C-4E82-A80A-8C45BF9D80D2}" dt="2025-03-07T09:28:06.066" v="645" actId="6549"/>
          <ac:spMkLst>
            <pc:docMk/>
            <pc:sldMk cId="1752714188" sldId="3573"/>
            <ac:spMk id="3" creationId="{F2FA4D5A-3020-4C18-B83C-52C3F610FA1D}"/>
          </ac:spMkLst>
        </pc:spChg>
      </pc:sldChg>
      <pc:sldChg chg="modSp add mod">
        <pc:chgData name="Danie van der Westhuizen" userId="94ef5486f48e0c43" providerId="LiveId" clId="{046BBC8A-722C-4E82-A80A-8C45BF9D80D2}" dt="2025-03-07T10:08:54.905" v="1342" actId="20577"/>
        <pc:sldMkLst>
          <pc:docMk/>
          <pc:sldMk cId="3784279267" sldId="3574"/>
        </pc:sldMkLst>
        <pc:spChg chg="mod">
          <ac:chgData name="Danie van der Westhuizen" userId="94ef5486f48e0c43" providerId="LiveId" clId="{046BBC8A-722C-4E82-A80A-8C45BF9D80D2}" dt="2025-03-07T10:08:54.905" v="1342" actId="20577"/>
          <ac:spMkLst>
            <pc:docMk/>
            <pc:sldMk cId="3784279267" sldId="3574"/>
            <ac:spMk id="3" creationId="{299044D1-A876-4B43-AE47-1667A221AC44}"/>
          </ac:spMkLst>
        </pc:spChg>
      </pc:sldChg>
      <pc:sldChg chg="ord">
        <pc:chgData name="Danie van der Westhuizen" userId="94ef5486f48e0c43" providerId="LiveId" clId="{046BBC8A-722C-4E82-A80A-8C45BF9D80D2}" dt="2025-03-07T09:20:21.145" v="254"/>
        <pc:sldMkLst>
          <pc:docMk/>
          <pc:sldMk cId="2762130703" sldId="3575"/>
        </pc:sldMkLst>
      </pc:sldChg>
      <pc:sldChg chg="modSp add mod">
        <pc:chgData name="Danie van der Westhuizen" userId="94ef5486f48e0c43" providerId="LiveId" clId="{046BBC8A-722C-4E82-A80A-8C45BF9D80D2}" dt="2025-03-07T10:19:32.654" v="1734" actId="6549"/>
        <pc:sldMkLst>
          <pc:docMk/>
          <pc:sldMk cId="2934256349" sldId="3576"/>
        </pc:sldMkLst>
        <pc:spChg chg="mod">
          <ac:chgData name="Danie van der Westhuizen" userId="94ef5486f48e0c43" providerId="LiveId" clId="{046BBC8A-722C-4E82-A80A-8C45BF9D80D2}" dt="2025-03-07T10:19:32.654" v="1734" actId="6549"/>
          <ac:spMkLst>
            <pc:docMk/>
            <pc:sldMk cId="2934256349" sldId="3576"/>
            <ac:spMk id="3" creationId="{59F3D548-773E-40A6-84A0-5C71DF2381D0}"/>
          </ac:spMkLst>
        </pc:spChg>
      </pc:sldChg>
      <pc:sldChg chg="modSp mod">
        <pc:chgData name="Danie van der Westhuizen" userId="94ef5486f48e0c43" providerId="LiveId" clId="{046BBC8A-722C-4E82-A80A-8C45BF9D80D2}" dt="2025-03-07T09:19:57.382" v="252" actId="20577"/>
        <pc:sldMkLst>
          <pc:docMk/>
          <pc:sldMk cId="3551629202" sldId="3594"/>
        </pc:sldMkLst>
        <pc:spChg chg="mod">
          <ac:chgData name="Danie van der Westhuizen" userId="94ef5486f48e0c43" providerId="LiveId" clId="{046BBC8A-722C-4E82-A80A-8C45BF9D80D2}" dt="2025-03-07T09:19:57.382" v="252" actId="20577"/>
          <ac:spMkLst>
            <pc:docMk/>
            <pc:sldMk cId="3551629202" sldId="3594"/>
            <ac:spMk id="3" creationId="{D5F1A6F1-512F-4E83-8BC0-183CB99334AD}"/>
          </ac:spMkLst>
        </pc:spChg>
      </pc:sldChg>
      <pc:sldChg chg="del">
        <pc:chgData name="Danie van der Westhuizen" userId="94ef5486f48e0c43" providerId="LiveId" clId="{046BBC8A-722C-4E82-A80A-8C45BF9D80D2}" dt="2025-03-07T09:54:01.934" v="1171" actId="47"/>
        <pc:sldMkLst>
          <pc:docMk/>
          <pc:sldMk cId="3185452218" sldId="3596"/>
        </pc:sldMkLst>
      </pc:sldChg>
      <pc:sldChg chg="modSp mod">
        <pc:chgData name="Danie van der Westhuizen" userId="94ef5486f48e0c43" providerId="LiveId" clId="{046BBC8A-722C-4E82-A80A-8C45BF9D80D2}" dt="2025-03-07T10:15:32.764" v="1528" actId="5793"/>
        <pc:sldMkLst>
          <pc:docMk/>
          <pc:sldMk cId="2154704265" sldId="3598"/>
        </pc:sldMkLst>
        <pc:spChg chg="mod">
          <ac:chgData name="Danie van der Westhuizen" userId="94ef5486f48e0c43" providerId="LiveId" clId="{046BBC8A-722C-4E82-A80A-8C45BF9D80D2}" dt="2025-03-07T10:15:32.764" v="1528" actId="5793"/>
          <ac:spMkLst>
            <pc:docMk/>
            <pc:sldMk cId="2154704265" sldId="3598"/>
            <ac:spMk id="3" creationId="{BF5E7DAB-6113-4E5B-94A6-B48DFB644F7D}"/>
          </ac:spMkLst>
        </pc:spChg>
      </pc:sldChg>
      <pc:sldChg chg="ord">
        <pc:chgData name="Danie van der Westhuizen" userId="94ef5486f48e0c43" providerId="LiveId" clId="{046BBC8A-722C-4E82-A80A-8C45BF9D80D2}" dt="2025-03-07T11:07:06.587" v="2995"/>
        <pc:sldMkLst>
          <pc:docMk/>
          <pc:sldMk cId="2334204714" sldId="3599"/>
        </pc:sldMkLst>
      </pc:sldChg>
      <pc:sldChg chg="del">
        <pc:chgData name="Danie van der Westhuizen" userId="94ef5486f48e0c43" providerId="LiveId" clId="{046BBC8A-722C-4E82-A80A-8C45BF9D80D2}" dt="2025-03-07T09:15:39.720" v="68" actId="47"/>
        <pc:sldMkLst>
          <pc:docMk/>
          <pc:sldMk cId="291965669" sldId="3600"/>
        </pc:sldMkLst>
      </pc:sldChg>
      <pc:sldChg chg="del">
        <pc:chgData name="Danie van der Westhuizen" userId="94ef5486f48e0c43" providerId="LiveId" clId="{046BBC8A-722C-4E82-A80A-8C45BF9D80D2}" dt="2025-03-07T09:15:53.264" v="79" actId="47"/>
        <pc:sldMkLst>
          <pc:docMk/>
          <pc:sldMk cId="2768147037" sldId="3601"/>
        </pc:sldMkLst>
      </pc:sldChg>
      <pc:sldChg chg="del">
        <pc:chgData name="Danie van der Westhuizen" userId="94ef5486f48e0c43" providerId="LiveId" clId="{046BBC8A-722C-4E82-A80A-8C45BF9D80D2}" dt="2025-03-07T09:15:56.747" v="81" actId="47"/>
        <pc:sldMkLst>
          <pc:docMk/>
          <pc:sldMk cId="815309340" sldId="3602"/>
        </pc:sldMkLst>
      </pc:sldChg>
      <pc:sldChg chg="del">
        <pc:chgData name="Danie van der Westhuizen" userId="94ef5486f48e0c43" providerId="LiveId" clId="{046BBC8A-722C-4E82-A80A-8C45BF9D80D2}" dt="2025-03-07T09:16:00.572" v="84" actId="47"/>
        <pc:sldMkLst>
          <pc:docMk/>
          <pc:sldMk cId="1105497482" sldId="3603"/>
        </pc:sldMkLst>
      </pc:sldChg>
      <pc:sldChg chg="del">
        <pc:chgData name="Danie van der Westhuizen" userId="94ef5486f48e0c43" providerId="LiveId" clId="{046BBC8A-722C-4E82-A80A-8C45BF9D80D2}" dt="2025-03-07T09:15:54.427" v="80" actId="47"/>
        <pc:sldMkLst>
          <pc:docMk/>
          <pc:sldMk cId="1525876759" sldId="3605"/>
        </pc:sldMkLst>
      </pc:sldChg>
      <pc:sldChg chg="del">
        <pc:chgData name="Danie van der Westhuizen" userId="94ef5486f48e0c43" providerId="LiveId" clId="{046BBC8A-722C-4E82-A80A-8C45BF9D80D2}" dt="2025-03-07T09:15:58.536" v="82" actId="47"/>
        <pc:sldMkLst>
          <pc:docMk/>
          <pc:sldMk cId="1471430620" sldId="3606"/>
        </pc:sldMkLst>
      </pc:sldChg>
      <pc:sldChg chg="del">
        <pc:chgData name="Danie van der Westhuizen" userId="94ef5486f48e0c43" providerId="LiveId" clId="{046BBC8A-722C-4E82-A80A-8C45BF9D80D2}" dt="2025-03-07T09:15:59.194" v="83" actId="47"/>
        <pc:sldMkLst>
          <pc:docMk/>
          <pc:sldMk cId="3568934952" sldId="3607"/>
        </pc:sldMkLst>
      </pc:sldChg>
      <pc:sldChg chg="del">
        <pc:chgData name="Danie van der Westhuizen" userId="94ef5486f48e0c43" providerId="LiveId" clId="{046BBC8A-722C-4E82-A80A-8C45BF9D80D2}" dt="2025-03-07T09:16:01.389" v="85" actId="47"/>
        <pc:sldMkLst>
          <pc:docMk/>
          <pc:sldMk cId="298747049" sldId="3608"/>
        </pc:sldMkLst>
      </pc:sldChg>
      <pc:sldChg chg="modSp mod ord">
        <pc:chgData name="Danie van der Westhuizen" userId="94ef5486f48e0c43" providerId="LiveId" clId="{046BBC8A-722C-4E82-A80A-8C45BF9D80D2}" dt="2025-03-07T11:07:38.746" v="3026" actId="313"/>
        <pc:sldMkLst>
          <pc:docMk/>
          <pc:sldMk cId="2931325359" sldId="3609"/>
        </pc:sldMkLst>
        <pc:spChg chg="mod">
          <ac:chgData name="Danie van der Westhuizen" userId="94ef5486f48e0c43" providerId="LiveId" clId="{046BBC8A-722C-4E82-A80A-8C45BF9D80D2}" dt="2025-03-07T11:07:38.746" v="3026" actId="313"/>
          <ac:spMkLst>
            <pc:docMk/>
            <pc:sldMk cId="2931325359" sldId="3609"/>
            <ac:spMk id="3" creationId="{E5E75562-C03F-5E41-6132-3F59BFC1FD8C}"/>
          </ac:spMkLst>
        </pc:spChg>
      </pc:sldChg>
      <pc:sldChg chg="del">
        <pc:chgData name="Danie van der Westhuizen" userId="94ef5486f48e0c43" providerId="LiveId" clId="{046BBC8A-722C-4E82-A80A-8C45BF9D80D2}" dt="2025-03-07T09:15:51.228" v="78" actId="47"/>
        <pc:sldMkLst>
          <pc:docMk/>
          <pc:sldMk cId="63147700" sldId="3610"/>
        </pc:sldMkLst>
      </pc:sldChg>
      <pc:sldChg chg="del">
        <pc:chgData name="Danie van der Westhuizen" userId="94ef5486f48e0c43" providerId="LiveId" clId="{046BBC8A-722C-4E82-A80A-8C45BF9D80D2}" dt="2025-03-07T09:15:50.369" v="77" actId="47"/>
        <pc:sldMkLst>
          <pc:docMk/>
          <pc:sldMk cId="562942224" sldId="3611"/>
        </pc:sldMkLst>
      </pc:sldChg>
      <pc:sldChg chg="modSp mod">
        <pc:chgData name="Danie van der Westhuizen" userId="94ef5486f48e0c43" providerId="LiveId" clId="{046BBC8A-722C-4E82-A80A-8C45BF9D80D2}" dt="2025-03-07T09:53:34.565" v="1166" actId="13926"/>
        <pc:sldMkLst>
          <pc:docMk/>
          <pc:sldMk cId="1994178984" sldId="3613"/>
        </pc:sldMkLst>
        <pc:spChg chg="mod">
          <ac:chgData name="Danie van der Westhuizen" userId="94ef5486f48e0c43" providerId="LiveId" clId="{046BBC8A-722C-4E82-A80A-8C45BF9D80D2}" dt="2025-03-07T09:53:34.565" v="1166" actId="13926"/>
          <ac:spMkLst>
            <pc:docMk/>
            <pc:sldMk cId="1994178984" sldId="3613"/>
            <ac:spMk id="3" creationId="{56C3AF0B-EA43-BD17-89CF-894BDE398FBA}"/>
          </ac:spMkLst>
        </pc:spChg>
      </pc:sldChg>
      <pc:sldChg chg="ord">
        <pc:chgData name="Danie van der Westhuizen" userId="94ef5486f48e0c43" providerId="LiveId" clId="{046BBC8A-722C-4E82-A80A-8C45BF9D80D2}" dt="2025-03-07T09:54:18.742" v="1173"/>
        <pc:sldMkLst>
          <pc:docMk/>
          <pc:sldMk cId="2475815369" sldId="3614"/>
        </pc:sldMkLst>
      </pc:sldChg>
      <pc:sldChg chg="add">
        <pc:chgData name="Danie van der Westhuizen" userId="94ef5486f48e0c43" providerId="LiveId" clId="{046BBC8A-722C-4E82-A80A-8C45BF9D80D2}" dt="2025-03-07T09:58:52.045" v="1297"/>
        <pc:sldMkLst>
          <pc:docMk/>
          <pc:sldMk cId="2390896782" sldId="3615"/>
        </pc:sldMkLst>
      </pc:sldChg>
      <pc:sldChg chg="modSp add mod">
        <pc:chgData name="Danie van der Westhuizen" userId="94ef5486f48e0c43" providerId="LiveId" clId="{046BBC8A-722C-4E82-A80A-8C45BF9D80D2}" dt="2025-03-07T10:23:00.177" v="1869" actId="6549"/>
        <pc:sldMkLst>
          <pc:docMk/>
          <pc:sldMk cId="940064189" sldId="3617"/>
        </pc:sldMkLst>
        <pc:spChg chg="mod">
          <ac:chgData name="Danie van der Westhuizen" userId="94ef5486f48e0c43" providerId="LiveId" clId="{046BBC8A-722C-4E82-A80A-8C45BF9D80D2}" dt="2025-03-07T10:22:47.828" v="1868" actId="20577"/>
          <ac:spMkLst>
            <pc:docMk/>
            <pc:sldMk cId="940064189" sldId="3617"/>
            <ac:spMk id="2" creationId="{77C75C52-D255-783B-692B-9BFF7BBB02D7}"/>
          </ac:spMkLst>
        </pc:spChg>
        <pc:spChg chg="mod">
          <ac:chgData name="Danie van der Westhuizen" userId="94ef5486f48e0c43" providerId="LiveId" clId="{046BBC8A-722C-4E82-A80A-8C45BF9D80D2}" dt="2025-03-07T10:23:00.177" v="1869" actId="6549"/>
          <ac:spMkLst>
            <pc:docMk/>
            <pc:sldMk cId="940064189" sldId="3617"/>
            <ac:spMk id="3" creationId="{6F73884E-72CD-2A4D-04E0-3D3511B8D03A}"/>
          </ac:spMkLst>
        </pc:spChg>
      </pc:sldChg>
      <pc:sldChg chg="del">
        <pc:chgData name="Danie van der Westhuizen" userId="94ef5486f48e0c43" providerId="LiveId" clId="{046BBC8A-722C-4E82-A80A-8C45BF9D80D2}" dt="2025-03-07T09:15:46.638" v="75" actId="47"/>
        <pc:sldMkLst>
          <pc:docMk/>
          <pc:sldMk cId="542033210" sldId="5446"/>
        </pc:sldMkLst>
      </pc:sldChg>
      <pc:sldChg chg="del">
        <pc:chgData name="Danie van der Westhuizen" userId="94ef5486f48e0c43" providerId="LiveId" clId="{046BBC8A-722C-4E82-A80A-8C45BF9D80D2}" dt="2025-03-07T09:15:47.443" v="76" actId="47"/>
        <pc:sldMkLst>
          <pc:docMk/>
          <pc:sldMk cId="1368965580" sldId="5447"/>
        </pc:sldMkLst>
      </pc:sldChg>
      <pc:sldChg chg="del">
        <pc:chgData name="Danie van der Westhuizen" userId="94ef5486f48e0c43" providerId="LiveId" clId="{046BBC8A-722C-4E82-A80A-8C45BF9D80D2}" dt="2025-03-07T09:15:43.598" v="72" actId="47"/>
        <pc:sldMkLst>
          <pc:docMk/>
          <pc:sldMk cId="509662689" sldId="5448"/>
        </pc:sldMkLst>
      </pc:sldChg>
      <pc:sldChg chg="del">
        <pc:chgData name="Danie van der Westhuizen" userId="94ef5486f48e0c43" providerId="LiveId" clId="{046BBC8A-722C-4E82-A80A-8C45BF9D80D2}" dt="2025-03-07T09:15:44.535" v="73" actId="47"/>
        <pc:sldMkLst>
          <pc:docMk/>
          <pc:sldMk cId="3618160545" sldId="5449"/>
        </pc:sldMkLst>
      </pc:sldChg>
      <pc:sldChg chg="del">
        <pc:chgData name="Danie van der Westhuizen" userId="94ef5486f48e0c43" providerId="LiveId" clId="{046BBC8A-722C-4E82-A80A-8C45BF9D80D2}" dt="2025-03-07T09:15:45.514" v="74" actId="47"/>
        <pc:sldMkLst>
          <pc:docMk/>
          <pc:sldMk cId="1510511433" sldId="5450"/>
        </pc:sldMkLst>
      </pc:sldChg>
      <pc:sldChg chg="del">
        <pc:chgData name="Danie van der Westhuizen" userId="94ef5486f48e0c43" providerId="LiveId" clId="{046BBC8A-722C-4E82-A80A-8C45BF9D80D2}" dt="2025-03-07T09:15:41.879" v="70" actId="47"/>
        <pc:sldMkLst>
          <pc:docMk/>
          <pc:sldMk cId="1635513440" sldId="2147377269"/>
        </pc:sldMkLst>
      </pc:sldChg>
      <pc:sldChg chg="del">
        <pc:chgData name="Danie van der Westhuizen" userId="94ef5486f48e0c43" providerId="LiveId" clId="{046BBC8A-722C-4E82-A80A-8C45BF9D80D2}" dt="2025-03-07T09:15:42.982" v="71" actId="47"/>
        <pc:sldMkLst>
          <pc:docMk/>
          <pc:sldMk cId="3084886150" sldId="2147377270"/>
        </pc:sldMkLst>
      </pc:sldChg>
      <pc:sldChg chg="modSp mod ord">
        <pc:chgData name="Danie van der Westhuizen" userId="94ef5486f48e0c43" providerId="LiveId" clId="{046BBC8A-722C-4E82-A80A-8C45BF9D80D2}" dt="2025-03-07T10:20:22.710" v="1774"/>
        <pc:sldMkLst>
          <pc:docMk/>
          <pc:sldMk cId="3419286082" sldId="2147377271"/>
        </pc:sldMkLst>
        <pc:spChg chg="mod">
          <ac:chgData name="Danie van der Westhuizen" userId="94ef5486f48e0c43" providerId="LiveId" clId="{046BBC8A-722C-4E82-A80A-8C45BF9D80D2}" dt="2025-03-07T10:19:58.841" v="1772" actId="20577"/>
          <ac:spMkLst>
            <pc:docMk/>
            <pc:sldMk cId="3419286082" sldId="2147377271"/>
            <ac:spMk id="3" creationId="{C3948C04-C5E3-7A0D-F9F7-DFF334325BBF}"/>
          </ac:spMkLst>
        </pc:spChg>
      </pc:sldChg>
      <pc:sldChg chg="modSp mod">
        <pc:chgData name="Danie van der Westhuizen" userId="94ef5486f48e0c43" providerId="LiveId" clId="{046BBC8A-722C-4E82-A80A-8C45BF9D80D2}" dt="2025-03-07T10:14:21.687" v="1506" actId="20577"/>
        <pc:sldMkLst>
          <pc:docMk/>
          <pc:sldMk cId="2698896146" sldId="2147377272"/>
        </pc:sldMkLst>
        <pc:spChg chg="mod">
          <ac:chgData name="Danie van der Westhuizen" userId="94ef5486f48e0c43" providerId="LiveId" clId="{046BBC8A-722C-4E82-A80A-8C45BF9D80D2}" dt="2025-03-07T10:14:21.687" v="1506" actId="20577"/>
          <ac:spMkLst>
            <pc:docMk/>
            <pc:sldMk cId="2698896146" sldId="2147377272"/>
            <ac:spMk id="3" creationId="{07E38D06-0173-139F-BB98-86FCC169AB52}"/>
          </ac:spMkLst>
        </pc:spChg>
      </pc:sldChg>
      <pc:sldChg chg="modSp new mod">
        <pc:chgData name="Danie van der Westhuizen" userId="94ef5486f48e0c43" providerId="LiveId" clId="{046BBC8A-722C-4E82-A80A-8C45BF9D80D2}" dt="2025-03-07T09:25:56.927" v="634" actId="20577"/>
        <pc:sldMkLst>
          <pc:docMk/>
          <pc:sldMk cId="2457908121" sldId="2147377273"/>
        </pc:sldMkLst>
        <pc:spChg chg="mod">
          <ac:chgData name="Danie van der Westhuizen" userId="94ef5486f48e0c43" providerId="LiveId" clId="{046BBC8A-722C-4E82-A80A-8C45BF9D80D2}" dt="2025-03-07T09:25:56.927" v="634" actId="20577"/>
          <ac:spMkLst>
            <pc:docMk/>
            <pc:sldMk cId="2457908121" sldId="2147377273"/>
            <ac:spMk id="3" creationId="{B9295417-F514-D746-9A04-F3230D31F576}"/>
          </ac:spMkLst>
        </pc:spChg>
      </pc:sldChg>
      <pc:sldChg chg="modSp new mod">
        <pc:chgData name="Danie van der Westhuizen" userId="94ef5486f48e0c43" providerId="LiveId" clId="{046BBC8A-722C-4E82-A80A-8C45BF9D80D2}" dt="2025-03-07T09:37:36.965" v="991" actId="5793"/>
        <pc:sldMkLst>
          <pc:docMk/>
          <pc:sldMk cId="117917848" sldId="2147377274"/>
        </pc:sldMkLst>
        <pc:spChg chg="mod">
          <ac:chgData name="Danie van der Westhuizen" userId="94ef5486f48e0c43" providerId="LiveId" clId="{046BBC8A-722C-4E82-A80A-8C45BF9D80D2}" dt="2025-03-07T09:27:59.386" v="643" actId="122"/>
          <ac:spMkLst>
            <pc:docMk/>
            <pc:sldMk cId="117917848" sldId="2147377274"/>
            <ac:spMk id="2" creationId="{96DFB02B-082D-971C-27BD-A0F38BD8BB64}"/>
          </ac:spMkLst>
        </pc:spChg>
        <pc:spChg chg="mod">
          <ac:chgData name="Danie van der Westhuizen" userId="94ef5486f48e0c43" providerId="LiveId" clId="{046BBC8A-722C-4E82-A80A-8C45BF9D80D2}" dt="2025-03-07T09:37:36.965" v="991" actId="5793"/>
          <ac:spMkLst>
            <pc:docMk/>
            <pc:sldMk cId="117917848" sldId="2147377274"/>
            <ac:spMk id="3" creationId="{4CE30C93-AD76-19BF-1B58-9E1C00091D8A}"/>
          </ac:spMkLst>
        </pc:spChg>
      </pc:sldChg>
      <pc:sldChg chg="addSp delSp modSp new mod">
        <pc:chgData name="Danie van der Westhuizen" userId="94ef5486f48e0c43" providerId="LiveId" clId="{046BBC8A-722C-4E82-A80A-8C45BF9D80D2}" dt="2025-03-07T09:48:24.889" v="1051" actId="1076"/>
        <pc:sldMkLst>
          <pc:docMk/>
          <pc:sldMk cId="3159846536" sldId="2147377275"/>
        </pc:sldMkLst>
        <pc:spChg chg="mod">
          <ac:chgData name="Danie van der Westhuizen" userId="94ef5486f48e0c43" providerId="LiveId" clId="{046BBC8A-722C-4E82-A80A-8C45BF9D80D2}" dt="2025-03-07T09:44:16.446" v="1027" actId="20577"/>
          <ac:spMkLst>
            <pc:docMk/>
            <pc:sldMk cId="3159846536" sldId="2147377275"/>
            <ac:spMk id="2" creationId="{0424E10E-7FE1-0709-FF95-5402ED5B6F14}"/>
          </ac:spMkLst>
        </pc:spChg>
        <pc:picChg chg="add mod">
          <ac:chgData name="Danie van der Westhuizen" userId="94ef5486f48e0c43" providerId="LiveId" clId="{046BBC8A-722C-4E82-A80A-8C45BF9D80D2}" dt="2025-03-07T09:48:24.889" v="1051" actId="1076"/>
          <ac:picMkLst>
            <pc:docMk/>
            <pc:sldMk cId="3159846536" sldId="2147377275"/>
            <ac:picMk id="5" creationId="{CE676127-2A51-F07F-10C1-99CCB1CF04C3}"/>
          </ac:picMkLst>
        </pc:picChg>
      </pc:sldChg>
      <pc:sldChg chg="addSp delSp modSp new mod">
        <pc:chgData name="Danie van der Westhuizen" userId="94ef5486f48e0c43" providerId="LiveId" clId="{046BBC8A-722C-4E82-A80A-8C45BF9D80D2}" dt="2025-03-07T09:51:47.310" v="1089" actId="122"/>
        <pc:sldMkLst>
          <pc:docMk/>
          <pc:sldMk cId="2092731504" sldId="2147377276"/>
        </pc:sldMkLst>
        <pc:spChg chg="mod">
          <ac:chgData name="Danie van der Westhuizen" userId="94ef5486f48e0c43" providerId="LiveId" clId="{046BBC8A-722C-4E82-A80A-8C45BF9D80D2}" dt="2025-03-07T09:51:47.310" v="1089" actId="122"/>
          <ac:spMkLst>
            <pc:docMk/>
            <pc:sldMk cId="2092731504" sldId="2147377276"/>
            <ac:spMk id="2" creationId="{D40D3EA7-B35F-87F0-6498-6B4FD9491DB2}"/>
          </ac:spMkLst>
        </pc:spChg>
        <pc:picChg chg="add mod">
          <ac:chgData name="Danie van der Westhuizen" userId="94ef5486f48e0c43" providerId="LiveId" clId="{046BBC8A-722C-4E82-A80A-8C45BF9D80D2}" dt="2025-03-07T09:47:30.500" v="1034" actId="14100"/>
          <ac:picMkLst>
            <pc:docMk/>
            <pc:sldMk cId="2092731504" sldId="2147377276"/>
            <ac:picMk id="5" creationId="{7A208A7C-4465-D929-B1CD-C6198D42B405}"/>
          </ac:picMkLst>
        </pc:picChg>
      </pc:sldChg>
      <pc:sldChg chg="addSp delSp modSp new del mod">
        <pc:chgData name="Danie van der Westhuizen" userId="94ef5486f48e0c43" providerId="LiveId" clId="{046BBC8A-722C-4E82-A80A-8C45BF9D80D2}" dt="2025-03-07T09:42:59.763" v="1001" actId="47"/>
        <pc:sldMkLst>
          <pc:docMk/>
          <pc:sldMk cId="3772868332" sldId="2147377276"/>
        </pc:sldMkLst>
      </pc:sldChg>
      <pc:sldChg chg="addSp delSp modSp new mod">
        <pc:chgData name="Danie van der Westhuizen" userId="94ef5486f48e0c43" providerId="LiveId" clId="{046BBC8A-722C-4E82-A80A-8C45BF9D80D2}" dt="2025-03-07T09:48:33.489" v="1053" actId="14100"/>
        <pc:sldMkLst>
          <pc:docMk/>
          <pc:sldMk cId="4104912452" sldId="2147377277"/>
        </pc:sldMkLst>
        <pc:picChg chg="add mod">
          <ac:chgData name="Danie van der Westhuizen" userId="94ef5486f48e0c43" providerId="LiveId" clId="{046BBC8A-722C-4E82-A80A-8C45BF9D80D2}" dt="2025-03-07T09:48:33.489" v="1053" actId="14100"/>
          <ac:picMkLst>
            <pc:docMk/>
            <pc:sldMk cId="4104912452" sldId="2147377277"/>
            <ac:picMk id="7" creationId="{8F92B1BE-86CE-A35F-FF19-FBC3354209DB}"/>
          </ac:picMkLst>
        </pc:picChg>
      </pc:sldChg>
      <pc:sldChg chg="addSp delSp modSp new mod">
        <pc:chgData name="Danie van der Westhuizen" userId="94ef5486f48e0c43" providerId="LiveId" clId="{046BBC8A-722C-4E82-A80A-8C45BF9D80D2}" dt="2025-03-07T09:51:09.507" v="1063" actId="1076"/>
        <pc:sldMkLst>
          <pc:docMk/>
          <pc:sldMk cId="3736022271" sldId="2147377278"/>
        </pc:sldMkLst>
        <pc:picChg chg="add mod">
          <ac:chgData name="Danie van der Westhuizen" userId="94ef5486f48e0c43" providerId="LiveId" clId="{046BBC8A-722C-4E82-A80A-8C45BF9D80D2}" dt="2025-03-07T09:51:09.507" v="1063" actId="1076"/>
          <ac:picMkLst>
            <pc:docMk/>
            <pc:sldMk cId="3736022271" sldId="2147377278"/>
            <ac:picMk id="6" creationId="{0CB871FF-21BD-6F5B-6B96-1ACC8E5D1D0A}"/>
          </ac:picMkLst>
        </pc:picChg>
      </pc:sldChg>
      <pc:sldChg chg="modSp new mod">
        <pc:chgData name="Danie van der Westhuizen" userId="94ef5486f48e0c43" providerId="LiveId" clId="{046BBC8A-722C-4E82-A80A-8C45BF9D80D2}" dt="2025-03-10T10:07:14.095" v="3086" actId="6549"/>
        <pc:sldMkLst>
          <pc:docMk/>
          <pc:sldMk cId="3706097822" sldId="2147377279"/>
        </pc:sldMkLst>
        <pc:spChg chg="mod">
          <ac:chgData name="Danie van der Westhuizen" userId="94ef5486f48e0c43" providerId="LiveId" clId="{046BBC8A-722C-4E82-A80A-8C45BF9D80D2}" dt="2025-03-07T10:15:46.566" v="1547" actId="122"/>
          <ac:spMkLst>
            <pc:docMk/>
            <pc:sldMk cId="3706097822" sldId="2147377279"/>
            <ac:spMk id="2" creationId="{348A4063-8A47-3305-89B1-6F98AAF3E03C}"/>
          </ac:spMkLst>
        </pc:spChg>
        <pc:spChg chg="mod">
          <ac:chgData name="Danie van der Westhuizen" userId="94ef5486f48e0c43" providerId="LiveId" clId="{046BBC8A-722C-4E82-A80A-8C45BF9D80D2}" dt="2025-03-10T10:07:14.095" v="3086" actId="6549"/>
          <ac:spMkLst>
            <pc:docMk/>
            <pc:sldMk cId="3706097822" sldId="2147377279"/>
            <ac:spMk id="3" creationId="{8167F4C6-B286-3C43-FCD1-646B382F0DF6}"/>
          </ac:spMkLst>
        </pc:spChg>
      </pc:sldChg>
      <pc:sldChg chg="modSp new mod">
        <pc:chgData name="Danie van der Westhuizen" userId="94ef5486f48e0c43" providerId="LiveId" clId="{046BBC8A-722C-4E82-A80A-8C45BF9D80D2}" dt="2025-03-07T10:27:02.713" v="2329" actId="5793"/>
        <pc:sldMkLst>
          <pc:docMk/>
          <pc:sldMk cId="94709819" sldId="2147377280"/>
        </pc:sldMkLst>
        <pc:spChg chg="mod">
          <ac:chgData name="Danie van der Westhuizen" userId="94ef5486f48e0c43" providerId="LiveId" clId="{046BBC8A-722C-4E82-A80A-8C45BF9D80D2}" dt="2025-03-07T10:23:24.422" v="1903" actId="122"/>
          <ac:spMkLst>
            <pc:docMk/>
            <pc:sldMk cId="94709819" sldId="2147377280"/>
            <ac:spMk id="2" creationId="{675E56E9-A19E-0BE2-DE7F-A14F47BA66C4}"/>
          </ac:spMkLst>
        </pc:spChg>
        <pc:spChg chg="mod">
          <ac:chgData name="Danie van der Westhuizen" userId="94ef5486f48e0c43" providerId="LiveId" clId="{046BBC8A-722C-4E82-A80A-8C45BF9D80D2}" dt="2025-03-07T10:27:02.713" v="2329" actId="5793"/>
          <ac:spMkLst>
            <pc:docMk/>
            <pc:sldMk cId="94709819" sldId="2147377280"/>
            <ac:spMk id="3" creationId="{1582DA03-241D-4506-7CBD-1B1C6E9A6B6E}"/>
          </ac:spMkLst>
        </pc:spChg>
      </pc:sldChg>
      <pc:sldChg chg="modSp new mod">
        <pc:chgData name="Danie van der Westhuizen" userId="94ef5486f48e0c43" providerId="LiveId" clId="{046BBC8A-722C-4E82-A80A-8C45BF9D80D2}" dt="2025-03-07T11:03:45.671" v="2575" actId="122"/>
        <pc:sldMkLst>
          <pc:docMk/>
          <pc:sldMk cId="1771210106" sldId="2147377281"/>
        </pc:sldMkLst>
        <pc:spChg chg="mod">
          <ac:chgData name="Danie van der Westhuizen" userId="94ef5486f48e0c43" providerId="LiveId" clId="{046BBC8A-722C-4E82-A80A-8C45BF9D80D2}" dt="2025-03-07T11:03:45.671" v="2575" actId="122"/>
          <ac:spMkLst>
            <pc:docMk/>
            <pc:sldMk cId="1771210106" sldId="2147377281"/>
            <ac:spMk id="2" creationId="{EC55B51B-F4E7-2AC4-EA5C-C3A71A5807C7}"/>
          </ac:spMkLst>
        </pc:spChg>
        <pc:spChg chg="mod">
          <ac:chgData name="Danie van der Westhuizen" userId="94ef5486f48e0c43" providerId="LiveId" clId="{046BBC8A-722C-4E82-A80A-8C45BF9D80D2}" dt="2025-03-07T11:03:36.796" v="2574" actId="20577"/>
          <ac:spMkLst>
            <pc:docMk/>
            <pc:sldMk cId="1771210106" sldId="2147377281"/>
            <ac:spMk id="3" creationId="{42B9F3D2-F2AF-8C20-832A-FC6C37047254}"/>
          </ac:spMkLst>
        </pc:spChg>
      </pc:sldChg>
      <pc:sldChg chg="modSp new mod">
        <pc:chgData name="Danie van der Westhuizen" userId="94ef5486f48e0c43" providerId="LiveId" clId="{046BBC8A-722C-4E82-A80A-8C45BF9D80D2}" dt="2025-03-07T11:06:48.110" v="2993" actId="20577"/>
        <pc:sldMkLst>
          <pc:docMk/>
          <pc:sldMk cId="3700669707" sldId="2147377282"/>
        </pc:sldMkLst>
        <pc:spChg chg="mod">
          <ac:chgData name="Danie van der Westhuizen" userId="94ef5486f48e0c43" providerId="LiveId" clId="{046BBC8A-722C-4E82-A80A-8C45BF9D80D2}" dt="2025-03-07T11:04:08.068" v="2612" actId="20577"/>
          <ac:spMkLst>
            <pc:docMk/>
            <pc:sldMk cId="3700669707" sldId="2147377282"/>
            <ac:spMk id="2" creationId="{9B8C1FD6-290E-9A83-0731-82500A8A0C8D}"/>
          </ac:spMkLst>
        </pc:spChg>
        <pc:spChg chg="mod">
          <ac:chgData name="Danie van der Westhuizen" userId="94ef5486f48e0c43" providerId="LiveId" clId="{046BBC8A-722C-4E82-A80A-8C45BF9D80D2}" dt="2025-03-07T11:06:48.110" v="2993" actId="20577"/>
          <ac:spMkLst>
            <pc:docMk/>
            <pc:sldMk cId="3700669707" sldId="2147377282"/>
            <ac:spMk id="3" creationId="{895422F1-6791-A0F6-593D-C303736ECFB0}"/>
          </ac:spMkLst>
        </pc:spChg>
      </pc:sldChg>
      <pc:sldChg chg="modSp new mod">
        <pc:chgData name="Danie van der Westhuizen" userId="94ef5486f48e0c43" providerId="LiveId" clId="{046BBC8A-722C-4E82-A80A-8C45BF9D80D2}" dt="2025-03-07T11:12:49.379" v="3040" actId="11"/>
        <pc:sldMkLst>
          <pc:docMk/>
          <pc:sldMk cId="1791795585" sldId="2147377283"/>
        </pc:sldMkLst>
        <pc:spChg chg="mod">
          <ac:chgData name="Danie van der Westhuizen" userId="94ef5486f48e0c43" providerId="LiveId" clId="{046BBC8A-722C-4E82-A80A-8C45BF9D80D2}" dt="2025-03-07T11:12:49.379" v="3040" actId="11"/>
          <ac:spMkLst>
            <pc:docMk/>
            <pc:sldMk cId="1791795585" sldId="2147377283"/>
            <ac:spMk id="3" creationId="{D6D91F33-A823-CB20-37B8-268D6EADCE52}"/>
          </ac:spMkLst>
        </pc:spChg>
      </pc:sldChg>
      <pc:sldChg chg="addSp delSp modSp new mod">
        <pc:chgData name="Danie van der Westhuizen" userId="94ef5486f48e0c43" providerId="LiveId" clId="{046BBC8A-722C-4E82-A80A-8C45BF9D80D2}" dt="2025-03-09T09:08:40.585" v="3079" actId="14100"/>
        <pc:sldMkLst>
          <pc:docMk/>
          <pc:sldMk cId="1074483925" sldId="2147377284"/>
        </pc:sldMkLst>
        <pc:spChg chg="mod">
          <ac:chgData name="Danie van der Westhuizen" userId="94ef5486f48e0c43" providerId="LiveId" clId="{046BBC8A-722C-4E82-A80A-8C45BF9D80D2}" dt="2025-03-09T09:08:16.601" v="3069" actId="122"/>
          <ac:spMkLst>
            <pc:docMk/>
            <pc:sldMk cId="1074483925" sldId="2147377284"/>
            <ac:spMk id="2" creationId="{0145DE7A-60FF-8B21-AA48-6857885DD7B5}"/>
          </ac:spMkLst>
        </pc:spChg>
        <pc:spChg chg="del">
          <ac:chgData name="Danie van der Westhuizen" userId="94ef5486f48e0c43" providerId="LiveId" clId="{046BBC8A-722C-4E82-A80A-8C45BF9D80D2}" dt="2025-03-09T09:08:29.841" v="3073"/>
          <ac:spMkLst>
            <pc:docMk/>
            <pc:sldMk cId="1074483925" sldId="2147377284"/>
            <ac:spMk id="3" creationId="{1D7162F7-C0E1-EC04-628C-96562536DECD}"/>
          </ac:spMkLst>
        </pc:spChg>
        <pc:graphicFrameChg chg="add del mod">
          <ac:chgData name="Danie van der Westhuizen" userId="94ef5486f48e0c43" providerId="LiveId" clId="{046BBC8A-722C-4E82-A80A-8C45BF9D80D2}" dt="2025-03-09T09:08:29.825" v="3072"/>
          <ac:graphicFrameMkLst>
            <pc:docMk/>
            <pc:sldMk cId="1074483925" sldId="2147377284"/>
            <ac:graphicFrameMk id="4" creationId="{653EB1DD-500F-E6A8-6742-8A89E28A1C87}"/>
          </ac:graphicFrameMkLst>
        </pc:graphicFrameChg>
        <pc:picChg chg="add mod">
          <ac:chgData name="Danie van der Westhuizen" userId="94ef5486f48e0c43" providerId="LiveId" clId="{046BBC8A-722C-4E82-A80A-8C45BF9D80D2}" dt="2025-03-09T09:08:40.585" v="3079" actId="14100"/>
          <ac:picMkLst>
            <pc:docMk/>
            <pc:sldMk cId="1074483925" sldId="2147377284"/>
            <ac:picMk id="6" creationId="{6FB99E67-BB0D-C087-5E40-24535814B021}"/>
          </ac:picMkLst>
        </pc:picChg>
      </pc:sldChg>
    </pc:docChg>
  </pc:docChgLst>
  <pc:docChgLst>
    <pc:chgData name="Danie van der Westhuizen" userId="94ef5486f48e0c43" providerId="LiveId" clId="{85754E07-1BFD-4F3B-AE93-596BC28C4A94}"/>
    <pc:docChg chg="custSel addSld modSld">
      <pc:chgData name="Danie van der Westhuizen" userId="94ef5486f48e0c43" providerId="LiveId" clId="{85754E07-1BFD-4F3B-AE93-596BC28C4A94}" dt="2024-01-23T08:45:57.044" v="126" actId="20577"/>
      <pc:docMkLst>
        <pc:docMk/>
      </pc:docMkLst>
      <pc:sldChg chg="modSp new mod">
        <pc:chgData name="Danie van der Westhuizen" userId="94ef5486f48e0c43" providerId="LiveId" clId="{85754E07-1BFD-4F3B-AE93-596BC28C4A94}" dt="2024-01-23T08:45:57.044" v="126" actId="20577"/>
        <pc:sldMkLst>
          <pc:docMk/>
          <pc:sldMk cId="2475815369" sldId="3614"/>
        </pc:sldMkLst>
      </pc:sldChg>
    </pc:docChg>
  </pc:docChgLst>
  <pc:docChgLst>
    <pc:chgData name="Danie van der Westhuizen" userId="94ef5486f48e0c43" providerId="LiveId" clId="{7DD801FE-2180-4BB8-B98F-FDEE1E5BC01E}"/>
    <pc:docChg chg="undo custSel addSld modSld">
      <pc:chgData name="Danie van der Westhuizen" userId="94ef5486f48e0c43" providerId="LiveId" clId="{7DD801FE-2180-4BB8-B98F-FDEE1E5BC01E}" dt="2021-05-10T20:04:31.481" v="1033" actId="255"/>
      <pc:docMkLst>
        <pc:docMk/>
      </pc:docMkLst>
      <pc:sldChg chg="modSp mod">
        <pc:chgData name="Danie van der Westhuizen" userId="94ef5486f48e0c43" providerId="LiveId" clId="{7DD801FE-2180-4BB8-B98F-FDEE1E5BC01E}" dt="2021-05-10T19:40:30.842" v="40" actId="20577"/>
        <pc:sldMkLst>
          <pc:docMk/>
          <pc:sldMk cId="4047111873" sldId="256"/>
        </pc:sldMkLst>
      </pc:sldChg>
      <pc:sldChg chg="modSp mod">
        <pc:chgData name="Danie van der Westhuizen" userId="94ef5486f48e0c43" providerId="LiveId" clId="{7DD801FE-2180-4BB8-B98F-FDEE1E5BC01E}" dt="2021-05-10T19:47:23.155" v="415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7DD801FE-2180-4BB8-B98F-FDEE1E5BC01E}" dt="2021-05-10T19:42:47.064" v="87" actId="6549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7DD801FE-2180-4BB8-B98F-FDEE1E5BC01E}" dt="2021-05-10T19:45:00.621" v="321" actId="20577"/>
        <pc:sldMkLst>
          <pc:docMk/>
          <pc:sldMk cId="144505908" sldId="3556"/>
        </pc:sldMkLst>
      </pc:sldChg>
      <pc:sldChg chg="modSp mod">
        <pc:chgData name="Danie van der Westhuizen" userId="94ef5486f48e0c43" providerId="LiveId" clId="{7DD801FE-2180-4BB8-B98F-FDEE1E5BC01E}" dt="2021-05-10T19:49:07.347" v="532" actId="20577"/>
        <pc:sldMkLst>
          <pc:docMk/>
          <pc:sldMk cId="134042054" sldId="3557"/>
        </pc:sldMkLst>
      </pc:sldChg>
      <pc:sldChg chg="modSp mod">
        <pc:chgData name="Danie van der Westhuizen" userId="94ef5486f48e0c43" providerId="LiveId" clId="{7DD801FE-2180-4BB8-B98F-FDEE1E5BC01E}" dt="2021-05-10T20:03:04.262" v="903" actId="20577"/>
        <pc:sldMkLst>
          <pc:docMk/>
          <pc:sldMk cId="2262306204" sldId="3560"/>
        </pc:sldMkLst>
      </pc:sldChg>
      <pc:sldChg chg="modSp mod">
        <pc:chgData name="Danie van der Westhuizen" userId="94ef5486f48e0c43" providerId="LiveId" clId="{7DD801FE-2180-4BB8-B98F-FDEE1E5BC01E}" dt="2021-05-10T19:51:55.003" v="727" actId="6549"/>
        <pc:sldMkLst>
          <pc:docMk/>
          <pc:sldMk cId="2698495442" sldId="3565"/>
        </pc:sldMkLst>
      </pc:sldChg>
      <pc:sldChg chg="modSp mod">
        <pc:chgData name="Danie van der Westhuizen" userId="94ef5486f48e0c43" providerId="LiveId" clId="{7DD801FE-2180-4BB8-B98F-FDEE1E5BC01E}" dt="2021-05-10T19:46:33.876" v="390" actId="20577"/>
        <pc:sldMkLst>
          <pc:docMk/>
          <pc:sldMk cId="2400418123" sldId="3572"/>
        </pc:sldMkLst>
      </pc:sldChg>
      <pc:sldChg chg="modSp mod">
        <pc:chgData name="Danie van der Westhuizen" userId="94ef5486f48e0c43" providerId="LiveId" clId="{7DD801FE-2180-4BB8-B98F-FDEE1E5BC01E}" dt="2021-05-10T19:53:18.998" v="761" actId="6549"/>
        <pc:sldMkLst>
          <pc:docMk/>
          <pc:sldMk cId="3784279267" sldId="3574"/>
        </pc:sldMkLst>
      </pc:sldChg>
      <pc:sldChg chg="modSp mod">
        <pc:chgData name="Danie van der Westhuizen" userId="94ef5486f48e0c43" providerId="LiveId" clId="{7DD801FE-2180-4BB8-B98F-FDEE1E5BC01E}" dt="2021-05-10T19:43:04.343" v="103" actId="20577"/>
        <pc:sldMkLst>
          <pc:docMk/>
          <pc:sldMk cId="2762130703" sldId="3575"/>
        </pc:sldMkLst>
      </pc:sldChg>
      <pc:sldChg chg="modSp mod">
        <pc:chgData name="Danie van der Westhuizen" userId="94ef5486f48e0c43" providerId="LiveId" clId="{7DD801FE-2180-4BB8-B98F-FDEE1E5BC01E}" dt="2021-05-10T20:02:19.510" v="867" actId="20577"/>
        <pc:sldMkLst>
          <pc:docMk/>
          <pc:sldMk cId="2934256349" sldId="3576"/>
        </pc:sldMkLst>
      </pc:sldChg>
      <pc:sldChg chg="addSp delSp modSp new mod">
        <pc:chgData name="Danie van der Westhuizen" userId="94ef5486f48e0c43" providerId="LiveId" clId="{7DD801FE-2180-4BB8-B98F-FDEE1E5BC01E}" dt="2021-05-10T19:57:28.507" v="792" actId="1076"/>
        <pc:sldMkLst>
          <pc:docMk/>
          <pc:sldMk cId="3522008360" sldId="3577"/>
        </pc:sldMkLst>
      </pc:sldChg>
      <pc:sldChg chg="modSp new mod">
        <pc:chgData name="Danie van der Westhuizen" userId="94ef5486f48e0c43" providerId="LiveId" clId="{7DD801FE-2180-4BB8-B98F-FDEE1E5BC01E}" dt="2021-05-10T19:59:26.981" v="810" actId="113"/>
        <pc:sldMkLst>
          <pc:docMk/>
          <pc:sldMk cId="2748169083" sldId="3578"/>
        </pc:sldMkLst>
      </pc:sldChg>
      <pc:sldChg chg="modSp add mod">
        <pc:chgData name="Danie van der Westhuizen" userId="94ef5486f48e0c43" providerId="LiveId" clId="{7DD801FE-2180-4BB8-B98F-FDEE1E5BC01E}" dt="2021-05-10T20:00:37.810" v="824" actId="113"/>
        <pc:sldMkLst>
          <pc:docMk/>
          <pc:sldMk cId="3210318934" sldId="3579"/>
        </pc:sldMkLst>
      </pc:sldChg>
      <pc:sldChg chg="modSp add mod">
        <pc:chgData name="Danie van der Westhuizen" userId="94ef5486f48e0c43" providerId="LiveId" clId="{7DD801FE-2180-4BB8-B98F-FDEE1E5BC01E}" dt="2021-05-10T19:59:59.258" v="814" actId="27636"/>
        <pc:sldMkLst>
          <pc:docMk/>
          <pc:sldMk cId="1363382002" sldId="3580"/>
        </pc:sldMkLst>
      </pc:sldChg>
      <pc:sldChg chg="addSp delSp modSp add mod">
        <pc:chgData name="Danie van der Westhuizen" userId="94ef5486f48e0c43" providerId="LiveId" clId="{7DD801FE-2180-4BB8-B98F-FDEE1E5BC01E}" dt="2021-05-10T20:04:31.481" v="1033" actId="255"/>
        <pc:sldMkLst>
          <pc:docMk/>
          <pc:sldMk cId="2766345937" sldId="3581"/>
        </pc:sldMkLst>
      </pc:sldChg>
    </pc:docChg>
  </pc:docChgLst>
  <pc:docChgLst>
    <pc:chgData name="Danie van der Westhuizen" userId="94ef5486f48e0c43" providerId="LiveId" clId="{261D3EA5-DEB5-4E4E-BF1E-40EACC51C468}"/>
    <pc:docChg chg="undo custSel addSld delSld modSld">
      <pc:chgData name="Danie van der Westhuizen" userId="94ef5486f48e0c43" providerId="LiveId" clId="{261D3EA5-DEB5-4E4E-BF1E-40EACC51C468}" dt="2021-08-02T11:52:41.814" v="1317" actId="1076"/>
      <pc:docMkLst>
        <pc:docMk/>
      </pc:docMkLst>
      <pc:sldChg chg="modSp mod">
        <pc:chgData name="Danie van der Westhuizen" userId="94ef5486f48e0c43" providerId="LiveId" clId="{261D3EA5-DEB5-4E4E-BF1E-40EACC51C468}" dt="2021-08-02T11:52:41.814" v="1317" actId="1076"/>
        <pc:sldMkLst>
          <pc:docMk/>
          <pc:sldMk cId="4047111873" sldId="256"/>
        </pc:sldMkLst>
      </pc:sldChg>
      <pc:sldChg chg="modSp mod">
        <pc:chgData name="Danie van der Westhuizen" userId="94ef5486f48e0c43" providerId="LiveId" clId="{261D3EA5-DEB5-4E4E-BF1E-40EACC51C468}" dt="2021-08-02T07:36:29.223" v="1306" actId="20577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261D3EA5-DEB5-4E4E-BF1E-40EACC51C468}" dt="2021-08-02T07:02:15.118" v="67" actId="20577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261D3EA5-DEB5-4E4E-BF1E-40EACC51C468}" dt="2021-08-02T07:04:34.574" v="221" actId="20577"/>
        <pc:sldMkLst>
          <pc:docMk/>
          <pc:sldMk cId="144505908" sldId="3556"/>
        </pc:sldMkLst>
      </pc:sldChg>
      <pc:sldChg chg="modSp mod">
        <pc:chgData name="Danie van der Westhuizen" userId="94ef5486f48e0c43" providerId="LiveId" clId="{261D3EA5-DEB5-4E4E-BF1E-40EACC51C468}" dt="2021-08-02T07:33:18.363" v="1175" actId="313"/>
        <pc:sldMkLst>
          <pc:docMk/>
          <pc:sldMk cId="134042054" sldId="3557"/>
        </pc:sldMkLst>
      </pc:sldChg>
      <pc:sldChg chg="del">
        <pc:chgData name="Danie van der Westhuizen" userId="94ef5486f48e0c43" providerId="LiveId" clId="{261D3EA5-DEB5-4E4E-BF1E-40EACC51C468}" dt="2021-08-02T07:11:05.698" v="445" actId="47"/>
        <pc:sldMkLst>
          <pc:docMk/>
          <pc:sldMk cId="3652210861" sldId="3558"/>
        </pc:sldMkLst>
      </pc:sldChg>
      <pc:sldChg chg="modSp mod">
        <pc:chgData name="Danie van der Westhuizen" userId="94ef5486f48e0c43" providerId="LiveId" clId="{261D3EA5-DEB5-4E4E-BF1E-40EACC51C468}" dt="2021-08-02T07:12:39.150" v="463" actId="20577"/>
        <pc:sldMkLst>
          <pc:docMk/>
          <pc:sldMk cId="2698495442" sldId="3565"/>
        </pc:sldMkLst>
      </pc:sldChg>
      <pc:sldChg chg="modSp mod">
        <pc:chgData name="Danie van der Westhuizen" userId="94ef5486f48e0c43" providerId="LiveId" clId="{261D3EA5-DEB5-4E4E-BF1E-40EACC51C468}" dt="2021-08-02T07:05:09.521" v="246" actId="20577"/>
        <pc:sldMkLst>
          <pc:docMk/>
          <pc:sldMk cId="2400418123" sldId="3572"/>
        </pc:sldMkLst>
      </pc:sldChg>
      <pc:sldChg chg="modSp mod">
        <pc:chgData name="Danie van der Westhuizen" userId="94ef5486f48e0c43" providerId="LiveId" clId="{261D3EA5-DEB5-4E4E-BF1E-40EACC51C468}" dt="2021-08-02T07:10:53.528" v="444" actId="20577"/>
        <pc:sldMkLst>
          <pc:docMk/>
          <pc:sldMk cId="1752714188" sldId="3573"/>
        </pc:sldMkLst>
      </pc:sldChg>
      <pc:sldChg chg="modSp mod">
        <pc:chgData name="Danie van der Westhuizen" userId="94ef5486f48e0c43" providerId="LiveId" clId="{261D3EA5-DEB5-4E4E-BF1E-40EACC51C468}" dt="2021-08-02T07:16:33.462" v="558" actId="20577"/>
        <pc:sldMkLst>
          <pc:docMk/>
          <pc:sldMk cId="3784279267" sldId="3574"/>
        </pc:sldMkLst>
      </pc:sldChg>
      <pc:sldChg chg="modSp mod">
        <pc:chgData name="Danie van der Westhuizen" userId="94ef5486f48e0c43" providerId="LiveId" clId="{261D3EA5-DEB5-4E4E-BF1E-40EACC51C468}" dt="2021-08-02T07:02:49.301" v="80" actId="20577"/>
        <pc:sldMkLst>
          <pc:docMk/>
          <pc:sldMk cId="2762130703" sldId="3575"/>
        </pc:sldMkLst>
      </pc:sldChg>
      <pc:sldChg chg="modSp mod">
        <pc:chgData name="Danie van der Westhuizen" userId="94ef5486f48e0c43" providerId="LiveId" clId="{261D3EA5-DEB5-4E4E-BF1E-40EACC51C468}" dt="2021-08-02T07:24:25.319" v="743" actId="20577"/>
        <pc:sldMkLst>
          <pc:docMk/>
          <pc:sldMk cId="2934256349" sldId="3576"/>
        </pc:sldMkLst>
      </pc:sldChg>
      <pc:sldChg chg="modSp mod">
        <pc:chgData name="Danie van der Westhuizen" userId="94ef5486f48e0c43" providerId="LiveId" clId="{261D3EA5-DEB5-4E4E-BF1E-40EACC51C468}" dt="2021-08-02T07:20:56.229" v="666" actId="113"/>
        <pc:sldMkLst>
          <pc:docMk/>
          <pc:sldMk cId="3210318934" sldId="3579"/>
        </pc:sldMkLst>
      </pc:sldChg>
      <pc:sldChg chg="modSp new mod">
        <pc:chgData name="Danie van der Westhuizen" userId="94ef5486f48e0c43" providerId="LiveId" clId="{261D3EA5-DEB5-4E4E-BF1E-40EACC51C468}" dt="2021-08-02T07:34:07.536" v="1264" actId="313"/>
        <pc:sldMkLst>
          <pc:docMk/>
          <pc:sldMk cId="2678031916" sldId="3582"/>
        </pc:sldMkLst>
      </pc:sldChg>
      <pc:sldChg chg="modSp new mod">
        <pc:chgData name="Danie van der Westhuizen" userId="94ef5486f48e0c43" providerId="LiveId" clId="{261D3EA5-DEB5-4E4E-BF1E-40EACC51C468}" dt="2021-08-02T07:13:18.193" v="476" actId="20577"/>
        <pc:sldMkLst>
          <pc:docMk/>
          <pc:sldMk cId="430661917" sldId="3583"/>
        </pc:sldMkLst>
      </pc:sldChg>
      <pc:sldChg chg="modSp new mod">
        <pc:chgData name="Danie van der Westhuizen" userId="94ef5486f48e0c43" providerId="LiveId" clId="{261D3EA5-DEB5-4E4E-BF1E-40EACC51C468}" dt="2021-08-02T07:19:02.102" v="579" actId="255"/>
        <pc:sldMkLst>
          <pc:docMk/>
          <pc:sldMk cId="3601357609" sldId="3584"/>
        </pc:sldMkLst>
      </pc:sldChg>
      <pc:sldChg chg="new del">
        <pc:chgData name="Danie van der Westhuizen" userId="94ef5486f48e0c43" providerId="LiveId" clId="{261D3EA5-DEB5-4E4E-BF1E-40EACC51C468}" dt="2021-08-02T07:20:58.711" v="667" actId="47"/>
        <pc:sldMkLst>
          <pc:docMk/>
          <pc:sldMk cId="754323213" sldId="3585"/>
        </pc:sldMkLst>
      </pc:sldChg>
      <pc:sldChg chg="modSp new mod">
        <pc:chgData name="Danie van der Westhuizen" userId="94ef5486f48e0c43" providerId="LiveId" clId="{261D3EA5-DEB5-4E4E-BF1E-40EACC51C468}" dt="2021-08-02T07:28:43.603" v="1021" actId="255"/>
        <pc:sldMkLst>
          <pc:docMk/>
          <pc:sldMk cId="1402524774" sldId="3585"/>
        </pc:sldMkLst>
      </pc:sldChg>
      <pc:sldChg chg="addSp modSp new mod">
        <pc:chgData name="Danie van der Westhuizen" userId="94ef5486f48e0c43" providerId="LiveId" clId="{261D3EA5-DEB5-4E4E-BF1E-40EACC51C468}" dt="2021-08-02T07:32:24.038" v="1174" actId="14734"/>
        <pc:sldMkLst>
          <pc:docMk/>
          <pc:sldMk cId="904023066" sldId="3586"/>
        </pc:sldMkLst>
      </pc:sldChg>
      <pc:sldChg chg="new del">
        <pc:chgData name="Danie van der Westhuizen" userId="94ef5486f48e0c43" providerId="LiveId" clId="{261D3EA5-DEB5-4E4E-BF1E-40EACC51C468}" dt="2021-08-02T07:21:00.499" v="668" actId="47"/>
        <pc:sldMkLst>
          <pc:docMk/>
          <pc:sldMk cId="1841751421" sldId="3586"/>
        </pc:sldMkLst>
      </pc:sldChg>
    </pc:docChg>
  </pc:docChgLst>
  <pc:docChgLst>
    <pc:chgData name="Danie van der Westhuizen" userId="94ef5486f48e0c43" providerId="LiveId" clId="{00FB8B07-9E2D-423C-AC29-AF07AF574EDF}"/>
    <pc:docChg chg="undo custSel addSld modSld">
      <pc:chgData name="Danie van der Westhuizen" userId="94ef5486f48e0c43" providerId="LiveId" clId="{00FB8B07-9E2D-423C-AC29-AF07AF574EDF}" dt="2023-02-13T12:28:55.074" v="2232"/>
      <pc:docMkLst>
        <pc:docMk/>
      </pc:docMkLst>
      <pc:sldChg chg="addSp delSp modSp mod">
        <pc:chgData name="Danie van der Westhuizen" userId="94ef5486f48e0c43" providerId="LiveId" clId="{00FB8B07-9E2D-423C-AC29-AF07AF574EDF}" dt="2023-02-11T09:08:41.026" v="1951" actId="1076"/>
        <pc:sldMkLst>
          <pc:docMk/>
          <pc:sldMk cId="125562799" sldId="3551"/>
        </pc:sldMkLst>
      </pc:sldChg>
      <pc:sldChg chg="modSp mod">
        <pc:chgData name="Danie van der Westhuizen" userId="94ef5486f48e0c43" providerId="LiveId" clId="{00FB8B07-9E2D-423C-AC29-AF07AF574EDF}" dt="2023-02-11T07:42:34.775" v="125" actId="20577"/>
        <pc:sldMkLst>
          <pc:docMk/>
          <pc:sldMk cId="1591248734" sldId="3553"/>
        </pc:sldMkLst>
      </pc:sldChg>
      <pc:sldChg chg="modSp mod">
        <pc:chgData name="Danie van der Westhuizen" userId="94ef5486f48e0c43" providerId="LiveId" clId="{00FB8B07-9E2D-423C-AC29-AF07AF574EDF}" dt="2023-02-11T08:50:34.863" v="1799" actId="20577"/>
        <pc:sldMkLst>
          <pc:docMk/>
          <pc:sldMk cId="1916664583" sldId="3559"/>
        </pc:sldMkLst>
      </pc:sldChg>
      <pc:sldChg chg="modSp mod">
        <pc:chgData name="Danie van der Westhuizen" userId="94ef5486f48e0c43" providerId="LiveId" clId="{00FB8B07-9E2D-423C-AC29-AF07AF574EDF}" dt="2023-02-11T08:49:11.608" v="1697" actId="20577"/>
        <pc:sldMkLst>
          <pc:docMk/>
          <pc:sldMk cId="432739744" sldId="3563"/>
        </pc:sldMkLst>
      </pc:sldChg>
      <pc:sldChg chg="modSp mod">
        <pc:chgData name="Danie van der Westhuizen" userId="94ef5486f48e0c43" providerId="LiveId" clId="{00FB8B07-9E2D-423C-AC29-AF07AF574EDF}" dt="2023-02-11T08:48:46.072" v="1696" actId="20577"/>
        <pc:sldMkLst>
          <pc:docMk/>
          <pc:sldMk cId="1774900062" sldId="3564"/>
        </pc:sldMkLst>
      </pc:sldChg>
      <pc:sldChg chg="modSp mod">
        <pc:chgData name="Danie van der Westhuizen" userId="94ef5486f48e0c43" providerId="LiveId" clId="{00FB8B07-9E2D-423C-AC29-AF07AF574EDF}" dt="2023-02-11T08:42:38.347" v="1291" actId="20577"/>
        <pc:sldMkLst>
          <pc:docMk/>
          <pc:sldMk cId="1752714188" sldId="3573"/>
        </pc:sldMkLst>
      </pc:sldChg>
      <pc:sldChg chg="modSp mod">
        <pc:chgData name="Danie van der Westhuizen" userId="94ef5486f48e0c43" providerId="LiveId" clId="{00FB8B07-9E2D-423C-AC29-AF07AF574EDF}" dt="2023-02-11T09:18:07.750" v="2222" actId="20577"/>
        <pc:sldMkLst>
          <pc:docMk/>
          <pc:sldMk cId="2762130703" sldId="3575"/>
        </pc:sldMkLst>
      </pc:sldChg>
      <pc:sldChg chg="modSp mod">
        <pc:chgData name="Danie van der Westhuizen" userId="94ef5486f48e0c43" providerId="LiveId" clId="{00FB8B07-9E2D-423C-AC29-AF07AF574EDF}" dt="2023-02-11T08:41:15.340" v="1199" actId="20577"/>
        <pc:sldMkLst>
          <pc:docMk/>
          <pc:sldMk cId="3551629202" sldId="3594"/>
        </pc:sldMkLst>
      </pc:sldChg>
      <pc:sldChg chg="modSp mod">
        <pc:chgData name="Danie van der Westhuizen" userId="94ef5486f48e0c43" providerId="LiveId" clId="{00FB8B07-9E2D-423C-AC29-AF07AF574EDF}" dt="2023-02-11T08:47:25.268" v="1627" actId="20577"/>
        <pc:sldMkLst>
          <pc:docMk/>
          <pc:sldMk cId="3185452218" sldId="3596"/>
        </pc:sldMkLst>
      </pc:sldChg>
      <pc:sldChg chg="modSp mod">
        <pc:chgData name="Danie van der Westhuizen" userId="94ef5486f48e0c43" providerId="LiveId" clId="{00FB8B07-9E2D-423C-AC29-AF07AF574EDF}" dt="2023-02-11T08:49:47.787" v="1742" actId="20577"/>
        <pc:sldMkLst>
          <pc:docMk/>
          <pc:sldMk cId="2154704265" sldId="3598"/>
        </pc:sldMkLst>
      </pc:sldChg>
      <pc:sldChg chg="modSp mod">
        <pc:chgData name="Danie van der Westhuizen" userId="94ef5486f48e0c43" providerId="LiveId" clId="{00FB8B07-9E2D-423C-AC29-AF07AF574EDF}" dt="2023-02-11T08:07:31.606" v="227" actId="6549"/>
        <pc:sldMkLst>
          <pc:docMk/>
          <pc:sldMk cId="291965669" sldId="3600"/>
        </pc:sldMkLst>
      </pc:sldChg>
      <pc:sldChg chg="modSp mod">
        <pc:chgData name="Danie van der Westhuizen" userId="94ef5486f48e0c43" providerId="LiveId" clId="{00FB8B07-9E2D-423C-AC29-AF07AF574EDF}" dt="2023-02-11T08:11:19.276" v="274" actId="20577"/>
        <pc:sldMkLst>
          <pc:docMk/>
          <pc:sldMk cId="2768147037" sldId="3601"/>
        </pc:sldMkLst>
      </pc:sldChg>
      <pc:sldChg chg="modSp mod">
        <pc:chgData name="Danie van der Westhuizen" userId="94ef5486f48e0c43" providerId="LiveId" clId="{00FB8B07-9E2D-423C-AC29-AF07AF574EDF}" dt="2023-02-11T08:23:53.706" v="577" actId="20577"/>
        <pc:sldMkLst>
          <pc:docMk/>
          <pc:sldMk cId="815309340" sldId="3602"/>
        </pc:sldMkLst>
      </pc:sldChg>
      <pc:sldChg chg="modSp mod">
        <pc:chgData name="Danie van der Westhuizen" userId="94ef5486f48e0c43" providerId="LiveId" clId="{00FB8B07-9E2D-423C-AC29-AF07AF574EDF}" dt="2023-02-11T08:32:00.768" v="732" actId="20577"/>
        <pc:sldMkLst>
          <pc:docMk/>
          <pc:sldMk cId="1105497482" sldId="3603"/>
        </pc:sldMkLst>
      </pc:sldChg>
      <pc:sldChg chg="addSp delSp modSp new mod">
        <pc:chgData name="Danie van der Westhuizen" userId="94ef5486f48e0c43" providerId="LiveId" clId="{00FB8B07-9E2D-423C-AC29-AF07AF574EDF}" dt="2023-02-11T08:18:13.745" v="337" actId="1076"/>
        <pc:sldMkLst>
          <pc:docMk/>
          <pc:sldMk cId="1525876759" sldId="3605"/>
        </pc:sldMkLst>
      </pc:sldChg>
      <pc:sldChg chg="modSp add mod">
        <pc:chgData name="Danie van der Westhuizen" userId="94ef5486f48e0c43" providerId="LiveId" clId="{00FB8B07-9E2D-423C-AC29-AF07AF574EDF}" dt="2023-02-11T08:23:30.401" v="571" actId="27636"/>
        <pc:sldMkLst>
          <pc:docMk/>
          <pc:sldMk cId="1471430620" sldId="3606"/>
        </pc:sldMkLst>
      </pc:sldChg>
      <pc:sldChg chg="addSp delSp modSp new mod">
        <pc:chgData name="Danie van der Westhuizen" userId="94ef5486f48e0c43" providerId="LiveId" clId="{00FB8B07-9E2D-423C-AC29-AF07AF574EDF}" dt="2023-02-11T09:15:05.964" v="2126" actId="1076"/>
        <pc:sldMkLst>
          <pc:docMk/>
          <pc:sldMk cId="3568934952" sldId="3607"/>
        </pc:sldMkLst>
      </pc:sldChg>
      <pc:sldChg chg="addSp delSp modSp new mod">
        <pc:chgData name="Danie van der Westhuizen" userId="94ef5486f48e0c43" providerId="LiveId" clId="{00FB8B07-9E2D-423C-AC29-AF07AF574EDF}" dt="2023-02-11T08:36:18.168" v="822" actId="1076"/>
        <pc:sldMkLst>
          <pc:docMk/>
          <pc:sldMk cId="298747049" sldId="3608"/>
        </pc:sldMkLst>
      </pc:sldChg>
      <pc:sldChg chg="modSp new mod">
        <pc:chgData name="Danie van der Westhuizen" userId="94ef5486f48e0c43" providerId="LiveId" clId="{00FB8B07-9E2D-423C-AC29-AF07AF574EDF}" dt="2023-02-11T08:38:30.313" v="1043" actId="20577"/>
        <pc:sldMkLst>
          <pc:docMk/>
          <pc:sldMk cId="2931325359" sldId="3609"/>
        </pc:sldMkLst>
      </pc:sldChg>
      <pc:sldChg chg="addSp delSp modSp new mod">
        <pc:chgData name="Danie van der Westhuizen" userId="94ef5486f48e0c43" providerId="LiveId" clId="{00FB8B07-9E2D-423C-AC29-AF07AF574EDF}" dt="2023-02-11T09:13:32.867" v="2088" actId="478"/>
        <pc:sldMkLst>
          <pc:docMk/>
          <pc:sldMk cId="63147700" sldId="3610"/>
        </pc:sldMkLst>
      </pc:sldChg>
      <pc:sldChg chg="modSp add mod">
        <pc:chgData name="Danie van der Westhuizen" userId="94ef5486f48e0c43" providerId="LiveId" clId="{00FB8B07-9E2D-423C-AC29-AF07AF574EDF}" dt="2023-02-11T09:14:17.623" v="2125" actId="20577"/>
        <pc:sldMkLst>
          <pc:docMk/>
          <pc:sldMk cId="562942224" sldId="3611"/>
        </pc:sldMkLst>
      </pc:sldChg>
      <pc:sldChg chg="add">
        <pc:chgData name="Danie van der Westhuizen" userId="94ef5486f48e0c43" providerId="LiveId" clId="{00FB8B07-9E2D-423C-AC29-AF07AF574EDF}" dt="2023-02-13T12:28:55.074" v="2232"/>
        <pc:sldMkLst>
          <pc:docMk/>
          <pc:sldMk cId="3810335509" sldId="3612"/>
        </pc:sldMkLst>
      </pc:sldChg>
    </pc:docChg>
  </pc:docChgLst>
  <pc:docChgLst>
    <pc:chgData name="Danie van der Westhuizen" userId="94ef5486f48e0c43" providerId="LiveId" clId="{3C0782A3-22B0-4CD6-8390-9923E60D0987}"/>
    <pc:docChg chg="undo custSel addSld modSld sldOrd">
      <pc:chgData name="Danie van der Westhuizen" userId="94ef5486f48e0c43" providerId="LiveId" clId="{3C0782A3-22B0-4CD6-8390-9923E60D0987}" dt="2021-03-02T12:25:48.987" v="2271" actId="113"/>
      <pc:docMkLst>
        <pc:docMk/>
      </pc:docMkLst>
      <pc:sldChg chg="modSp mod">
        <pc:chgData name="Danie van der Westhuizen" userId="94ef5486f48e0c43" providerId="LiveId" clId="{3C0782A3-22B0-4CD6-8390-9923E60D0987}" dt="2021-03-02T09:42:33.090" v="8" actId="6549"/>
        <pc:sldMkLst>
          <pc:docMk/>
          <pc:sldMk cId="1591248734" sldId="3553"/>
        </pc:sldMkLst>
      </pc:sldChg>
      <pc:sldChg chg="modSp mod">
        <pc:chgData name="Danie van der Westhuizen" userId="94ef5486f48e0c43" providerId="LiveId" clId="{3C0782A3-22B0-4CD6-8390-9923E60D0987}" dt="2021-03-02T09:44:45.643" v="200" actId="20577"/>
        <pc:sldMkLst>
          <pc:docMk/>
          <pc:sldMk cId="702513715" sldId="3554"/>
        </pc:sldMkLst>
      </pc:sldChg>
      <pc:sldChg chg="modSp mod">
        <pc:chgData name="Danie van der Westhuizen" userId="94ef5486f48e0c43" providerId="LiveId" clId="{3C0782A3-22B0-4CD6-8390-9923E60D0987}" dt="2021-03-02T12:07:07.346" v="1768" actId="113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3C0782A3-22B0-4CD6-8390-9923E60D0987}" dt="2021-03-02T10:08:51.091" v="346" actId="20577"/>
        <pc:sldMkLst>
          <pc:docMk/>
          <pc:sldMk cId="144505908" sldId="3556"/>
        </pc:sldMkLst>
      </pc:sldChg>
      <pc:sldChg chg="modSp mod">
        <pc:chgData name="Danie van der Westhuizen" userId="94ef5486f48e0c43" providerId="LiveId" clId="{3C0782A3-22B0-4CD6-8390-9923E60D0987}" dt="2021-03-02T10:10:05.791" v="428" actId="20577"/>
        <pc:sldMkLst>
          <pc:docMk/>
          <pc:sldMk cId="134042054" sldId="3557"/>
        </pc:sldMkLst>
      </pc:sldChg>
      <pc:sldChg chg="modSp mod">
        <pc:chgData name="Danie van der Westhuizen" userId="94ef5486f48e0c43" providerId="LiveId" clId="{3C0782A3-22B0-4CD6-8390-9923E60D0987}" dt="2021-03-02T10:11:26.141" v="478" actId="20577"/>
        <pc:sldMkLst>
          <pc:docMk/>
          <pc:sldMk cId="1916664583" sldId="3559"/>
        </pc:sldMkLst>
      </pc:sldChg>
      <pc:sldChg chg="modSp mod">
        <pc:chgData name="Danie van der Westhuizen" userId="94ef5486f48e0c43" providerId="LiveId" clId="{3C0782A3-22B0-4CD6-8390-9923E60D0987}" dt="2021-03-02T10:12:32.061" v="560" actId="255"/>
        <pc:sldMkLst>
          <pc:docMk/>
          <pc:sldMk cId="2262306204" sldId="3560"/>
        </pc:sldMkLst>
      </pc:sldChg>
      <pc:sldChg chg="modSp mod">
        <pc:chgData name="Danie van der Westhuizen" userId="94ef5486f48e0c43" providerId="LiveId" clId="{3C0782A3-22B0-4CD6-8390-9923E60D0987}" dt="2021-03-02T10:13:26.751" v="599" actId="27636"/>
        <pc:sldMkLst>
          <pc:docMk/>
          <pc:sldMk cId="2267049449" sldId="3561"/>
        </pc:sldMkLst>
      </pc:sldChg>
      <pc:sldChg chg="modSp mod">
        <pc:chgData name="Danie van der Westhuizen" userId="94ef5486f48e0c43" providerId="LiveId" clId="{3C0782A3-22B0-4CD6-8390-9923E60D0987}" dt="2021-03-02T10:10:32.113" v="474" actId="20577"/>
        <pc:sldMkLst>
          <pc:docMk/>
          <pc:sldMk cId="1774900062" sldId="3564"/>
        </pc:sldMkLst>
      </pc:sldChg>
      <pc:sldChg chg="modSp mod ord">
        <pc:chgData name="Danie van der Westhuizen" userId="94ef5486f48e0c43" providerId="LiveId" clId="{3C0782A3-22B0-4CD6-8390-9923E60D0987}" dt="2021-03-02T10:20:06.482" v="1082" actId="113"/>
        <pc:sldMkLst>
          <pc:docMk/>
          <pc:sldMk cId="2698495442" sldId="3565"/>
        </pc:sldMkLst>
      </pc:sldChg>
      <pc:sldChg chg="modSp new mod">
        <pc:chgData name="Danie van der Westhuizen" userId="94ef5486f48e0c43" providerId="LiveId" clId="{3C0782A3-22B0-4CD6-8390-9923E60D0987}" dt="2021-03-02T10:36:16.322" v="1294" actId="20577"/>
        <pc:sldMkLst>
          <pc:docMk/>
          <pc:sldMk cId="538695349" sldId="3566"/>
        </pc:sldMkLst>
      </pc:sldChg>
      <pc:sldChg chg="modSp add mod">
        <pc:chgData name="Danie van der Westhuizen" userId="94ef5486f48e0c43" providerId="LiveId" clId="{3C0782A3-22B0-4CD6-8390-9923E60D0987}" dt="2021-03-02T10:37:14.283" v="1325" actId="20577"/>
        <pc:sldMkLst>
          <pc:docMk/>
          <pc:sldMk cId="731301037" sldId="3567"/>
        </pc:sldMkLst>
      </pc:sldChg>
      <pc:sldChg chg="addSp delSp modSp add mod">
        <pc:chgData name="Danie van der Westhuizen" userId="94ef5486f48e0c43" providerId="LiveId" clId="{3C0782A3-22B0-4CD6-8390-9923E60D0987}" dt="2021-03-02T10:54:07.883" v="1633" actId="207"/>
        <pc:sldMkLst>
          <pc:docMk/>
          <pc:sldMk cId="2953600541" sldId="3568"/>
        </pc:sldMkLst>
      </pc:sldChg>
      <pc:sldChg chg="addSp delSp modSp add mod">
        <pc:chgData name="Danie van der Westhuizen" userId="94ef5486f48e0c43" providerId="LiveId" clId="{3C0782A3-22B0-4CD6-8390-9923E60D0987}" dt="2021-03-02T10:54:29.043" v="1636" actId="6549"/>
        <pc:sldMkLst>
          <pc:docMk/>
          <pc:sldMk cId="899701071" sldId="3569"/>
        </pc:sldMkLst>
      </pc:sldChg>
      <pc:sldChg chg="addSp delSp modSp add mod">
        <pc:chgData name="Danie van der Westhuizen" userId="94ef5486f48e0c43" providerId="LiveId" clId="{3C0782A3-22B0-4CD6-8390-9923E60D0987}" dt="2021-03-02T10:53:57.968" v="1631" actId="207"/>
        <pc:sldMkLst>
          <pc:docMk/>
          <pc:sldMk cId="192240843" sldId="3570"/>
        </pc:sldMkLst>
      </pc:sldChg>
      <pc:sldChg chg="modSp new mod">
        <pc:chgData name="Danie van der Westhuizen" userId="94ef5486f48e0c43" providerId="LiveId" clId="{3C0782A3-22B0-4CD6-8390-9923E60D0987}" dt="2021-03-02T12:25:48.987" v="2271" actId="113"/>
        <pc:sldMkLst>
          <pc:docMk/>
          <pc:sldMk cId="364153926" sldId="3571"/>
        </pc:sldMkLst>
      </pc:sldChg>
    </pc:docChg>
  </pc:docChgLst>
  <pc:docChgLst>
    <pc:chgData name="Danie van der Westhuizen" userId="94ef5486f48e0c43" providerId="LiveId" clId="{422BDC90-8235-42DB-9F3D-0624C2359FE0}"/>
    <pc:docChg chg="custSel addSld modSld sldOrd">
      <pc:chgData name="Danie van der Westhuizen" userId="94ef5486f48e0c43" providerId="LiveId" clId="{422BDC90-8235-42DB-9F3D-0624C2359FE0}" dt="2024-01-22T17:03:19.224" v="1702" actId="20577"/>
      <pc:docMkLst>
        <pc:docMk/>
      </pc:docMkLst>
      <pc:sldChg chg="modSp mod">
        <pc:chgData name="Danie van der Westhuizen" userId="94ef5486f48e0c43" providerId="LiveId" clId="{422BDC90-8235-42DB-9F3D-0624C2359FE0}" dt="2024-01-22T16:04:38.205" v="16" actId="20577"/>
        <pc:sldMkLst>
          <pc:docMk/>
          <pc:sldMk cId="4047111873" sldId="256"/>
        </pc:sldMkLst>
      </pc:sldChg>
      <pc:sldChg chg="modSp add mod ord">
        <pc:chgData name="Danie van der Westhuizen" userId="94ef5486f48e0c43" providerId="LiveId" clId="{422BDC90-8235-42DB-9F3D-0624C2359FE0}" dt="2024-01-22T16:56:44.063" v="1625" actId="122"/>
        <pc:sldMkLst>
          <pc:docMk/>
          <pc:sldMk cId="0" sldId="727"/>
        </pc:sldMkLst>
      </pc:sldChg>
      <pc:sldChg chg="modSp add mod ord">
        <pc:chgData name="Danie van der Westhuizen" userId="94ef5486f48e0c43" providerId="LiveId" clId="{422BDC90-8235-42DB-9F3D-0624C2359FE0}" dt="2024-01-22T16:56:54.973" v="1627" actId="122"/>
        <pc:sldMkLst>
          <pc:docMk/>
          <pc:sldMk cId="0" sldId="728"/>
        </pc:sldMkLst>
      </pc:sldChg>
      <pc:sldChg chg="modSp mod">
        <pc:chgData name="Danie van der Westhuizen" userId="94ef5486f48e0c43" providerId="LiveId" clId="{422BDC90-8235-42DB-9F3D-0624C2359FE0}" dt="2024-01-22T17:03:19.224" v="1702" actId="20577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422BDC90-8235-42DB-9F3D-0624C2359FE0}" dt="2024-01-22T16:04:50.725" v="18" actId="20577"/>
        <pc:sldMkLst>
          <pc:docMk/>
          <pc:sldMk cId="1591248734" sldId="3553"/>
        </pc:sldMkLst>
      </pc:sldChg>
      <pc:sldChg chg="modSp mod">
        <pc:chgData name="Danie van der Westhuizen" userId="94ef5486f48e0c43" providerId="LiveId" clId="{422BDC90-8235-42DB-9F3D-0624C2359FE0}" dt="2024-01-22T16:05:59.419" v="31" actId="20577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422BDC90-8235-42DB-9F3D-0624C2359FE0}" dt="2024-01-22T16:42:06.709" v="704" actId="20577"/>
        <pc:sldMkLst>
          <pc:docMk/>
          <pc:sldMk cId="144505908" sldId="3556"/>
        </pc:sldMkLst>
      </pc:sldChg>
      <pc:sldChg chg="modSp mod">
        <pc:chgData name="Danie van der Westhuizen" userId="94ef5486f48e0c43" providerId="LiveId" clId="{422BDC90-8235-42DB-9F3D-0624C2359FE0}" dt="2024-01-22T16:43:31.213" v="755" actId="13926"/>
        <pc:sldMkLst>
          <pc:docMk/>
          <pc:sldMk cId="134042054" sldId="3557"/>
        </pc:sldMkLst>
      </pc:sldChg>
      <pc:sldChg chg="modSp mod">
        <pc:chgData name="Danie van der Westhuizen" userId="94ef5486f48e0c43" providerId="LiveId" clId="{422BDC90-8235-42DB-9F3D-0624C2359FE0}" dt="2024-01-22T16:45:06.841" v="833" actId="113"/>
        <pc:sldMkLst>
          <pc:docMk/>
          <pc:sldMk cId="1916664583" sldId="3559"/>
        </pc:sldMkLst>
      </pc:sldChg>
      <pc:sldChg chg="modSp mod">
        <pc:chgData name="Danie van der Westhuizen" userId="94ef5486f48e0c43" providerId="LiveId" clId="{422BDC90-8235-42DB-9F3D-0624C2359FE0}" dt="2024-01-22T16:43:56.271" v="759" actId="20577"/>
        <pc:sldMkLst>
          <pc:docMk/>
          <pc:sldMk cId="432739744" sldId="3563"/>
        </pc:sldMkLst>
      </pc:sldChg>
      <pc:sldChg chg="modSp mod">
        <pc:chgData name="Danie van der Westhuizen" userId="94ef5486f48e0c43" providerId="LiveId" clId="{422BDC90-8235-42DB-9F3D-0624C2359FE0}" dt="2024-01-22T16:42:53.627" v="715" actId="20577"/>
        <pc:sldMkLst>
          <pc:docMk/>
          <pc:sldMk cId="1774900062" sldId="3564"/>
        </pc:sldMkLst>
      </pc:sldChg>
      <pc:sldChg chg="modSp mod">
        <pc:chgData name="Danie van der Westhuizen" userId="94ef5486f48e0c43" providerId="LiveId" clId="{422BDC90-8235-42DB-9F3D-0624C2359FE0}" dt="2024-01-22T16:48:19.568" v="1095" actId="20577"/>
        <pc:sldMkLst>
          <pc:docMk/>
          <pc:sldMk cId="2698495442" sldId="3565"/>
        </pc:sldMkLst>
      </pc:sldChg>
      <pc:sldChg chg="modSp mod">
        <pc:chgData name="Danie van der Westhuizen" userId="94ef5486f48e0c43" providerId="LiveId" clId="{422BDC90-8235-42DB-9F3D-0624C2359FE0}" dt="2024-01-22T16:38:28.810" v="507" actId="20577"/>
        <pc:sldMkLst>
          <pc:docMk/>
          <pc:sldMk cId="1752714188" sldId="3573"/>
        </pc:sldMkLst>
      </pc:sldChg>
      <pc:sldChg chg="modSp mod">
        <pc:chgData name="Danie van der Westhuizen" userId="94ef5486f48e0c43" providerId="LiveId" clId="{422BDC90-8235-42DB-9F3D-0624C2359FE0}" dt="2024-01-22T16:39:02.097" v="525" actId="20577"/>
        <pc:sldMkLst>
          <pc:docMk/>
          <pc:sldMk cId="2762130703" sldId="3575"/>
        </pc:sldMkLst>
      </pc:sldChg>
      <pc:sldChg chg="modSp mod">
        <pc:chgData name="Danie van der Westhuizen" userId="94ef5486f48e0c43" providerId="LiveId" clId="{422BDC90-8235-42DB-9F3D-0624C2359FE0}" dt="2024-01-22T16:38:03.953" v="505" actId="20577"/>
        <pc:sldMkLst>
          <pc:docMk/>
          <pc:sldMk cId="3551629202" sldId="3594"/>
        </pc:sldMkLst>
      </pc:sldChg>
      <pc:sldChg chg="modSp mod">
        <pc:chgData name="Danie van der Westhuizen" userId="94ef5486f48e0c43" providerId="LiveId" clId="{422BDC90-8235-42DB-9F3D-0624C2359FE0}" dt="2024-01-22T16:40:45.676" v="599" actId="20577"/>
        <pc:sldMkLst>
          <pc:docMk/>
          <pc:sldMk cId="3185452218" sldId="3596"/>
        </pc:sldMkLst>
      </pc:sldChg>
      <pc:sldChg chg="modSp mod">
        <pc:chgData name="Danie van der Westhuizen" userId="94ef5486f48e0c43" providerId="LiveId" clId="{422BDC90-8235-42DB-9F3D-0624C2359FE0}" dt="2024-01-22T16:42:28.740" v="713" actId="20577"/>
        <pc:sldMkLst>
          <pc:docMk/>
          <pc:sldMk cId="1182228088" sldId="3597"/>
        </pc:sldMkLst>
      </pc:sldChg>
      <pc:sldChg chg="modSp mod">
        <pc:chgData name="Danie van der Westhuizen" userId="94ef5486f48e0c43" providerId="LiveId" clId="{422BDC90-8235-42DB-9F3D-0624C2359FE0}" dt="2024-01-22T16:44:47.647" v="824" actId="13926"/>
        <pc:sldMkLst>
          <pc:docMk/>
          <pc:sldMk cId="2154704265" sldId="3598"/>
        </pc:sldMkLst>
      </pc:sldChg>
      <pc:sldChg chg="modSp mod">
        <pc:chgData name="Danie van der Westhuizen" userId="94ef5486f48e0c43" providerId="LiveId" clId="{422BDC90-8235-42DB-9F3D-0624C2359FE0}" dt="2024-01-22T16:48:50.905" v="1138" actId="313"/>
        <pc:sldMkLst>
          <pc:docMk/>
          <pc:sldMk cId="2334204714" sldId="3599"/>
        </pc:sldMkLst>
      </pc:sldChg>
      <pc:sldChg chg="modSp mod">
        <pc:chgData name="Danie van der Westhuizen" userId="94ef5486f48e0c43" providerId="LiveId" clId="{422BDC90-8235-42DB-9F3D-0624C2359FE0}" dt="2024-01-22T16:08:06.655" v="39" actId="20577"/>
        <pc:sldMkLst>
          <pc:docMk/>
          <pc:sldMk cId="291965669" sldId="3600"/>
        </pc:sldMkLst>
      </pc:sldChg>
      <pc:sldChg chg="modSp mod">
        <pc:chgData name="Danie van der Westhuizen" userId="94ef5486f48e0c43" providerId="LiveId" clId="{422BDC90-8235-42DB-9F3D-0624C2359FE0}" dt="2024-01-22T16:25:16.259" v="282" actId="20577"/>
        <pc:sldMkLst>
          <pc:docMk/>
          <pc:sldMk cId="2768147037" sldId="3601"/>
        </pc:sldMkLst>
      </pc:sldChg>
      <pc:sldChg chg="modSp mod">
        <pc:chgData name="Danie van der Westhuizen" userId="94ef5486f48e0c43" providerId="LiveId" clId="{422BDC90-8235-42DB-9F3D-0624C2359FE0}" dt="2024-01-22T16:30:15.438" v="379" actId="20577"/>
        <pc:sldMkLst>
          <pc:docMk/>
          <pc:sldMk cId="815309340" sldId="3602"/>
        </pc:sldMkLst>
      </pc:sldChg>
      <pc:sldChg chg="modSp mod">
        <pc:chgData name="Danie van der Westhuizen" userId="94ef5486f48e0c43" providerId="LiveId" clId="{422BDC90-8235-42DB-9F3D-0624C2359FE0}" dt="2024-01-22T16:30:56.385" v="395" actId="207"/>
        <pc:sldMkLst>
          <pc:docMk/>
          <pc:sldMk cId="1105497482" sldId="3603"/>
        </pc:sldMkLst>
      </pc:sldChg>
      <pc:sldChg chg="addSp delSp modSp mod">
        <pc:chgData name="Danie van der Westhuizen" userId="94ef5486f48e0c43" providerId="LiveId" clId="{422BDC90-8235-42DB-9F3D-0624C2359FE0}" dt="2024-01-22T16:36:32.590" v="471" actId="207"/>
        <pc:sldMkLst>
          <pc:docMk/>
          <pc:sldMk cId="1525876759" sldId="3605"/>
        </pc:sldMkLst>
      </pc:sldChg>
      <pc:sldChg chg="modSp mod">
        <pc:chgData name="Danie van der Westhuizen" userId="94ef5486f48e0c43" providerId="LiveId" clId="{422BDC90-8235-42DB-9F3D-0624C2359FE0}" dt="2024-01-22T16:24:25.398" v="232" actId="5793"/>
        <pc:sldMkLst>
          <pc:docMk/>
          <pc:sldMk cId="1471430620" sldId="3606"/>
        </pc:sldMkLst>
      </pc:sldChg>
      <pc:sldChg chg="addSp delSp modSp mod">
        <pc:chgData name="Danie van der Westhuizen" userId="94ef5486f48e0c43" providerId="LiveId" clId="{422BDC90-8235-42DB-9F3D-0624C2359FE0}" dt="2024-01-22T16:35:49.989" v="466" actId="207"/>
        <pc:sldMkLst>
          <pc:docMk/>
          <pc:sldMk cId="3568934952" sldId="3607"/>
        </pc:sldMkLst>
      </pc:sldChg>
      <pc:sldChg chg="addSp delSp modSp mod">
        <pc:chgData name="Danie van der Westhuizen" userId="94ef5486f48e0c43" providerId="LiveId" clId="{422BDC90-8235-42DB-9F3D-0624C2359FE0}" dt="2024-01-22T16:34:15.909" v="457" actId="207"/>
        <pc:sldMkLst>
          <pc:docMk/>
          <pc:sldMk cId="298747049" sldId="3608"/>
        </pc:sldMkLst>
      </pc:sldChg>
      <pc:sldChg chg="modSp mod">
        <pc:chgData name="Danie van der Westhuizen" userId="94ef5486f48e0c43" providerId="LiveId" clId="{422BDC90-8235-42DB-9F3D-0624C2359FE0}" dt="2024-01-22T16:37:11.611" v="487" actId="20577"/>
        <pc:sldMkLst>
          <pc:docMk/>
          <pc:sldMk cId="2931325359" sldId="3609"/>
        </pc:sldMkLst>
      </pc:sldChg>
      <pc:sldChg chg="modSp mod">
        <pc:chgData name="Danie van der Westhuizen" userId="94ef5486f48e0c43" providerId="LiveId" clId="{422BDC90-8235-42DB-9F3D-0624C2359FE0}" dt="2024-01-22T16:12:28.503" v="75" actId="20577"/>
        <pc:sldMkLst>
          <pc:docMk/>
          <pc:sldMk cId="63147700" sldId="3610"/>
        </pc:sldMkLst>
      </pc:sldChg>
      <pc:sldChg chg="modSp mod">
        <pc:chgData name="Danie van der Westhuizen" userId="94ef5486f48e0c43" providerId="LiveId" clId="{422BDC90-8235-42DB-9F3D-0624C2359FE0}" dt="2024-01-22T16:15:49.474" v="103" actId="20577"/>
        <pc:sldMkLst>
          <pc:docMk/>
          <pc:sldMk cId="562942224" sldId="3611"/>
        </pc:sldMkLst>
      </pc:sldChg>
      <pc:sldChg chg="modSp new mod ord">
        <pc:chgData name="Danie van der Westhuizen" userId="94ef5486f48e0c43" providerId="LiveId" clId="{422BDC90-8235-42DB-9F3D-0624C2359FE0}" dt="2024-01-22T16:58:27.867" v="1655" actId="20577"/>
        <pc:sldMkLst>
          <pc:docMk/>
          <pc:sldMk cId="1994178984" sldId="3613"/>
        </pc:sldMkLst>
      </pc:sldChg>
    </pc:docChg>
  </pc:docChgLst>
  <pc:docChgLst>
    <pc:chgData name="Danie van der Westhuizen" userId="94ef5486f48e0c43" providerId="LiveId" clId="{7674B667-8A1B-485A-BFA2-8BEB318A3F61}"/>
    <pc:docChg chg="custSel modSld">
      <pc:chgData name="Danie van der Westhuizen" userId="94ef5486f48e0c43" providerId="LiveId" clId="{7674B667-8A1B-485A-BFA2-8BEB318A3F61}" dt="2021-03-02T12:43:17.178" v="73" actId="20577"/>
      <pc:docMkLst>
        <pc:docMk/>
      </pc:docMkLst>
      <pc:sldChg chg="modSp mod">
        <pc:chgData name="Danie van der Westhuizen" userId="94ef5486f48e0c43" providerId="LiveId" clId="{7674B667-8A1B-485A-BFA2-8BEB318A3F61}" dt="2021-03-02T12:41:47.045" v="18" actId="20577"/>
        <pc:sldMkLst>
          <pc:docMk/>
          <pc:sldMk cId="4047111873" sldId="256"/>
        </pc:sldMkLst>
      </pc:sldChg>
      <pc:sldChg chg="modSp mod">
        <pc:chgData name="Danie van der Westhuizen" userId="94ef5486f48e0c43" providerId="LiveId" clId="{7674B667-8A1B-485A-BFA2-8BEB318A3F61}" dt="2021-03-02T12:43:00.069" v="31" actId="20577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7674B667-8A1B-485A-BFA2-8BEB318A3F61}" dt="2021-03-02T12:43:17.178" v="73" actId="20577"/>
        <pc:sldMkLst>
          <pc:docMk/>
          <pc:sldMk cId="1591248734" sldId="3553"/>
        </pc:sldMkLst>
      </pc:sldChg>
    </pc:docChg>
  </pc:docChgLst>
  <pc:docChgLst>
    <pc:chgData name="Danie van der Westhuizen" userId="94ef5486f48e0c43" providerId="LiveId" clId="{2BD7486D-5DEC-40E7-8F41-88F631AE299C}"/>
    <pc:docChg chg="undo custSel addSld delSld modSld sldOrd modNotesMaster">
      <pc:chgData name="Danie van der Westhuizen" userId="94ef5486f48e0c43" providerId="LiveId" clId="{2BD7486D-5DEC-40E7-8F41-88F631AE299C}" dt="2021-04-07T10:31:39.371" v="2976" actId="313"/>
      <pc:docMkLst>
        <pc:docMk/>
      </pc:docMkLst>
      <pc:sldChg chg="modSp mod">
        <pc:chgData name="Danie van der Westhuizen" userId="94ef5486f48e0c43" providerId="LiveId" clId="{2BD7486D-5DEC-40E7-8F41-88F631AE299C}" dt="2021-04-07T09:33:15.535" v="6" actId="20577"/>
        <pc:sldMkLst>
          <pc:docMk/>
          <pc:sldMk cId="4047111873" sldId="256"/>
        </pc:sldMkLst>
      </pc:sldChg>
      <pc:sldChg chg="modSp mod">
        <pc:chgData name="Danie van der Westhuizen" userId="94ef5486f48e0c43" providerId="LiveId" clId="{2BD7486D-5DEC-40E7-8F41-88F631AE299C}" dt="2021-04-07T10:30:30.902" v="2913" actId="947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2BD7486D-5DEC-40E7-8F41-88F631AE299C}" dt="2021-04-07T09:54:28.585" v="1046" actId="947"/>
        <pc:sldMkLst>
          <pc:docMk/>
          <pc:sldMk cId="1591248734" sldId="3553"/>
        </pc:sldMkLst>
      </pc:sldChg>
      <pc:sldChg chg="del">
        <pc:chgData name="Danie van der Westhuizen" userId="94ef5486f48e0c43" providerId="LiveId" clId="{2BD7486D-5DEC-40E7-8F41-88F631AE299C}" dt="2021-04-07T09:35:17.582" v="27" actId="47"/>
        <pc:sldMkLst>
          <pc:docMk/>
          <pc:sldMk cId="702513715" sldId="3554"/>
        </pc:sldMkLst>
      </pc:sldChg>
      <pc:sldChg chg="modSp mod">
        <pc:chgData name="Danie van der Westhuizen" userId="94ef5486f48e0c43" providerId="LiveId" clId="{2BD7486D-5DEC-40E7-8F41-88F631AE299C}" dt="2021-04-07T09:54:19.585" v="1045" actId="947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2BD7486D-5DEC-40E7-8F41-88F631AE299C}" dt="2021-04-07T09:54:12.190" v="1044" actId="947"/>
        <pc:sldMkLst>
          <pc:docMk/>
          <pc:sldMk cId="144505908" sldId="3556"/>
        </pc:sldMkLst>
      </pc:sldChg>
      <pc:sldChg chg="modSp mod">
        <pc:chgData name="Danie van der Westhuizen" userId="94ef5486f48e0c43" providerId="LiveId" clId="{2BD7486D-5DEC-40E7-8F41-88F631AE299C}" dt="2021-04-07T09:53:51.076" v="1042" actId="947"/>
        <pc:sldMkLst>
          <pc:docMk/>
          <pc:sldMk cId="134042054" sldId="3557"/>
        </pc:sldMkLst>
      </pc:sldChg>
      <pc:sldChg chg="modSp mod">
        <pc:chgData name="Danie van der Westhuizen" userId="94ef5486f48e0c43" providerId="LiveId" clId="{2BD7486D-5DEC-40E7-8F41-88F631AE299C}" dt="2021-04-07T09:53:26.387" v="1039" actId="947"/>
        <pc:sldMkLst>
          <pc:docMk/>
          <pc:sldMk cId="3652210861" sldId="3558"/>
        </pc:sldMkLst>
      </pc:sldChg>
      <pc:sldChg chg="modSp mod">
        <pc:chgData name="Danie van der Westhuizen" userId="94ef5486f48e0c43" providerId="LiveId" clId="{2BD7486D-5DEC-40E7-8F41-88F631AE299C}" dt="2021-04-07T09:53:17.767" v="1038" actId="947"/>
        <pc:sldMkLst>
          <pc:docMk/>
          <pc:sldMk cId="1916664583" sldId="3559"/>
        </pc:sldMkLst>
      </pc:sldChg>
      <pc:sldChg chg="modSp mod">
        <pc:chgData name="Danie van der Westhuizen" userId="94ef5486f48e0c43" providerId="LiveId" clId="{2BD7486D-5DEC-40E7-8F41-88F631AE299C}" dt="2021-04-07T10:31:39.371" v="2976" actId="313"/>
        <pc:sldMkLst>
          <pc:docMk/>
          <pc:sldMk cId="2262306204" sldId="3560"/>
        </pc:sldMkLst>
      </pc:sldChg>
      <pc:sldChg chg="modSp del mod">
        <pc:chgData name="Danie van der Westhuizen" userId="94ef5486f48e0c43" providerId="LiveId" clId="{2BD7486D-5DEC-40E7-8F41-88F631AE299C}" dt="2021-04-07T10:20:35.842" v="2703" actId="47"/>
        <pc:sldMkLst>
          <pc:docMk/>
          <pc:sldMk cId="2267049449" sldId="3561"/>
        </pc:sldMkLst>
      </pc:sldChg>
      <pc:sldChg chg="modSp mod">
        <pc:chgData name="Danie van der Westhuizen" userId="94ef5486f48e0c43" providerId="LiveId" clId="{2BD7486D-5DEC-40E7-8F41-88F631AE299C}" dt="2021-04-07T09:53:43.886" v="1041" actId="947"/>
        <pc:sldMkLst>
          <pc:docMk/>
          <pc:sldMk cId="432739744" sldId="3563"/>
        </pc:sldMkLst>
      </pc:sldChg>
      <pc:sldChg chg="del">
        <pc:chgData name="Danie van der Westhuizen" userId="94ef5486f48e0c43" providerId="LiveId" clId="{2BD7486D-5DEC-40E7-8F41-88F631AE299C}" dt="2021-04-07T09:43:42.359" v="494" actId="47"/>
        <pc:sldMkLst>
          <pc:docMk/>
          <pc:sldMk cId="1774900062" sldId="3564"/>
        </pc:sldMkLst>
      </pc:sldChg>
      <pc:sldChg chg="modSp mod">
        <pc:chgData name="Danie van der Westhuizen" userId="94ef5486f48e0c43" providerId="LiveId" clId="{2BD7486D-5DEC-40E7-8F41-88F631AE299C}" dt="2021-04-07T10:29:55.863" v="2861" actId="20577"/>
        <pc:sldMkLst>
          <pc:docMk/>
          <pc:sldMk cId="2698495442" sldId="3565"/>
        </pc:sldMkLst>
      </pc:sldChg>
      <pc:sldChg chg="del">
        <pc:chgData name="Danie van der Westhuizen" userId="94ef5486f48e0c43" providerId="LiveId" clId="{2BD7486D-5DEC-40E7-8F41-88F631AE299C}" dt="2021-04-07T09:35:54.471" v="28" actId="47"/>
        <pc:sldMkLst>
          <pc:docMk/>
          <pc:sldMk cId="538695349" sldId="3566"/>
        </pc:sldMkLst>
      </pc:sldChg>
      <pc:sldChg chg="del">
        <pc:chgData name="Danie van der Westhuizen" userId="94ef5486f48e0c43" providerId="LiveId" clId="{2BD7486D-5DEC-40E7-8F41-88F631AE299C}" dt="2021-04-07T09:35:56.706" v="29" actId="47"/>
        <pc:sldMkLst>
          <pc:docMk/>
          <pc:sldMk cId="731301037" sldId="3567"/>
        </pc:sldMkLst>
      </pc:sldChg>
      <pc:sldChg chg="del">
        <pc:chgData name="Danie van der Westhuizen" userId="94ef5486f48e0c43" providerId="LiveId" clId="{2BD7486D-5DEC-40E7-8F41-88F631AE299C}" dt="2021-04-07T09:35:59.161" v="30" actId="47"/>
        <pc:sldMkLst>
          <pc:docMk/>
          <pc:sldMk cId="2953600541" sldId="3568"/>
        </pc:sldMkLst>
      </pc:sldChg>
      <pc:sldChg chg="del">
        <pc:chgData name="Danie van der Westhuizen" userId="94ef5486f48e0c43" providerId="LiveId" clId="{2BD7486D-5DEC-40E7-8F41-88F631AE299C}" dt="2021-04-07T09:35:59.761" v="31" actId="47"/>
        <pc:sldMkLst>
          <pc:docMk/>
          <pc:sldMk cId="899701071" sldId="3569"/>
        </pc:sldMkLst>
      </pc:sldChg>
      <pc:sldChg chg="del">
        <pc:chgData name="Danie van der Westhuizen" userId="94ef5486f48e0c43" providerId="LiveId" clId="{2BD7486D-5DEC-40E7-8F41-88F631AE299C}" dt="2021-04-07T09:36:01.021" v="32" actId="47"/>
        <pc:sldMkLst>
          <pc:docMk/>
          <pc:sldMk cId="192240843" sldId="3570"/>
        </pc:sldMkLst>
      </pc:sldChg>
      <pc:sldChg chg="del">
        <pc:chgData name="Danie van der Westhuizen" userId="94ef5486f48e0c43" providerId="LiveId" clId="{2BD7486D-5DEC-40E7-8F41-88F631AE299C}" dt="2021-04-07T09:52:27.814" v="1033" actId="47"/>
        <pc:sldMkLst>
          <pc:docMk/>
          <pc:sldMk cId="364153926" sldId="3571"/>
        </pc:sldMkLst>
      </pc:sldChg>
      <pc:sldChg chg="modSp add mod">
        <pc:chgData name="Danie van der Westhuizen" userId="94ef5486f48e0c43" providerId="LiveId" clId="{2BD7486D-5DEC-40E7-8F41-88F631AE299C}" dt="2021-04-07T09:54:04.646" v="1043" actId="947"/>
        <pc:sldMkLst>
          <pc:docMk/>
          <pc:sldMk cId="2400418123" sldId="3572"/>
        </pc:sldMkLst>
      </pc:sldChg>
      <pc:sldChg chg="modSp new mod">
        <pc:chgData name="Danie van der Westhuizen" userId="94ef5486f48e0c43" providerId="LiveId" clId="{2BD7486D-5DEC-40E7-8F41-88F631AE299C}" dt="2021-04-07T09:53:34.087" v="1040" actId="947"/>
        <pc:sldMkLst>
          <pc:docMk/>
          <pc:sldMk cId="1752714188" sldId="3573"/>
        </pc:sldMkLst>
      </pc:sldChg>
      <pc:sldChg chg="modSp new mod">
        <pc:chgData name="Danie van der Westhuizen" userId="94ef5486f48e0c43" providerId="LiveId" clId="{2BD7486D-5DEC-40E7-8F41-88F631AE299C}" dt="2021-04-07T10:08:25.108" v="2257" actId="20577"/>
        <pc:sldMkLst>
          <pc:docMk/>
          <pc:sldMk cId="3784279267" sldId="3574"/>
        </pc:sldMkLst>
      </pc:sldChg>
      <pc:sldChg chg="modSp new mod ord">
        <pc:chgData name="Danie van der Westhuizen" userId="94ef5486f48e0c43" providerId="LiveId" clId="{2BD7486D-5DEC-40E7-8F41-88F631AE299C}" dt="2021-04-07T10:21:08.571" v="2705"/>
        <pc:sldMkLst>
          <pc:docMk/>
          <pc:sldMk cId="2762130703" sldId="3575"/>
        </pc:sldMkLst>
      </pc:sldChg>
      <pc:sldChg chg="modSp new mod">
        <pc:chgData name="Danie van der Westhuizen" userId="94ef5486f48e0c43" providerId="LiveId" clId="{2BD7486D-5DEC-40E7-8F41-88F631AE299C}" dt="2021-04-07T10:31:02.982" v="2915" actId="207"/>
        <pc:sldMkLst>
          <pc:docMk/>
          <pc:sldMk cId="2934256349" sldId="357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3CC75-DF66-FA45-9965-DEEDA5EDB3B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70791-6C15-154D-AEEB-02EE05551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638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970791-6C15-154D-AEEB-02EE0555115E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004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7C1-0809-7247-99D9-8195A8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29" y="1103724"/>
            <a:ext cx="10585327" cy="398505"/>
          </a:xfrm>
        </p:spPr>
        <p:txBody>
          <a:bodyPr>
            <a:noAutofit/>
          </a:bodyPr>
          <a:lstStyle>
            <a:lvl1pPr algn="l">
              <a:defRPr sz="28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A25E-CF18-C245-9BB5-8E40FBF338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34530" y="1616532"/>
            <a:ext cx="10585327" cy="4560435"/>
          </a:xfrm>
        </p:spPr>
        <p:txBody>
          <a:bodyPr>
            <a:normAutofit/>
          </a:bodyPr>
          <a:lstStyle>
            <a:lvl1pPr marL="342900" indent="-342900" algn="l">
              <a:buFont typeface="Arial" panose="020B0604020202020204" pitchFamily="34" charset="0"/>
              <a:buChar char="•"/>
              <a:defRPr sz="2400" baseline="0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44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661AC-238F-FB4E-8540-C10A06D0C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7E0514-220F-3F43-BC77-E55956F94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B3AD53-C140-0D4A-88F5-19039B8D1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764479-678C-5D43-B008-AEAA05C30E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2EF8F8-B367-5041-964A-6C003B8FF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2773F2-1EC4-2646-928C-F1DA518C7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B16E4F-433E-0E40-B116-3CB5647DE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2B55E3-350D-F140-A58B-DD9E7B4FD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81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9B35F-4EDC-AA41-BC1E-3E842C403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CDBFE9-A665-C84D-88A4-E59D29335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F9700E-01E0-A34D-9698-EF251B8CD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EFC064-C8B4-C84D-B36A-87750AD7C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62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265DC4-328B-BB41-92DB-C422BFA25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4DE0D9-D24A-1745-907C-1A5A5E56D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BBD05C-E756-5840-929B-880F6C016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93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FA799-071A-D14C-BB12-1B6F45F03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74EB-8A1E-A34D-9462-71BC5D56F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C48A42-5501-D341-BBEF-C61FEAA1F2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52613-70A0-E74D-808E-843BE2C98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B1F20B-E973-D647-A1D8-AC0293B29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2EC49C-1F29-E94D-9BA1-EB6974A02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30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2A29-00F7-D341-9440-8C5D8D14F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47CFFC-28FE-C840-B66D-EFC9FF5537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9F66BE-7C73-4E42-93A5-D7D781702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FF5E02-A93F-4448-A744-1E440C655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7ABEE7-7C98-7A40-BBA4-4111B83E4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775572-9673-694F-A1E2-C6B57DDD3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26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B7BCD-65FE-B644-9866-E3C0D20DA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761615-B9AC-9745-A82F-0990741C1E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1B843-32C8-3748-A7F7-2C2613C3B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E7954-CE3D-9E45-B496-9F8DEDA39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26B9B-1458-6442-B626-E6566F460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59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55E244-2D04-0D47-8E9E-B0B5C0CEAE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DCD195-D520-354E-9BA1-16F1EAD03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9E798-C3FD-6447-BB92-14C1B369D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F9CFA-37A5-834E-BE55-336D5B602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9773C-52E9-AC48-B6C6-6D05803C4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96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7C1-0809-7247-99D9-8195A8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6"/>
            <a:ext cx="10585326" cy="414834"/>
          </a:xfrm>
        </p:spPr>
        <p:txBody>
          <a:bodyPr>
            <a:noAutofit/>
          </a:bodyPr>
          <a:lstStyle>
            <a:lvl1pPr algn="l">
              <a:defRPr sz="28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A25E-CF18-C245-9BB5-8E40FBF338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34529" y="1567547"/>
            <a:ext cx="10585327" cy="4838018"/>
          </a:xfrm>
        </p:spPr>
        <p:txBody>
          <a:bodyPr>
            <a:normAutofit/>
          </a:bodyPr>
          <a:lstStyle>
            <a:lvl1pPr marL="342900" indent="-342900" algn="l">
              <a:buFont typeface="Arial" panose="020B0604020202020204" pitchFamily="34" charset="0"/>
              <a:buChar char="•"/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495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22650CF-D129-0944-B1B7-9BD9CBDEA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4530" y="1649186"/>
            <a:ext cx="10585326" cy="4735285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0F3B1C3-F287-9C46-B95D-4950349E7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6"/>
            <a:ext cx="10585326" cy="414834"/>
          </a:xfrm>
        </p:spPr>
        <p:txBody>
          <a:bodyPr>
            <a:noAutofit/>
          </a:bodyPr>
          <a:lstStyle>
            <a:lvl1pPr algn="l">
              <a:defRPr sz="28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769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1342907" y="914759"/>
            <a:ext cx="1068487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1342906" y="1600200"/>
            <a:ext cx="5113313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6797425" y="1600200"/>
            <a:ext cx="523036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ZA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6068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1342907" y="924791"/>
            <a:ext cx="1068487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1342906" y="1724891"/>
            <a:ext cx="5154876" cy="449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1342906" y="2174875"/>
            <a:ext cx="5154876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6705600" y="1724890"/>
            <a:ext cx="5310832" cy="449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4"/>
          </p:nvPr>
        </p:nvSpPr>
        <p:spPr>
          <a:xfrm>
            <a:off x="6705600" y="2174875"/>
            <a:ext cx="5310832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0176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BE02E-1FCF-4846-8C2C-0547A4D2EF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4DF0D6-80DE-FB40-890B-443DAC6265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0EB34-9AB9-184B-AED9-37F9D7ACB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B0FEB-0EF7-2F42-8F35-100341619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F0439-6847-FD40-9A59-BA41DB36A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2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58EED-395D-4D43-BC7D-9BEBBA067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28C12-966D-5045-9353-7ABD94B1A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2C55A-EC9D-1747-9D95-23CBE49B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D9409-5C27-A849-8808-25915B0B9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CAFF2-4938-464E-BBFE-3F261D561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01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A3515-6FAF-1840-9817-62D81DBC7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005EE-EF2C-D546-BE9E-707D2BD44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4058C-FD20-C14C-BA08-50542B27E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74B8E-6CE1-374E-90C4-3DE065D7F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91FA0-B041-8747-A211-71EAB0A81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63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89B92-D15F-F846-9A17-DA33854A8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2327D-15F7-F746-B6FD-01B133D203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6969B6-A827-5A42-9331-511779183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7B8126-C255-2140-9B43-85BC443A1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F354A8-9840-CE48-B386-D2DA6D4F4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3C94B-1CC0-8548-8B80-9F55C9A45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4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568D9F-41F6-584F-A60F-4D2955A25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365125"/>
            <a:ext cx="10896599" cy="2949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18335-4244-2140-8DCF-93F21CB29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1" y="3461657"/>
            <a:ext cx="10896599" cy="751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25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49" r:id="rId3"/>
    <p:sldLayoutId id="2147483665" r:id="rId4"/>
    <p:sldLayoutId id="2147483666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FC2ADA-F53E-814C-90AD-21E8137EB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6DD652-EEE7-F24B-9515-22B0CA5F5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CC879-60F1-DD45-8470-F42EFC88FD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9E54D-545E-EF49-BBA9-0C3178E725F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7FE70-0FA2-BA43-9D62-1FB39BF823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04A89-C35B-5047-A53D-C55FEBB5C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17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techedusupport.co.za/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3C1C0-4C1F-B74B-80AF-40A02043A7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175" y="389862"/>
            <a:ext cx="11630025" cy="379554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GAUTENG DEPARTMENT OF EDUCATION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SEDIBENG EAST/WEST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GAUTENG EAST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 Meeting</a:t>
            </a:r>
            <a:b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Mechanical Technology Specialization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Automotive; Fitting &amp; Machining; Welding &amp; Metalwork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C774AC-01B6-654B-896A-6F5992115C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312503" y="4185404"/>
            <a:ext cx="9144000" cy="887819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GE/EN – 10 March 2025 – 14:30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SE/SW – 11 March 2025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14:30</a:t>
            </a:r>
          </a:p>
        </p:txBody>
      </p:sp>
    </p:spTree>
    <p:extLst>
      <p:ext uri="{BB962C8B-B14F-4D97-AF65-F5344CB8AC3E}">
        <p14:creationId xmlns:p14="http://schemas.microsoft.com/office/powerpoint/2010/main" val="4047111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16AE1-3786-4E5B-730C-4488B9D92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95417-F514-D746-9A04-F3230D31F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/>
              <a:t>Not ready for school visits …..</a:t>
            </a:r>
          </a:p>
          <a:p>
            <a:r>
              <a:rPr lang="en-GB" b="0" dirty="0"/>
              <a:t>Focus on support and monitoring.</a:t>
            </a:r>
          </a:p>
          <a:p>
            <a:pPr marL="792163">
              <a:buFont typeface="Wingdings" panose="05000000000000000000" pitchFamily="2" charset="2"/>
              <a:buChar char="Ø"/>
            </a:pPr>
            <a:r>
              <a:rPr lang="en-GB" b="0" dirty="0"/>
              <a:t>Support – Theory and PAT</a:t>
            </a:r>
          </a:p>
          <a:p>
            <a:pPr marL="792163">
              <a:buFont typeface="Wingdings" panose="05000000000000000000" pitchFamily="2" charset="2"/>
              <a:buChar char="Ø"/>
            </a:pPr>
            <a:r>
              <a:rPr lang="en-GB" b="0" dirty="0"/>
              <a:t>Monitoring – Have the following ready:</a:t>
            </a:r>
          </a:p>
          <a:p>
            <a:pPr marL="1239838">
              <a:buFont typeface="Wingdings" panose="05000000000000000000" pitchFamily="2" charset="2"/>
              <a:buChar char="ü"/>
            </a:pPr>
            <a:r>
              <a:rPr lang="en-GB" b="0" dirty="0"/>
              <a:t>Teacher files</a:t>
            </a:r>
          </a:p>
          <a:p>
            <a:pPr marL="1239838">
              <a:buFont typeface="Wingdings" panose="05000000000000000000" pitchFamily="2" charset="2"/>
              <a:buChar char="ü"/>
            </a:pPr>
            <a:r>
              <a:rPr lang="en-GB" b="0" dirty="0"/>
              <a:t>Signed ATPs</a:t>
            </a:r>
          </a:p>
          <a:p>
            <a:pPr marL="1239838">
              <a:buFont typeface="Wingdings" panose="05000000000000000000" pitchFamily="2" charset="2"/>
              <a:buChar char="ü"/>
            </a:pPr>
            <a:r>
              <a:rPr lang="en-GB" b="0" dirty="0"/>
              <a:t>Learner's books – Grades 10 – 12</a:t>
            </a:r>
          </a:p>
          <a:p>
            <a:pPr marL="1239838">
              <a:buFont typeface="Wingdings" panose="05000000000000000000" pitchFamily="2" charset="2"/>
              <a:buChar char="ü"/>
            </a:pPr>
            <a:r>
              <a:rPr lang="en-GB" b="0" dirty="0"/>
              <a:t>DH file</a:t>
            </a:r>
          </a:p>
          <a:p>
            <a:pPr marL="1239838">
              <a:buFont typeface="Wingdings" panose="05000000000000000000" pitchFamily="2" charset="2"/>
              <a:buChar char="ü"/>
            </a:pPr>
            <a:r>
              <a:rPr lang="en-GB" b="0" dirty="0"/>
              <a:t>List of progressed learners / High risk learners</a:t>
            </a:r>
          </a:p>
          <a:p>
            <a:pPr marL="1239838">
              <a:buFont typeface="Wingdings" panose="05000000000000000000" pitchFamily="2" charset="2"/>
              <a:buChar char="ü"/>
            </a:pPr>
            <a:r>
              <a:rPr lang="en-GB" b="0" dirty="0"/>
              <a:t>Class registers</a:t>
            </a:r>
            <a:endParaRPr lang="en-ZA" b="0" dirty="0"/>
          </a:p>
        </p:txBody>
      </p:sp>
    </p:spTree>
    <p:extLst>
      <p:ext uri="{BB962C8B-B14F-4D97-AF65-F5344CB8AC3E}">
        <p14:creationId xmlns:p14="http://schemas.microsoft.com/office/powerpoint/2010/main" val="2457908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CEB05-2401-4913-8CA8-AFC5682A7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Curriculum delivery and ATP completion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A4D5A-3020-4C18-B83C-52C3F610F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b="0" dirty="0"/>
              <a:t>Educators do not teach all content – </a:t>
            </a:r>
            <a:r>
              <a:rPr lang="en-ZA" dirty="0"/>
              <a:t>Found whole topics missing!</a:t>
            </a:r>
          </a:p>
          <a:p>
            <a:r>
              <a:rPr lang="en-ZA" b="0" dirty="0"/>
              <a:t>Teach according to Revised ATP 2023/24/25 content for Grade 10 and 11.</a:t>
            </a:r>
          </a:p>
          <a:p>
            <a:r>
              <a:rPr lang="en-ZA" dirty="0">
                <a:solidFill>
                  <a:srgbClr val="FF0000"/>
                </a:solidFill>
              </a:rPr>
              <a:t>Grade 12 – NO trimming of ATP!</a:t>
            </a:r>
          </a:p>
          <a:p>
            <a:r>
              <a:rPr lang="en-ZA" b="0" dirty="0"/>
              <a:t>ATP’s with % available on website for downloading.</a:t>
            </a:r>
          </a:p>
          <a:p>
            <a:r>
              <a:rPr lang="en-ZA" b="0" dirty="0"/>
              <a:t>Discussed in Grades 10/11 Roadshow how to utilise revised ATPs with %ATP</a:t>
            </a:r>
          </a:p>
          <a:p>
            <a:r>
              <a:rPr lang="en-ZA" b="0" dirty="0"/>
              <a:t>D.H.’s to monitor ATP’s </a:t>
            </a:r>
            <a:r>
              <a:rPr lang="en-ZA" dirty="0"/>
              <a:t>EVERY two weeks</a:t>
            </a:r>
            <a:r>
              <a:rPr lang="en-ZA" b="0" dirty="0"/>
              <a:t>.</a:t>
            </a:r>
          </a:p>
          <a:p>
            <a:r>
              <a:rPr lang="en-ZA" b="0" dirty="0"/>
              <a:t>Curriculum behind – need to show strategies for catching UP!</a:t>
            </a:r>
          </a:p>
          <a:p>
            <a:r>
              <a:rPr lang="en-ZA" b="0" dirty="0"/>
              <a:t>Registers to be kept on ANY type of extra class.</a:t>
            </a:r>
          </a:p>
        </p:txBody>
      </p:sp>
    </p:spTree>
    <p:extLst>
      <p:ext uri="{BB962C8B-B14F-4D97-AF65-F5344CB8AC3E}">
        <p14:creationId xmlns:p14="http://schemas.microsoft.com/office/powerpoint/2010/main" val="1752714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FB02B-082D-971C-27BD-A0F38BD8B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Subject Improvement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0C93-AD76-19BF-1B58-9E1C00091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/>
              <a:t>Thank you for submissions of SIP.</a:t>
            </a:r>
          </a:p>
          <a:p>
            <a:r>
              <a:rPr lang="en-GB" b="0" dirty="0"/>
              <a:t>Will have a short MS Teams workshop on SIP and what content is needed</a:t>
            </a:r>
          </a:p>
          <a:p>
            <a:r>
              <a:rPr lang="en-GB" b="0" dirty="0"/>
              <a:t>Some SIP very vague</a:t>
            </a:r>
          </a:p>
          <a:p>
            <a:r>
              <a:rPr lang="en-GB" b="0" dirty="0"/>
              <a:t>Template provided.</a:t>
            </a:r>
          </a:p>
          <a:p>
            <a:r>
              <a:rPr lang="en-GB" b="0" dirty="0"/>
              <a:t>Template available on website for download</a:t>
            </a:r>
          </a:p>
          <a:p>
            <a:r>
              <a:rPr lang="en-GB" b="0" dirty="0"/>
              <a:t>SIP MUST be submitted EVERY Term after result analysis.</a:t>
            </a:r>
          </a:p>
          <a:p>
            <a:r>
              <a:rPr lang="en-GB" b="0" dirty="0"/>
              <a:t>Document name: </a:t>
            </a:r>
          </a:p>
          <a:p>
            <a:pPr marL="0" indent="0">
              <a:buNone/>
            </a:pPr>
            <a:r>
              <a:rPr lang="en-GB" b="0" dirty="0"/>
              <a:t>      </a:t>
            </a:r>
            <a:r>
              <a:rPr lang="en-GB" b="0" i="1" dirty="0"/>
              <a:t>Subject Improvement Plan (School + Subject) – Template</a:t>
            </a:r>
          </a:p>
          <a:p>
            <a:pPr marL="0" indent="0">
              <a:buNone/>
            </a:pPr>
            <a:r>
              <a:rPr lang="en-GB" b="0" dirty="0"/>
              <a:t>Example: Subject Improvement Plan (Phoenix HS – Fitting)</a:t>
            </a:r>
            <a:endParaRPr lang="en-ZA" b="0" dirty="0"/>
          </a:p>
        </p:txBody>
      </p:sp>
    </p:spTree>
    <p:extLst>
      <p:ext uri="{BB962C8B-B14F-4D97-AF65-F5344CB8AC3E}">
        <p14:creationId xmlns:p14="http://schemas.microsoft.com/office/powerpoint/2010/main" val="117917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D3EA7-B35F-87F0-6498-6B4FD9491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Inserting result analysis</a:t>
            </a:r>
            <a:endParaRPr lang="en-ZA" dirty="0"/>
          </a:p>
        </p:txBody>
      </p:sp>
      <p:pic>
        <p:nvPicPr>
          <p:cNvPr id="5" name="Content Placeholder 4" descr="A screenshot of a computer&#10;&#10;AI-generated content may be incorrect.">
            <a:extLst>
              <a:ext uri="{FF2B5EF4-FFF2-40B4-BE49-F238E27FC236}">
                <a16:creationId xmlns:a16="http://schemas.microsoft.com/office/drawing/2014/main" id="{7A208A7C-4465-D929-B1CD-C6198D42B4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4530" y="1715308"/>
            <a:ext cx="8447825" cy="4728001"/>
          </a:xfrm>
        </p:spPr>
      </p:pic>
    </p:spTree>
    <p:extLst>
      <p:ext uri="{BB962C8B-B14F-4D97-AF65-F5344CB8AC3E}">
        <p14:creationId xmlns:p14="http://schemas.microsoft.com/office/powerpoint/2010/main" val="2092731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B4156-8B4C-8C8C-397B-1961BEB8B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6" name="Content Placeholder 5" descr="A screenshot of a spreadsheet&#10;&#10;AI-generated content may be incorrect.">
            <a:extLst>
              <a:ext uri="{FF2B5EF4-FFF2-40B4-BE49-F238E27FC236}">
                <a16:creationId xmlns:a16="http://schemas.microsoft.com/office/drawing/2014/main" id="{0CB871FF-21BD-6F5B-6B96-1ACC8E5D1D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2310" y="1767067"/>
            <a:ext cx="8372718" cy="3736585"/>
          </a:xfrm>
        </p:spPr>
      </p:pic>
    </p:spTree>
    <p:extLst>
      <p:ext uri="{BB962C8B-B14F-4D97-AF65-F5344CB8AC3E}">
        <p14:creationId xmlns:p14="http://schemas.microsoft.com/office/powerpoint/2010/main" val="3736022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4E10E-7FE1-0709-FF95-5402ED5B6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of poor submission</a:t>
            </a:r>
            <a:endParaRPr lang="en-ZA" dirty="0"/>
          </a:p>
        </p:txBody>
      </p:sp>
      <p:pic>
        <p:nvPicPr>
          <p:cNvPr id="5" name="Content Placeholder 4" descr="A screenshot of a computer&#10;&#10;AI-generated content may be incorrect.">
            <a:extLst>
              <a:ext uri="{FF2B5EF4-FFF2-40B4-BE49-F238E27FC236}">
                <a16:creationId xmlns:a16="http://schemas.microsoft.com/office/drawing/2014/main" id="{CE676127-2A51-F07F-10C1-99CCB1CF04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4004" y="2479106"/>
            <a:ext cx="10470587" cy="1899788"/>
          </a:xfrm>
        </p:spPr>
      </p:pic>
    </p:spTree>
    <p:extLst>
      <p:ext uri="{BB962C8B-B14F-4D97-AF65-F5344CB8AC3E}">
        <p14:creationId xmlns:p14="http://schemas.microsoft.com/office/powerpoint/2010/main" val="3159846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C079B-7D1B-320D-9548-485275A75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7" name="Content Placeholder 6" descr="A close-up of a questionnaire&#10;&#10;AI-generated content may be incorrect.">
            <a:extLst>
              <a:ext uri="{FF2B5EF4-FFF2-40B4-BE49-F238E27FC236}">
                <a16:creationId xmlns:a16="http://schemas.microsoft.com/office/drawing/2014/main" id="{8F92B1BE-86CE-A35F-FF19-FBC3354209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8947" y="1502229"/>
            <a:ext cx="10026381" cy="513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912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86E27-6113-82C7-6EA8-EFD882214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ADMINISTRATION and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3AF0B-EA43-BD17-89CF-894BDE398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b="0" dirty="0"/>
              <a:t>SBA and PAT files – separate</a:t>
            </a:r>
          </a:p>
          <a:p>
            <a:r>
              <a:rPr lang="en-ZA" b="0" dirty="0"/>
              <a:t>Teacher files – Table of content visible with content updated.</a:t>
            </a:r>
          </a:p>
          <a:p>
            <a:r>
              <a:rPr lang="en-ZA" b="0" dirty="0"/>
              <a:t>PAT files WITH mark sheets.</a:t>
            </a:r>
          </a:p>
          <a:p>
            <a:r>
              <a:rPr lang="en-ZA" dirty="0"/>
              <a:t>NO</a:t>
            </a:r>
            <a:r>
              <a:rPr lang="en-ZA" b="0" dirty="0"/>
              <a:t> test/exam may leave the school premises.</a:t>
            </a:r>
          </a:p>
          <a:p>
            <a:r>
              <a:rPr lang="en-ZA" dirty="0"/>
              <a:t>NO</a:t>
            </a:r>
            <a:r>
              <a:rPr lang="en-ZA" b="0" dirty="0"/>
              <a:t> PAT task or part of it to leave school premises.</a:t>
            </a:r>
          </a:p>
          <a:p>
            <a:r>
              <a:rPr lang="en-ZA" b="0" dirty="0"/>
              <a:t>Proper planning </a:t>
            </a:r>
            <a:r>
              <a:rPr lang="en-ZA" dirty="0"/>
              <a:t>MUST</a:t>
            </a:r>
            <a:r>
              <a:rPr lang="en-ZA" b="0" dirty="0"/>
              <a:t> be available for verification on school visit</a:t>
            </a:r>
          </a:p>
          <a:p>
            <a:r>
              <a:rPr lang="en-ZA" b="0" dirty="0">
                <a:highlight>
                  <a:srgbClr val="FFFF00"/>
                </a:highlight>
              </a:rPr>
              <a:t>Planning – WHAT / WHEN / HOW teaching is going to take place WITH ALL specified assessments included in planning</a:t>
            </a:r>
          </a:p>
          <a:p>
            <a:r>
              <a:rPr lang="en-ZA" b="0" dirty="0"/>
              <a:t>Going to revise WEEKLY planner to include what info is needed.</a:t>
            </a:r>
          </a:p>
          <a:p>
            <a:r>
              <a:rPr lang="en-ZA" b="0" dirty="0">
                <a:highlight>
                  <a:srgbClr val="FFFF00"/>
                </a:highlight>
              </a:rPr>
              <a:t>ATPs to be kept updated daily!</a:t>
            </a:r>
          </a:p>
          <a:p>
            <a:r>
              <a:rPr lang="en-ZA" b="0" dirty="0"/>
              <a:t>Please complete </a:t>
            </a:r>
            <a:r>
              <a:rPr lang="en-ZA" dirty="0"/>
              <a:t>Educator Profiles </a:t>
            </a:r>
            <a:r>
              <a:rPr lang="en-ZA" b="0" dirty="0"/>
              <a:t>on Google Forms – Link will be send via WA</a:t>
            </a:r>
          </a:p>
          <a:p>
            <a:endParaRPr lang="en-ZA" b="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9941789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180454E6-8946-956F-B6D2-1E35BC398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altLang="en-US" dirty="0"/>
              <a:t>Complete Weekly Planner</a:t>
            </a:r>
            <a:endParaRPr lang="en-GB" altLang="en-US" dirty="0"/>
          </a:p>
        </p:txBody>
      </p:sp>
      <p:pic>
        <p:nvPicPr>
          <p:cNvPr id="33795" name="Content Placeholder 3">
            <a:extLst>
              <a:ext uri="{FF2B5EF4-FFF2-40B4-BE49-F238E27FC236}">
                <a16:creationId xmlns:a16="http://schemas.microsoft.com/office/drawing/2014/main" id="{2F13DCED-AC6B-EC91-E88A-A5B2D927BF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470025"/>
            <a:ext cx="9183688" cy="4668838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5DE7A-60FF-8B21-AA48-6857885DD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NEW WEEKLY PLANNER </a:t>
            </a:r>
            <a:endParaRPr lang="en-ZA" dirty="0"/>
          </a:p>
        </p:txBody>
      </p:sp>
      <p:pic>
        <p:nvPicPr>
          <p:cNvPr id="6" name="Content Placeholder 5" descr="A weekly planner with text and images&#10;&#10;AI-generated content may be incorrect.">
            <a:extLst>
              <a:ext uri="{FF2B5EF4-FFF2-40B4-BE49-F238E27FC236}">
                <a16:creationId xmlns:a16="http://schemas.microsoft.com/office/drawing/2014/main" id="{6FB99E67-BB0D-C087-5E40-24535814B0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6053" y="1615364"/>
            <a:ext cx="9771141" cy="5292701"/>
          </a:xfrm>
        </p:spPr>
      </p:pic>
    </p:spTree>
    <p:extLst>
      <p:ext uri="{BB962C8B-B14F-4D97-AF65-F5344CB8AC3E}">
        <p14:creationId xmlns:p14="http://schemas.microsoft.com/office/powerpoint/2010/main" val="1074483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78BD7-125C-4DA9-87B4-9D91ACA0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62DA9-EE6C-4A70-9A42-5859973DD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en-ZA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Welcome and Register.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en-ZA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Statistics for GDE.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en-ZA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Management Plan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en-ZA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School visits and Support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en-ZA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Curriculum delivery and ATP completion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en-ZA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Subject Improvement Plans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en-ZA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Administration and Planning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en-ZA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Mark sheets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en-ZA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Assignment and Baseline assessments. 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en-ZA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Term 1 Formal Assessment.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en-ZA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SBA Moderation Phase 1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en-ZA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Informal assessments.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en-ZA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Progressed/High risk/Retained learners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/>
            </a:pPr>
            <a:r>
              <a:rPr lang="en-ZA" sz="4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PAT</a:t>
            </a:r>
          </a:p>
          <a:p>
            <a:pPr marL="457200" indent="-457200">
              <a:buFont typeface="+mj-lt"/>
              <a:buAutoNum type="arabicPeriod"/>
            </a:pPr>
            <a:endParaRPr lang="en-ZA" b="0" dirty="0"/>
          </a:p>
        </p:txBody>
      </p:sp>
    </p:spTree>
    <p:extLst>
      <p:ext uri="{BB962C8B-B14F-4D97-AF65-F5344CB8AC3E}">
        <p14:creationId xmlns:p14="http://schemas.microsoft.com/office/powerpoint/2010/main" val="152403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52456998-6895-8859-8927-42141BA83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altLang="en-US" dirty="0"/>
              <a:t>Complete ATP</a:t>
            </a:r>
            <a:endParaRPr lang="en-GB" altLang="en-US" dirty="0"/>
          </a:p>
        </p:txBody>
      </p:sp>
      <p:pic>
        <p:nvPicPr>
          <p:cNvPr id="34819" name="Content Placeholder 3">
            <a:extLst>
              <a:ext uri="{FF2B5EF4-FFF2-40B4-BE49-F238E27FC236}">
                <a16:creationId xmlns:a16="http://schemas.microsoft.com/office/drawing/2014/main" id="{2F5E4486-35B9-AACB-3E50-F2BD9F458E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6073" y="1495486"/>
            <a:ext cx="8688903" cy="4875153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45E37-F4A9-4347-A5F4-523AA4F15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Mark sheets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E675D-705E-43D1-9487-B64C77E6A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389" y="1567547"/>
            <a:ext cx="11074467" cy="48380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3200" b="0" u="sng" dirty="0"/>
              <a:t>Composite Mark sheet</a:t>
            </a:r>
            <a:r>
              <a:rPr lang="en-ZA" sz="3200" b="0" dirty="0"/>
              <a:t>:</a:t>
            </a:r>
          </a:p>
          <a:p>
            <a:pPr marL="0" indent="0">
              <a:buNone/>
            </a:pPr>
            <a:endParaRPr lang="en-ZA" sz="3200" b="0" dirty="0"/>
          </a:p>
          <a:p>
            <a:r>
              <a:rPr lang="en-ZA" sz="3200" b="0" dirty="0"/>
              <a:t>Composite Mark sheet is available on the website for download.</a:t>
            </a:r>
          </a:p>
          <a:p>
            <a:r>
              <a:rPr lang="en-ZA" sz="3200" b="0" dirty="0"/>
              <a:t>Ensure weightings for Grade 10/11 on PAT in Term 2 and 3 is correct.</a:t>
            </a:r>
          </a:p>
          <a:p>
            <a:r>
              <a:rPr lang="en-ZA" sz="3200" b="0" dirty="0"/>
              <a:t>PAT mark sheets in PAT documents.</a:t>
            </a:r>
          </a:p>
          <a:p>
            <a:r>
              <a:rPr lang="en-ZA" sz="3200" b="0" dirty="0"/>
              <a:t>USE mark sheets in PAT documents for each learner – transfer to Composite and then SASAMS</a:t>
            </a:r>
          </a:p>
          <a:p>
            <a:pPr marL="0" indent="0">
              <a:buNone/>
            </a:pPr>
            <a:endParaRPr lang="en-ZA" b="0" dirty="0"/>
          </a:p>
        </p:txBody>
      </p:sp>
    </p:spTree>
    <p:extLst>
      <p:ext uri="{BB962C8B-B14F-4D97-AF65-F5344CB8AC3E}">
        <p14:creationId xmlns:p14="http://schemas.microsoft.com/office/powerpoint/2010/main" val="1445059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DB04F-5DD2-57C0-1D9B-790AD508C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Weightings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D5F19-BC10-B56B-F308-7EB2EDF34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Grade 12</a:t>
            </a:r>
          </a:p>
          <a:p>
            <a:endParaRPr lang="en-ZA" b="0" dirty="0"/>
          </a:p>
          <a:p>
            <a:endParaRPr lang="en-ZA" b="0" dirty="0"/>
          </a:p>
          <a:p>
            <a:endParaRPr lang="en-ZA" b="0" dirty="0"/>
          </a:p>
          <a:p>
            <a:endParaRPr lang="en-ZA" b="0" dirty="0"/>
          </a:p>
          <a:p>
            <a:r>
              <a:rPr lang="en-ZA" dirty="0"/>
              <a:t>Grade 10 and 11</a:t>
            </a:r>
          </a:p>
          <a:p>
            <a:endParaRPr lang="en-ZA" b="0" dirty="0"/>
          </a:p>
          <a:p>
            <a:pPr marL="0" indent="0">
              <a:buNone/>
            </a:pPr>
            <a:endParaRPr lang="en-ZA" b="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A11372-A1D8-44E8-F895-114516B7552E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2236967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99365474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1093465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957565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356016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Term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Term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Prelim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Final Exam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246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50 marks – 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200 marks – 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200 marks – 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200 marks – 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30382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25%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395416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b="1" dirty="0"/>
                        <a:t>PAT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250 marks – </a:t>
                      </a:r>
                      <a:r>
                        <a:rPr lang="en-ZA" b="1" dirty="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13035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FC387FA-263F-6806-947F-EE7AC1CFF07D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4407702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99365474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1093465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957565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356016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Term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Term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Term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/>
                        <a:t>Final Exam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246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50 marks – 10 %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150 marks – 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50 marks – 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200 marks – 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30382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40%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395416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b="1" dirty="0"/>
                        <a:t>PAT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250 marks – </a:t>
                      </a:r>
                      <a:r>
                        <a:rPr lang="en-ZA" b="1" dirty="0"/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130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8967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F223D-049F-45E0-BD24-E9C965CCE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Baseline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091F3-756F-41BF-A5E5-9B1F6077E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>
                <a:solidFill>
                  <a:srgbClr val="FF0000"/>
                </a:solidFill>
              </a:rPr>
              <a:t>Develop OWN Baseline assessments</a:t>
            </a:r>
            <a:endParaRPr lang="en-ZA" sz="2800" b="0" dirty="0"/>
          </a:p>
          <a:p>
            <a:r>
              <a:rPr lang="en-ZA" sz="2800" b="0" dirty="0"/>
              <a:t>GDE to monitor</a:t>
            </a:r>
          </a:p>
          <a:p>
            <a:r>
              <a:rPr lang="en-ZA" sz="2800" b="0" dirty="0"/>
              <a:t>D.H. to MONITOR!!</a:t>
            </a:r>
          </a:p>
          <a:p>
            <a:r>
              <a:rPr lang="en-ZA" sz="2800" b="0" dirty="0"/>
              <a:t>SEPARATE book/file to monitor baseline assessments.</a:t>
            </a:r>
          </a:p>
          <a:p>
            <a:r>
              <a:rPr lang="en-ZA" sz="2800" b="0" dirty="0"/>
              <a:t>Separate mark sheet for informal recording</a:t>
            </a:r>
          </a:p>
        </p:txBody>
      </p:sp>
    </p:spTree>
    <p:extLst>
      <p:ext uri="{BB962C8B-B14F-4D97-AF65-F5344CB8AC3E}">
        <p14:creationId xmlns:p14="http://schemas.microsoft.com/office/powerpoint/2010/main" val="11822280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33BE-439D-4383-A3D5-DE7DF2006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0" dirty="0"/>
              <a:t>Baseline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AECF0-3755-40EC-A265-0EC287483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2800" b="0" dirty="0"/>
              <a:t>Baseline assessment to be conducted for Grade 11 and 12 </a:t>
            </a:r>
            <a:r>
              <a:rPr lang="en-ZA" sz="2800" dirty="0"/>
              <a:t>BEFORE</a:t>
            </a:r>
            <a:r>
              <a:rPr lang="en-ZA" sz="2800" b="0" dirty="0"/>
              <a:t> EACH TOPIC!</a:t>
            </a:r>
          </a:p>
          <a:p>
            <a:r>
              <a:rPr lang="en-ZA" sz="2800" b="0" dirty="0"/>
              <a:t>Baseline assessment </a:t>
            </a:r>
            <a:r>
              <a:rPr lang="en-ZA" sz="2800" b="0" dirty="0">
                <a:highlight>
                  <a:srgbClr val="FFFF00"/>
                </a:highlight>
              </a:rPr>
              <a:t>proof be available </a:t>
            </a:r>
            <a:r>
              <a:rPr lang="en-ZA" sz="2800" b="0" dirty="0"/>
              <a:t>on school visits.</a:t>
            </a:r>
          </a:p>
          <a:p>
            <a:r>
              <a:rPr lang="en-ZA" sz="2800" b="0" dirty="0"/>
              <a:t>Requirement now from DBE Curriculum. </a:t>
            </a:r>
          </a:p>
          <a:p>
            <a:r>
              <a:rPr lang="en-ZA" sz="2800" b="0" dirty="0"/>
              <a:t>Determine content knowledge carried over from 2024.</a:t>
            </a:r>
          </a:p>
          <a:p>
            <a:r>
              <a:rPr lang="en-ZA" sz="2800" b="0" dirty="0"/>
              <a:t>Shortcomings in content knowledge to be addressed in teaching and lessons.</a:t>
            </a:r>
          </a:p>
          <a:p>
            <a:endParaRPr lang="en-ZA" b="0" dirty="0"/>
          </a:p>
        </p:txBody>
      </p:sp>
    </p:spTree>
    <p:extLst>
      <p:ext uri="{BB962C8B-B14F-4D97-AF65-F5344CB8AC3E}">
        <p14:creationId xmlns:p14="http://schemas.microsoft.com/office/powerpoint/2010/main" val="17749000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F223D-049F-45E0-BD24-E9C965CCE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Term 1 Formal Assessments – </a:t>
            </a:r>
            <a:r>
              <a:rPr lang="en-ZA" cap="all" dirty="0" err="1"/>
              <a:t>GradeS</a:t>
            </a:r>
            <a:r>
              <a:rPr lang="en-ZA" cap="all" dirty="0"/>
              <a:t> 10 – 12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091F3-756F-41BF-A5E5-9B1F6077E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sz="2800" b="0" dirty="0"/>
              <a:t>Grades 10 – 12:  TEST – 60 minutes.</a:t>
            </a:r>
          </a:p>
          <a:p>
            <a:r>
              <a:rPr lang="en-ZA" sz="2800" b="0" dirty="0"/>
              <a:t>Grades 10 – 12  Guideline in pre-moderation tool. USE IT.</a:t>
            </a:r>
          </a:p>
          <a:p>
            <a:r>
              <a:rPr lang="en-ZA" sz="2800" b="0" dirty="0"/>
              <a:t>NO 2 or 3 different tests and then add to make 50!</a:t>
            </a:r>
          </a:p>
          <a:p>
            <a:r>
              <a:rPr lang="en-ZA" sz="2800" b="0" dirty="0"/>
              <a:t>Set own tests.</a:t>
            </a:r>
          </a:p>
          <a:p>
            <a:r>
              <a:rPr lang="en-ZA" sz="2800" b="0" dirty="0"/>
              <a:t>D.H. To pre- and post MODERATE!!</a:t>
            </a:r>
          </a:p>
          <a:p>
            <a:r>
              <a:rPr lang="en-ZA" sz="2800" b="0" dirty="0"/>
              <a:t>Term 1 SBA mark</a:t>
            </a:r>
          </a:p>
          <a:p>
            <a:r>
              <a:rPr lang="en-ZA" sz="2800" b="0" dirty="0"/>
              <a:t>ONLY work done in Term 1 to be assessed.</a:t>
            </a:r>
          </a:p>
          <a:p>
            <a:r>
              <a:rPr lang="en-ZA" sz="2800" dirty="0">
                <a:highlight>
                  <a:srgbClr val="FFFF00"/>
                </a:highlight>
              </a:rPr>
              <a:t>DO NOT accept average of below 50%!</a:t>
            </a:r>
          </a:p>
          <a:p>
            <a:r>
              <a:rPr lang="en-ZA" sz="2800" dirty="0">
                <a:highlight>
                  <a:srgbClr val="FFFF00"/>
                </a:highlight>
              </a:rPr>
              <a:t>MUST be SEND to DSA for APPROVAL!!</a:t>
            </a:r>
          </a:p>
          <a:p>
            <a:r>
              <a:rPr lang="en-ZA" sz="2800" dirty="0">
                <a:solidFill>
                  <a:srgbClr val="FF0000"/>
                </a:solidFill>
              </a:rPr>
              <a:t>PLC welcome!</a:t>
            </a:r>
          </a:p>
          <a:p>
            <a:endParaRPr lang="en-ZA" sz="2800" b="0" dirty="0"/>
          </a:p>
        </p:txBody>
      </p:sp>
    </p:spTree>
    <p:extLst>
      <p:ext uri="{BB962C8B-B14F-4D97-AF65-F5344CB8AC3E}">
        <p14:creationId xmlns:p14="http://schemas.microsoft.com/office/powerpoint/2010/main" val="1340420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884F7-0D6C-54FE-AFFA-E4044C419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Moderation colour pens – Post moderation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804EB-A881-08CA-71A1-33DF939A5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School level – Green pen</a:t>
            </a:r>
          </a:p>
          <a:p>
            <a:r>
              <a:rPr lang="en-US" dirty="0"/>
              <a:t>District level – Orange pen</a:t>
            </a:r>
          </a:p>
          <a:p>
            <a:r>
              <a:rPr lang="en-US"/>
              <a:t>Provincial level – Pink pen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8153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1D071-2CE6-47F7-8AAB-47799F739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SBA MODERATION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044D1-A876-4B43-AE47-1667A221A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b="0" dirty="0"/>
              <a:t>Phase 1 moderation – e-marking will be conducted.</a:t>
            </a:r>
          </a:p>
          <a:p>
            <a:r>
              <a:rPr lang="en-ZA" b="0" dirty="0"/>
              <a:t>Same method as done past 3 years.</a:t>
            </a:r>
          </a:p>
          <a:p>
            <a:r>
              <a:rPr lang="en-ZA" dirty="0"/>
              <a:t>Detailed Memo with required documents </a:t>
            </a:r>
            <a:r>
              <a:rPr lang="en-ZA" b="0" dirty="0"/>
              <a:t>needed for upload will be send when schools re-open in Term 2. </a:t>
            </a:r>
          </a:p>
          <a:p>
            <a:r>
              <a:rPr lang="en-ZA" b="0" dirty="0"/>
              <a:t>MUST be submitted by </a:t>
            </a:r>
            <a:r>
              <a:rPr lang="en-ZA" dirty="0">
                <a:solidFill>
                  <a:srgbClr val="FF0000"/>
                </a:solidFill>
              </a:rPr>
              <a:t>15</a:t>
            </a:r>
            <a:r>
              <a:rPr lang="en-ZA" baseline="30000" dirty="0">
                <a:solidFill>
                  <a:srgbClr val="FF0000"/>
                </a:solidFill>
              </a:rPr>
              <a:t>th</a:t>
            </a:r>
            <a:r>
              <a:rPr lang="en-ZA" dirty="0">
                <a:solidFill>
                  <a:srgbClr val="FF0000"/>
                </a:solidFill>
              </a:rPr>
              <a:t> of April 2025! – NO LATE SUBMISSIONS. </a:t>
            </a:r>
          </a:p>
          <a:p>
            <a:r>
              <a:rPr lang="en-ZA" b="0" dirty="0"/>
              <a:t>Each school already have a </a:t>
            </a:r>
            <a:r>
              <a:rPr lang="en-ZA" dirty="0"/>
              <a:t>PW and Login </a:t>
            </a:r>
            <a:r>
              <a:rPr lang="en-ZA" b="0" dirty="0"/>
              <a:t>details for uploads – NO FILES to be send to district office unless otherwise instructed.</a:t>
            </a:r>
          </a:p>
          <a:p>
            <a:r>
              <a:rPr lang="en-ZA" b="0" dirty="0"/>
              <a:t>D.H.’s and Principals will be accountable persons for uploads.</a:t>
            </a:r>
          </a:p>
          <a:p>
            <a:r>
              <a:rPr lang="en-ZA" b="0" dirty="0"/>
              <a:t>TM’s will download and e-mark and re-upload District Moderation is completed.</a:t>
            </a:r>
          </a:p>
          <a:p>
            <a:r>
              <a:rPr lang="en-ZA" b="0" dirty="0"/>
              <a:t>Schools will be informed when to download completed moderated SBA.</a:t>
            </a:r>
          </a:p>
          <a:p>
            <a:endParaRPr lang="en-ZA" b="0" dirty="0"/>
          </a:p>
          <a:p>
            <a:endParaRPr lang="en-ZA" b="0" dirty="0"/>
          </a:p>
        </p:txBody>
      </p:sp>
    </p:spTree>
    <p:extLst>
      <p:ext uri="{BB962C8B-B14F-4D97-AF65-F5344CB8AC3E}">
        <p14:creationId xmlns:p14="http://schemas.microsoft.com/office/powerpoint/2010/main" val="37842792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3C5EE-9178-4968-B52D-D9A2C108E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Informal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50C7E-631D-4D60-B76C-398AD84D1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b="0" dirty="0">
                <a:highlight>
                  <a:srgbClr val="FFFF00"/>
                </a:highlight>
              </a:rPr>
              <a:t>Informal assessment MUST be done.</a:t>
            </a:r>
          </a:p>
          <a:p>
            <a:r>
              <a:rPr lang="en-ZA" b="0" dirty="0"/>
              <a:t>Grade 10/11 can previous exam/test papers be used as extra assessments/homework – </a:t>
            </a:r>
            <a:r>
              <a:rPr lang="en-ZA" dirty="0"/>
              <a:t>USE </a:t>
            </a:r>
            <a:r>
              <a:rPr lang="en-ZA" dirty="0" err="1"/>
              <a:t>Relab</a:t>
            </a:r>
            <a:r>
              <a:rPr lang="en-ZA" dirty="0"/>
              <a:t> books! (on website)</a:t>
            </a:r>
          </a:p>
          <a:p>
            <a:r>
              <a:rPr lang="en-ZA" dirty="0"/>
              <a:t>Questions + answers in learners books.</a:t>
            </a:r>
          </a:p>
          <a:p>
            <a:r>
              <a:rPr lang="en-ZA" dirty="0">
                <a:highlight>
                  <a:srgbClr val="00FFFF"/>
                </a:highlight>
              </a:rPr>
              <a:t>Grade 12 – NB!!! – Use last 5 NSC papers as top-up to informal assessments given to candidates.</a:t>
            </a:r>
          </a:p>
          <a:p>
            <a:r>
              <a:rPr lang="en-ZA" b="0" dirty="0"/>
              <a:t>Informal assessments to be done in learners books.</a:t>
            </a:r>
          </a:p>
          <a:p>
            <a:r>
              <a:rPr lang="en-ZA" b="0" dirty="0"/>
              <a:t>D.H. to monitor informal assessments</a:t>
            </a:r>
          </a:p>
          <a:p>
            <a:r>
              <a:rPr lang="en-ZA" b="0" dirty="0"/>
              <a:t>GDE will monitor informal assessments and must report back to DBE on amount and progress of informal assessments.</a:t>
            </a:r>
          </a:p>
          <a:p>
            <a:r>
              <a:rPr lang="en-ZA" b="0" dirty="0"/>
              <a:t>When learners are at home – assignments / research tasks to be given and must be monitored / checked by educators on return.</a:t>
            </a:r>
          </a:p>
          <a:p>
            <a:r>
              <a:rPr lang="en-ZA" dirty="0">
                <a:solidFill>
                  <a:srgbClr val="FF0000"/>
                </a:solidFill>
              </a:rPr>
              <a:t>Recent school visits showed CLEARLY lack of informal assessments!</a:t>
            </a:r>
          </a:p>
        </p:txBody>
      </p:sp>
    </p:spTree>
    <p:extLst>
      <p:ext uri="{BB962C8B-B14F-4D97-AF65-F5344CB8AC3E}">
        <p14:creationId xmlns:p14="http://schemas.microsoft.com/office/powerpoint/2010/main" val="4327397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F6734-68DC-A1AE-6A9B-CEF65ADE3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Progress / High Risk / Retained learners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38D06-0173-139F-BB98-86FCC169A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SEPARATE name list for progressed learners – Grades 10 – 12 </a:t>
            </a:r>
          </a:p>
          <a:p>
            <a:r>
              <a:rPr lang="en-GB" dirty="0"/>
              <a:t>MUST be evident in Educator file AND D.H file.</a:t>
            </a:r>
          </a:p>
          <a:p>
            <a:r>
              <a:rPr lang="en-GB" dirty="0">
                <a:highlight>
                  <a:srgbClr val="FFFF00"/>
                </a:highlight>
              </a:rPr>
              <a:t>Weekly extra classes for Progress / High Risk / Retained learners</a:t>
            </a:r>
            <a:r>
              <a:rPr lang="en-GB" dirty="0"/>
              <a:t>. – NON NEGIOTIABLE (S.I.P.)</a:t>
            </a:r>
          </a:p>
          <a:p>
            <a:r>
              <a:rPr lang="en-GB" dirty="0"/>
              <a:t>Registers evident where learners sign for attendance each week.</a:t>
            </a:r>
          </a:p>
          <a:p>
            <a:r>
              <a:rPr lang="en-ZA" dirty="0"/>
              <a:t>Remedial work – NO HOMEWORK – Learners work in class</a:t>
            </a:r>
          </a:p>
          <a:p>
            <a:r>
              <a:rPr lang="en-ZA" dirty="0"/>
              <a:t>Separate book – Cover Page – Subject Intervention and Learner name.</a:t>
            </a:r>
          </a:p>
          <a:p>
            <a:r>
              <a:rPr lang="en-ZA" dirty="0"/>
              <a:t>Record communication to parents of absence.</a:t>
            </a:r>
          </a:p>
          <a:p>
            <a:r>
              <a:rPr lang="en-ZA" dirty="0"/>
              <a:t>MUST be available for verification during school visits.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98896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48C81-3386-7608-0379-B1E007B39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91F33-A823-CB20-37B8-268D6EADC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57200" lvl="0" indent="-457200">
              <a:lnSpc>
                <a:spcPct val="150000"/>
              </a:lnSpc>
              <a:buFont typeface="+mj-lt"/>
              <a:buAutoNum type="arabicParenR" startAt="15"/>
            </a:pPr>
            <a:r>
              <a:rPr lang="en-ZA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DBE PAT Mediation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 startAt="15"/>
            </a:pPr>
            <a:r>
              <a:rPr lang="en-ZA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PAT Moderation Phase 1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 startAt="15"/>
            </a:pPr>
            <a:r>
              <a:rPr lang="en-ZA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Registers.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 startAt="15"/>
            </a:pPr>
            <a:r>
              <a:rPr lang="en-ZA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Training.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 startAt="15"/>
            </a:pPr>
            <a:r>
              <a:rPr lang="en-ZA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NSC Marking 2025.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 startAt="15"/>
            </a:pPr>
            <a:r>
              <a:rPr lang="en-ZA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Subject combination verification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 startAt="15"/>
            </a:pPr>
            <a:r>
              <a:rPr lang="en-ZA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SASAMS Marks verification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 startAt="15"/>
            </a:pPr>
            <a:r>
              <a:rPr lang="en-ZA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SSIP planning and Information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 startAt="15"/>
            </a:pPr>
            <a:r>
              <a:rPr lang="en-ZA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PLC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 startAt="15"/>
            </a:pPr>
            <a:r>
              <a:rPr lang="en-ZA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Important to remember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arenR" startAt="15"/>
            </a:pPr>
            <a:r>
              <a:rPr lang="en-ZA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Website</a:t>
            </a: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rabicParenR" startAt="15"/>
            </a:pPr>
            <a:r>
              <a:rPr lang="en-ZA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Questions</a:t>
            </a:r>
          </a:p>
          <a:p>
            <a:endParaRPr lang="en-ZA" b="0" dirty="0"/>
          </a:p>
        </p:txBody>
      </p:sp>
    </p:spTree>
    <p:extLst>
      <p:ext uri="{BB962C8B-B14F-4D97-AF65-F5344CB8AC3E}">
        <p14:creationId xmlns:p14="http://schemas.microsoft.com/office/powerpoint/2010/main" val="17917955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1555-88F2-42DA-9607-B3A0ED2DD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PAT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E7DAB-6113-4E5B-94A6-B48DFB644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b="0" dirty="0"/>
              <a:t>PAT tasks on website for download.</a:t>
            </a:r>
          </a:p>
          <a:p>
            <a:r>
              <a:rPr lang="en-ZA" b="0" dirty="0"/>
              <a:t>In GDE, Mediation on ALL PAT were conducted on MS Teams.</a:t>
            </a:r>
          </a:p>
          <a:p>
            <a:r>
              <a:rPr lang="en-ZA" b="0" dirty="0"/>
              <a:t>Guidelines and requirements were clearly indicated in mediation.</a:t>
            </a:r>
          </a:p>
          <a:p>
            <a:r>
              <a:rPr lang="en-ZA" b="0" dirty="0"/>
              <a:t>DH’s to monitor PAT progress.</a:t>
            </a:r>
          </a:p>
          <a:p>
            <a:r>
              <a:rPr lang="en-ZA" b="0" dirty="0"/>
              <a:t>Phase 1 to be completed by end of Term 1.</a:t>
            </a:r>
          </a:p>
          <a:p>
            <a:r>
              <a:rPr lang="en-ZA" b="0" dirty="0"/>
              <a:t>Do not wait to continue – Grade 12 WM can quickly finish Phase 1 and already start preparations for Phase 4.</a:t>
            </a:r>
          </a:p>
          <a:p>
            <a:r>
              <a:rPr lang="en-ZA" b="0" dirty="0"/>
              <a:t>Available on website for download</a:t>
            </a:r>
          </a:p>
          <a:p>
            <a:pPr marL="0" indent="0">
              <a:buNone/>
            </a:pPr>
            <a:endParaRPr lang="en-ZA" b="0" dirty="0"/>
          </a:p>
        </p:txBody>
      </p:sp>
    </p:spTree>
    <p:extLst>
      <p:ext uri="{BB962C8B-B14F-4D97-AF65-F5344CB8AC3E}">
        <p14:creationId xmlns:p14="http://schemas.microsoft.com/office/powerpoint/2010/main" val="21547042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B68E5-FB02-4CC0-577C-9F650A175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IMPORTANT MATTERS RE PAT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48C04-C5E3-7A0D-F9F7-DFF334325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>
                <a:highlight>
                  <a:srgbClr val="FFFF00"/>
                </a:highlight>
              </a:rPr>
              <a:t>OWN PAT tasks COMPULSARY! – Must be evident for verification</a:t>
            </a:r>
          </a:p>
          <a:p>
            <a:r>
              <a:rPr lang="en-ZA" dirty="0"/>
              <a:t>READ instructions in the documents.</a:t>
            </a:r>
          </a:p>
          <a:p>
            <a:r>
              <a:rPr lang="en-ZA" dirty="0"/>
              <a:t>WHOLE document must be in EACH learner PAT file</a:t>
            </a:r>
          </a:p>
          <a:p>
            <a:r>
              <a:rPr lang="en-ZA" dirty="0"/>
              <a:t>Follow instructions for assessment in PAT document</a:t>
            </a:r>
          </a:p>
          <a:p>
            <a:r>
              <a:rPr lang="en-ZA" dirty="0">
                <a:highlight>
                  <a:srgbClr val="FFFF00"/>
                </a:highlight>
              </a:rPr>
              <a:t>Learners to conduct self assessment FIRST BEFORE educator assess!</a:t>
            </a:r>
          </a:p>
          <a:p>
            <a:r>
              <a:rPr lang="en-ZA" dirty="0"/>
              <a:t>USE rubrics and do not thumb-suck marks!</a:t>
            </a:r>
          </a:p>
          <a:p>
            <a:r>
              <a:rPr lang="en-ZA" dirty="0"/>
              <a:t>Auto – Procedures – NO learner complete it – Educator do</a:t>
            </a:r>
          </a:p>
          <a:p>
            <a:r>
              <a:rPr lang="en-ZA" dirty="0"/>
              <a:t>SIGNATURES!!!! Learners AND Educators NB!!!!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192860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A4063-8A47-3305-89B1-6F98AAF3E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DBE PAT Mediation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7F4C6-B286-3C43-FCD1-646B382F0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Compulsory for all!</a:t>
            </a:r>
          </a:p>
          <a:p>
            <a:r>
              <a:rPr lang="en-GB" sz="2800" b="0" dirty="0"/>
              <a:t>Automotive – 12 March at 14:10 via MS Teams.</a:t>
            </a:r>
          </a:p>
          <a:p>
            <a:r>
              <a:rPr lang="en-GB" sz="2800" b="0" dirty="0"/>
              <a:t>Fitting &amp; Machining/Welding &amp; Metalwork – 13 March at 14:10 via MS Teams.</a:t>
            </a:r>
          </a:p>
          <a:p>
            <a:endParaRPr lang="en-GB" sz="2800" b="0" dirty="0"/>
          </a:p>
          <a:p>
            <a:r>
              <a:rPr lang="en-GB" sz="2800" b="0" dirty="0"/>
              <a:t>Links will be shared by DBE to provinces and then to all.</a:t>
            </a:r>
            <a:endParaRPr lang="en-ZA" sz="2800" b="0" dirty="0"/>
          </a:p>
          <a:p>
            <a:endParaRPr lang="en-ZA" b="0" dirty="0"/>
          </a:p>
        </p:txBody>
      </p:sp>
    </p:spTree>
    <p:extLst>
      <p:ext uri="{BB962C8B-B14F-4D97-AF65-F5344CB8AC3E}">
        <p14:creationId xmlns:p14="http://schemas.microsoft.com/office/powerpoint/2010/main" val="37060978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F8E0E-4AA6-4CB2-8C39-7E5BB204E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P</a:t>
            </a:r>
            <a:r>
              <a:rPr lang="en-ZA" cap="all" dirty="0"/>
              <a:t>at</a:t>
            </a:r>
            <a:r>
              <a:rPr lang="en-ZA" dirty="0"/>
              <a:t> MODERATION – PHASE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3D548-773E-40A6-84A0-5C71DF238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ZA" b="0" dirty="0"/>
              <a:t>School to be selected for Phase 1 moderation from GDE Chief Moderator for Mechanical Technology.</a:t>
            </a:r>
          </a:p>
          <a:p>
            <a:r>
              <a:rPr lang="en-ZA" b="0" dirty="0"/>
              <a:t>School will be informed in time.</a:t>
            </a:r>
          </a:p>
          <a:p>
            <a:r>
              <a:rPr lang="en-ZA" b="0" dirty="0"/>
              <a:t>Subject Advisors are Provincial Moderators and will conduct P</a:t>
            </a:r>
            <a:r>
              <a:rPr lang="en-ZA" b="0" cap="all" dirty="0"/>
              <a:t>at</a:t>
            </a:r>
            <a:r>
              <a:rPr lang="en-ZA" b="0" dirty="0"/>
              <a:t> moderation for Phase 1 on selected schools.</a:t>
            </a:r>
          </a:p>
          <a:p>
            <a:r>
              <a:rPr lang="en-ZA" dirty="0"/>
              <a:t>Internal Moderation MUST be conducted on ALL PAT tasks as per policy</a:t>
            </a:r>
            <a:r>
              <a:rPr lang="en-ZA" b="0" dirty="0"/>
              <a:t>.</a:t>
            </a:r>
          </a:p>
          <a:p>
            <a:r>
              <a:rPr lang="en-ZA" b="0" dirty="0"/>
              <a:t>Reports available when PM conduct visit.</a:t>
            </a:r>
          </a:p>
          <a:p>
            <a:r>
              <a:rPr lang="en-ZA" b="0" dirty="0"/>
              <a:t>Mark sheet MUST be signed by ALL stakeholders – Teacher / D.H / Principal.</a:t>
            </a:r>
          </a:p>
          <a:p>
            <a:r>
              <a:rPr lang="en-ZA" b="0" dirty="0"/>
              <a:t>Unsigned mark sheet will NOT be accepted.</a:t>
            </a:r>
          </a:p>
          <a:p>
            <a:r>
              <a:rPr lang="en-ZA" b="0" dirty="0"/>
              <a:t>Moderation will take place from </a:t>
            </a:r>
            <a:r>
              <a:rPr lang="en-ZA" dirty="0">
                <a:solidFill>
                  <a:srgbClr val="FF0000"/>
                </a:solidFill>
              </a:rPr>
              <a:t>22</a:t>
            </a:r>
            <a:r>
              <a:rPr lang="en-ZA" baseline="30000" dirty="0">
                <a:solidFill>
                  <a:srgbClr val="FF0000"/>
                </a:solidFill>
              </a:rPr>
              <a:t>nd</a:t>
            </a:r>
            <a:r>
              <a:rPr lang="en-ZA" dirty="0">
                <a:solidFill>
                  <a:srgbClr val="FF0000"/>
                </a:solidFill>
              </a:rPr>
              <a:t> of APRIL  - 14</a:t>
            </a:r>
            <a:r>
              <a:rPr lang="en-ZA" baseline="30000" dirty="0">
                <a:solidFill>
                  <a:srgbClr val="FF0000"/>
                </a:solidFill>
              </a:rPr>
              <a:t>th</a:t>
            </a:r>
            <a:r>
              <a:rPr lang="en-ZA" dirty="0">
                <a:solidFill>
                  <a:srgbClr val="FF0000"/>
                </a:solidFill>
              </a:rPr>
              <a:t> of May 2025</a:t>
            </a:r>
            <a:endParaRPr lang="en-ZA" b="0" dirty="0"/>
          </a:p>
          <a:p>
            <a:r>
              <a:rPr lang="en-ZA" dirty="0">
                <a:solidFill>
                  <a:srgbClr val="FF0000"/>
                </a:solidFill>
              </a:rPr>
              <a:t>PAT tasks to READY for moderation!!</a:t>
            </a:r>
          </a:p>
        </p:txBody>
      </p:sp>
    </p:spTree>
    <p:extLst>
      <p:ext uri="{BB962C8B-B14F-4D97-AF65-F5344CB8AC3E}">
        <p14:creationId xmlns:p14="http://schemas.microsoft.com/office/powerpoint/2010/main" val="29342563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CD4DA-6FE5-46E9-BD64-DDFEF7A80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Registers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0BC81-CE5C-4228-8F94-2A7AB253A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0" dirty="0"/>
              <a:t>Daily class attendance registers MUST be kept! – </a:t>
            </a:r>
            <a:r>
              <a:rPr lang="en-ZA" dirty="0"/>
              <a:t>It is policy!</a:t>
            </a:r>
          </a:p>
          <a:p>
            <a:r>
              <a:rPr lang="en-ZA" b="0" dirty="0"/>
              <a:t>Record must be kept of Grade 12 learners being absent.</a:t>
            </a:r>
          </a:p>
          <a:p>
            <a:r>
              <a:rPr lang="en-ZA" b="0" dirty="0"/>
              <a:t>D.H. and parents to be kept up to date with learners being absent if no valid reason has been provided to the school.</a:t>
            </a:r>
          </a:p>
          <a:p>
            <a:r>
              <a:rPr lang="en-ZA" b="0" dirty="0"/>
              <a:t>Catch-Up plan for leaners WHO was absent with valid reasons.</a:t>
            </a:r>
          </a:p>
          <a:p>
            <a:r>
              <a:rPr lang="en-ZA" b="0" dirty="0"/>
              <a:t>EXCEL Register available on website for use.</a:t>
            </a:r>
          </a:p>
          <a:p>
            <a:r>
              <a:rPr lang="en-ZA" b="0" dirty="0"/>
              <a:t>Stock registers MUST be updated – especially where new equipment, tool and material being delivered.</a:t>
            </a:r>
          </a:p>
          <a:p>
            <a:r>
              <a:rPr lang="en-ZA" b="0" dirty="0"/>
              <a:t>GDE to monitor asset registers.</a:t>
            </a:r>
          </a:p>
        </p:txBody>
      </p:sp>
    </p:spTree>
    <p:extLst>
      <p:ext uri="{BB962C8B-B14F-4D97-AF65-F5344CB8AC3E}">
        <p14:creationId xmlns:p14="http://schemas.microsoft.com/office/powerpoint/2010/main" val="19166645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3F421-6B38-4823-BCAF-841E6BD87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277E0-23DC-43EA-A99E-3E4340495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3863"/>
            <a:r>
              <a:rPr lang="en-ZA" b="0" dirty="0"/>
              <a:t>EPTD SETA Training service providers has been appointed.</a:t>
            </a:r>
          </a:p>
          <a:p>
            <a:pPr marL="423863"/>
            <a:r>
              <a:rPr lang="en-ZA" b="0" dirty="0"/>
              <a:t>Head Office had a meeting on 7 March.</a:t>
            </a:r>
          </a:p>
          <a:p>
            <a:pPr marL="423863">
              <a:buFont typeface="Wingdings" panose="05000000000000000000" pitchFamily="2" charset="2"/>
              <a:buChar char="Ø"/>
            </a:pPr>
            <a:r>
              <a:rPr lang="en-ZA" b="0" dirty="0"/>
              <a:t>Communication will go to individuals identified by HO – only limited spaces were available.</a:t>
            </a:r>
          </a:p>
          <a:p>
            <a:pPr marL="423863">
              <a:buFont typeface="Wingdings" panose="05000000000000000000" pitchFamily="2" charset="2"/>
              <a:buChar char="Ø"/>
            </a:pPr>
            <a:r>
              <a:rPr lang="en-ZA" b="0" dirty="0"/>
              <a:t>Takes preference over GDE training</a:t>
            </a:r>
          </a:p>
          <a:p>
            <a:pPr marL="423863">
              <a:buFont typeface="Wingdings" panose="05000000000000000000" pitchFamily="2" charset="2"/>
              <a:buChar char="Ø"/>
            </a:pPr>
            <a:r>
              <a:rPr lang="en-ZA" b="0" dirty="0"/>
              <a:t>31 days during 2025 </a:t>
            </a:r>
          </a:p>
          <a:p>
            <a:pPr marL="423863">
              <a:buFont typeface="Wingdings" panose="05000000000000000000" pitchFamily="2" charset="2"/>
              <a:buChar char="Ø"/>
            </a:pPr>
            <a:r>
              <a:rPr lang="en-ZA" b="0" dirty="0"/>
              <a:t>Contract will be signed during induction session by HO</a:t>
            </a:r>
          </a:p>
          <a:p>
            <a:pPr marL="423863">
              <a:buFont typeface="Wingdings" panose="05000000000000000000" pitchFamily="2" charset="2"/>
              <a:buChar char="Ø"/>
            </a:pPr>
            <a:r>
              <a:rPr lang="en-ZA" b="0" dirty="0"/>
              <a:t>Certification after completion</a:t>
            </a:r>
          </a:p>
          <a:p>
            <a:pPr marL="423863"/>
            <a:r>
              <a:rPr lang="en-ZA" dirty="0"/>
              <a:t>July is confirmed – 30 June – 4 July</a:t>
            </a:r>
          </a:p>
          <a:p>
            <a:pPr marL="423863"/>
            <a:r>
              <a:rPr lang="en-ZA" b="0" dirty="0"/>
              <a:t>If any changes occur – educators will be informed in due time.</a:t>
            </a:r>
          </a:p>
          <a:p>
            <a:pPr marL="423863"/>
            <a:endParaRPr lang="en-ZA" b="0" dirty="0"/>
          </a:p>
          <a:p>
            <a:pPr marL="80963" indent="0">
              <a:buNone/>
            </a:pPr>
            <a:endParaRPr lang="en-ZA" b="0" dirty="0"/>
          </a:p>
          <a:p>
            <a:pPr marL="468313" indent="0">
              <a:buNone/>
            </a:pPr>
            <a:endParaRPr lang="en-ZA" b="0" dirty="0"/>
          </a:p>
          <a:p>
            <a:pPr marL="811213">
              <a:buFont typeface="Wingdings" panose="05000000000000000000" pitchFamily="2" charset="2"/>
              <a:buChar char="Ø"/>
            </a:pPr>
            <a:endParaRPr lang="en-ZA" b="0" dirty="0"/>
          </a:p>
        </p:txBody>
      </p:sp>
    </p:spTree>
    <p:extLst>
      <p:ext uri="{BB962C8B-B14F-4D97-AF65-F5344CB8AC3E}">
        <p14:creationId xmlns:p14="http://schemas.microsoft.com/office/powerpoint/2010/main" val="26984954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75C52-D255-783B-692B-9BFF7BBB0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2025 NSC Marking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3884E-72CD-2A4D-04E0-3D3511B8D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Applications open</a:t>
            </a:r>
          </a:p>
          <a:p>
            <a:r>
              <a:rPr lang="en-US" b="0" dirty="0"/>
              <a:t>Apply on PAYMARKER</a:t>
            </a:r>
          </a:p>
          <a:p>
            <a:r>
              <a:rPr lang="en-US" b="0" dirty="0"/>
              <a:t>Must register for account on PAYMARKER</a:t>
            </a:r>
          </a:p>
          <a:p>
            <a:r>
              <a:rPr lang="en-US" b="0" dirty="0"/>
              <a:t>MUST have CERTIFIED documents</a:t>
            </a:r>
          </a:p>
          <a:p>
            <a:r>
              <a:rPr lang="en-US" b="0" dirty="0"/>
              <a:t>ALL documents required must be scanned in Pdf and attached.</a:t>
            </a:r>
          </a:p>
          <a:p>
            <a:r>
              <a:rPr lang="en-US" b="0" dirty="0"/>
              <a:t>MUST have taught Grade 12 in past 2 years.</a:t>
            </a:r>
          </a:p>
          <a:p>
            <a:r>
              <a:rPr lang="en-US" b="0" dirty="0"/>
              <a:t>Pass % Must be above 80%.</a:t>
            </a:r>
          </a:p>
        </p:txBody>
      </p:sp>
    </p:spTree>
    <p:extLst>
      <p:ext uri="{BB962C8B-B14F-4D97-AF65-F5344CB8AC3E}">
        <p14:creationId xmlns:p14="http://schemas.microsoft.com/office/powerpoint/2010/main" val="9400641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56E9-A19E-0BE2-DE7F-A14F47BA6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Subject combination verification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2DA03-241D-4506-7CBD-1B1C6E9A6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DH and Principal accountable for subject combinations.</a:t>
            </a:r>
          </a:p>
          <a:p>
            <a:r>
              <a:rPr lang="en-GB" b="0" dirty="0"/>
              <a:t>DSA must conduct verification at schools to ensure correct subject combinations.</a:t>
            </a:r>
          </a:p>
          <a:p>
            <a:r>
              <a:rPr lang="en-GB" b="0" dirty="0"/>
              <a:t>DH / Teachers to keep track of learners during the year if they change subjects – </a:t>
            </a:r>
            <a:r>
              <a:rPr lang="en-GB" dirty="0">
                <a:highlight>
                  <a:srgbClr val="FFFF00"/>
                </a:highlight>
              </a:rPr>
              <a:t>DSA MUST BE INFORMED OF SUCH!</a:t>
            </a:r>
          </a:p>
          <a:p>
            <a:r>
              <a:rPr lang="en-GB" dirty="0"/>
              <a:t>See policy regarding subject changes</a:t>
            </a:r>
          </a:p>
          <a:p>
            <a:r>
              <a:rPr lang="en-GB" dirty="0"/>
              <a:t>Only allowed to changed with Technical stream band</a:t>
            </a:r>
          </a:p>
          <a:p>
            <a:pPr marL="0" indent="0">
              <a:buNone/>
            </a:pPr>
            <a:endParaRPr lang="en-GB" dirty="0">
              <a:highlight>
                <a:srgbClr val="FFFF00"/>
              </a:highlight>
            </a:endParaRPr>
          </a:p>
          <a:p>
            <a:endParaRPr lang="en-ZA" b="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947098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5B51B-F4E7-2AC4-EA5C-C3A71A580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SASAMS Mark verification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9F3D2-F2AF-8C20-832A-FC6C37047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DH to verify marks from working mark sheets to SASAMS</a:t>
            </a:r>
          </a:p>
          <a:p>
            <a:r>
              <a:rPr lang="en-GB" dirty="0"/>
              <a:t>Sign and school stamp both sheets</a:t>
            </a:r>
          </a:p>
          <a:p>
            <a:r>
              <a:rPr lang="en-GB" dirty="0"/>
              <a:t>Scan composite and SASAMS</a:t>
            </a:r>
          </a:p>
          <a:p>
            <a:r>
              <a:rPr lang="en-GB" dirty="0"/>
              <a:t>Send via email to DSA for final verification</a:t>
            </a:r>
          </a:p>
          <a:p>
            <a:r>
              <a:rPr lang="en-GB" dirty="0"/>
              <a:t>MUST be done EVERY term and final exam.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712101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1FD6-290E-9A83-0731-82500A8A0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Grade 12 SSIP planning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422F1-6791-A0F6-593D-C303736EC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/>
              <a:t>SSIP camps for all three Technologies</a:t>
            </a:r>
          </a:p>
          <a:p>
            <a:r>
              <a:rPr lang="en-GB" b="0" dirty="0"/>
              <a:t>300 boys and 300 girls between Mechanical, Electrical and Civil.</a:t>
            </a:r>
          </a:p>
          <a:p>
            <a:r>
              <a:rPr lang="en-GB" b="0" dirty="0"/>
              <a:t>Identify poor learner performance in 2024(grade 11) and Term 1 2025</a:t>
            </a:r>
          </a:p>
          <a:p>
            <a:r>
              <a:rPr lang="en-GB" b="0" dirty="0"/>
              <a:t>Boys and girls list separate.</a:t>
            </a:r>
          </a:p>
          <a:p>
            <a:r>
              <a:rPr lang="en-GB" b="0" dirty="0"/>
              <a:t>Excel sheet and all relevant information will be shared via email during the week.</a:t>
            </a:r>
          </a:p>
          <a:p>
            <a:r>
              <a:rPr lang="en-GB" b="0" dirty="0"/>
              <a:t>Complete and submit BEFORE 28 March 2025.</a:t>
            </a:r>
            <a:endParaRPr lang="en-ZA" b="0" dirty="0"/>
          </a:p>
        </p:txBody>
      </p:sp>
    </p:spTree>
    <p:extLst>
      <p:ext uri="{BB962C8B-B14F-4D97-AF65-F5344CB8AC3E}">
        <p14:creationId xmlns:p14="http://schemas.microsoft.com/office/powerpoint/2010/main" val="3700669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5EBBF-42B2-495C-AFC6-0DAB20D96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Welcome and Register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A013D-C9C1-4B3B-9DCB-9753F2299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3600" b="0" dirty="0"/>
              <a:t>Welcome to second subject meeting for 2025</a:t>
            </a:r>
          </a:p>
          <a:p>
            <a:endParaRPr lang="en-ZA" sz="3600" b="0" dirty="0"/>
          </a:p>
          <a:p>
            <a:r>
              <a:rPr lang="en-ZA" sz="3600" b="0" dirty="0"/>
              <a:t>Register via QR code – Google Forms</a:t>
            </a:r>
          </a:p>
          <a:p>
            <a:r>
              <a:rPr lang="en-ZA" sz="3600" b="0" dirty="0"/>
              <a:t>Please complete BEFORE 16:00 – register lock after 16:00</a:t>
            </a:r>
          </a:p>
        </p:txBody>
      </p:sp>
    </p:spTree>
    <p:extLst>
      <p:ext uri="{BB962C8B-B14F-4D97-AF65-F5344CB8AC3E}">
        <p14:creationId xmlns:p14="http://schemas.microsoft.com/office/powerpoint/2010/main" val="15912487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C5B47-C358-4F1F-A53A-168594BF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PLC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44751-E903-4844-8A09-D55C1036E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0" dirty="0"/>
              <a:t>Imperative for professional development!</a:t>
            </a:r>
          </a:p>
          <a:p>
            <a:r>
              <a:rPr lang="en-ZA" b="0" dirty="0"/>
              <a:t>Need Agenda and register for Head Office.</a:t>
            </a:r>
          </a:p>
          <a:p>
            <a:r>
              <a:rPr lang="en-ZA" b="0" dirty="0"/>
              <a:t>All educators need to engage in PLC meetings – GDE requirement.</a:t>
            </a:r>
          </a:p>
          <a:p>
            <a:r>
              <a:rPr lang="en-ZA" b="0" dirty="0"/>
              <a:t>If needed – will arrange Teams meeting should educators want to.</a:t>
            </a:r>
          </a:p>
          <a:p>
            <a:r>
              <a:rPr lang="en-ZA" b="0" dirty="0"/>
              <a:t>Inform me in due time!</a:t>
            </a:r>
          </a:p>
        </p:txBody>
      </p:sp>
    </p:spTree>
    <p:extLst>
      <p:ext uri="{BB962C8B-B14F-4D97-AF65-F5344CB8AC3E}">
        <p14:creationId xmlns:p14="http://schemas.microsoft.com/office/powerpoint/2010/main" val="23342047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A82ED-D856-BA20-7A36-80AF2BD03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IMPORTANT TO 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75562-C03F-5E41-6132-3F59BFC1F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Previous examination papers NB!!!!!</a:t>
            </a:r>
          </a:p>
          <a:p>
            <a:r>
              <a:rPr lang="en-US" dirty="0" err="1"/>
              <a:t>Relab</a:t>
            </a:r>
            <a:r>
              <a:rPr lang="en-US" dirty="0"/>
              <a:t> books for Grades 10/11</a:t>
            </a:r>
          </a:p>
          <a:p>
            <a:r>
              <a:rPr lang="en-US" dirty="0"/>
              <a:t>PLANNING!</a:t>
            </a:r>
          </a:p>
          <a:p>
            <a:r>
              <a:rPr lang="en-US" dirty="0"/>
              <a:t>Proper PAT tasks!</a:t>
            </a:r>
          </a:p>
          <a:p>
            <a:r>
              <a:rPr lang="en-US" dirty="0"/>
              <a:t>OWN PAT tasks!</a:t>
            </a:r>
          </a:p>
          <a:p>
            <a:r>
              <a:rPr lang="en-US" dirty="0"/>
              <a:t>Quality Assessments – March / June assessments</a:t>
            </a:r>
          </a:p>
          <a:p>
            <a:r>
              <a:rPr lang="en-US" dirty="0"/>
              <a:t>Informal assessments.</a:t>
            </a:r>
          </a:p>
          <a:p>
            <a:r>
              <a:rPr lang="en-US" dirty="0"/>
              <a:t>Support programs and content for highflyers to enhance number of distinctions</a:t>
            </a:r>
          </a:p>
          <a:p>
            <a:endParaRPr lang="en-US" dirty="0"/>
          </a:p>
          <a:p>
            <a:r>
              <a:rPr lang="en-US" dirty="0"/>
              <a:t>RESULT IN EXCELLENT PASS RATES!</a:t>
            </a:r>
          </a:p>
        </p:txBody>
      </p:sp>
    </p:spTree>
    <p:extLst>
      <p:ext uri="{BB962C8B-B14F-4D97-AF65-F5344CB8AC3E}">
        <p14:creationId xmlns:p14="http://schemas.microsoft.com/office/powerpoint/2010/main" val="29313253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A0DA5-3A3E-4310-9698-7FDD5BA5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01738-CF66-4A45-8A5E-DF5381823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ZA" sz="4800" b="0" dirty="0">
                <a:hlinkClick r:id="rId2"/>
              </a:rPr>
              <a:t>www.mtechedusupport.co.za</a:t>
            </a:r>
            <a:endParaRPr lang="en-ZA" sz="4800" b="0" dirty="0"/>
          </a:p>
          <a:p>
            <a:pPr marL="0" indent="0">
              <a:buNone/>
            </a:pPr>
            <a:endParaRPr lang="en-ZA" b="0" dirty="0"/>
          </a:p>
          <a:p>
            <a:r>
              <a:rPr lang="en-ZA" sz="4000" b="0" dirty="0"/>
              <a:t>For your support!</a:t>
            </a:r>
          </a:p>
        </p:txBody>
      </p:sp>
    </p:spTree>
    <p:extLst>
      <p:ext uri="{BB962C8B-B14F-4D97-AF65-F5344CB8AC3E}">
        <p14:creationId xmlns:p14="http://schemas.microsoft.com/office/powerpoint/2010/main" val="22623062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169C02-C8B2-4003-B031-8AF83B91148D}"/>
              </a:ext>
            </a:extLst>
          </p:cNvPr>
          <p:cNvSpPr txBox="1"/>
          <p:nvPr/>
        </p:nvSpPr>
        <p:spPr>
          <a:xfrm>
            <a:off x="3928056" y="1056068"/>
            <a:ext cx="5254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b="1" dirty="0">
                <a:solidFill>
                  <a:schemeClr val="bg1"/>
                </a:solidFill>
              </a:rPr>
              <a:t>SOME THOUGHT</a:t>
            </a:r>
          </a:p>
        </p:txBody>
      </p:sp>
      <p:pic>
        <p:nvPicPr>
          <p:cNvPr id="4098" name="Picture 2" descr="101 Best Education Quotes To Inspire and Motivate">
            <a:extLst>
              <a:ext uri="{FF2B5EF4-FFF2-40B4-BE49-F238E27FC236}">
                <a16:creationId xmlns:a16="http://schemas.microsoft.com/office/drawing/2014/main" id="{DCB19BC1-8027-28B1-B0F8-5C39F29FEC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3" t="5786" r="2536" b="2893"/>
          <a:stretch/>
        </p:blipFill>
        <p:spPr bwMode="auto">
          <a:xfrm>
            <a:off x="454274" y="1636186"/>
            <a:ext cx="5394435" cy="5221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23 Inspirational Quotes for Teachers to Lift You Up When You're Down |  Teach Starter">
            <a:extLst>
              <a:ext uri="{FF2B5EF4-FFF2-40B4-BE49-F238E27FC236}">
                <a16:creationId xmlns:a16="http://schemas.microsoft.com/office/drawing/2014/main" id="{CC6C91A5-81BF-3212-E3C7-3763A89FD2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2" t="18616" r="10419" b="10692"/>
          <a:stretch/>
        </p:blipFill>
        <p:spPr bwMode="auto">
          <a:xfrm>
            <a:off x="6096000" y="1636186"/>
            <a:ext cx="5810327" cy="5221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56279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9E1A6-2CDE-4E38-A536-FDEE2F128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1EAF3-4B0A-44EE-A808-7A2C54777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072" y="1644821"/>
            <a:ext cx="10585327" cy="33015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ZA" sz="25000" dirty="0">
                <a:solidFill>
                  <a:srgbClr val="FF0000"/>
                </a:solidFill>
              </a:rPr>
              <a:t>?</a:t>
            </a:r>
            <a:endParaRPr lang="en-ZA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617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70A49-64DE-1972-E001-E70C109B0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QR Code for register</a:t>
            </a:r>
          </a:p>
        </p:txBody>
      </p:sp>
      <p:pic>
        <p:nvPicPr>
          <p:cNvPr id="5" name="Content Placeholder 4" descr="Qr code&#10;&#10;Description automatically generated">
            <a:extLst>
              <a:ext uri="{FF2B5EF4-FFF2-40B4-BE49-F238E27FC236}">
                <a16:creationId xmlns:a16="http://schemas.microsoft.com/office/drawing/2014/main" id="{6297E796-2A8B-E28A-F806-9654C9BBD6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0122" y="1747159"/>
            <a:ext cx="5110841" cy="5110841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3E708F0-0374-211E-7193-439BC623905D}"/>
              </a:ext>
            </a:extLst>
          </p:cNvPr>
          <p:cNvSpPr txBox="1"/>
          <p:nvPr/>
        </p:nvSpPr>
        <p:spPr>
          <a:xfrm>
            <a:off x="3407475" y="1622738"/>
            <a:ext cx="6439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/>
              <a:t>https://forms.gle/qgBZYjy42v1P486N6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810335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FCEBE-C53C-40BA-8200-51ECF3367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Statistics for GDE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1AE4D-0E1B-47C8-B90B-F809C44A0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15 January to 28 March</a:t>
            </a:r>
          </a:p>
          <a:p>
            <a:pPr marL="0" indent="0">
              <a:buNone/>
            </a:pPr>
            <a:endParaRPr lang="en-ZA" b="0" dirty="0"/>
          </a:p>
          <a:p>
            <a:pPr marL="0" indent="0">
              <a:buNone/>
            </a:pPr>
            <a:r>
              <a:rPr lang="en-ZA" dirty="0"/>
              <a:t>Curriculum coverage statistics for GDE</a:t>
            </a:r>
          </a:p>
          <a:p>
            <a:r>
              <a:rPr lang="en-ZA" b="0" dirty="0"/>
              <a:t>Update EVERY two weeks.</a:t>
            </a:r>
            <a:endParaRPr lang="en-ZA" dirty="0"/>
          </a:p>
          <a:p>
            <a:r>
              <a:rPr lang="en-ZA" b="0" dirty="0"/>
              <a:t>Link will be emailed and send via WhatsApp.</a:t>
            </a:r>
          </a:p>
          <a:p>
            <a:r>
              <a:rPr lang="en-ZA" sz="2800" dirty="0">
                <a:solidFill>
                  <a:srgbClr val="FF0000"/>
                </a:solidFill>
              </a:rPr>
              <a:t>First update due Thursday 3 March 2025</a:t>
            </a:r>
          </a:p>
          <a:p>
            <a:r>
              <a:rPr lang="en-ZA" sz="2800" b="0" dirty="0"/>
              <a:t>Google forms – Teacher profiles needs to be updated yearly.</a:t>
            </a:r>
          </a:p>
          <a:p>
            <a:r>
              <a:rPr lang="en-ZA" sz="2800" b="0" dirty="0"/>
              <a:t>Will send link by end of week.</a:t>
            </a:r>
          </a:p>
          <a:p>
            <a:pPr marL="0" indent="0">
              <a:buNone/>
            </a:pPr>
            <a:endParaRPr lang="en-ZA" sz="2800" b="0" dirty="0"/>
          </a:p>
        </p:txBody>
      </p:sp>
    </p:spTree>
    <p:extLst>
      <p:ext uri="{BB962C8B-B14F-4D97-AF65-F5344CB8AC3E}">
        <p14:creationId xmlns:p14="http://schemas.microsoft.com/office/powerpoint/2010/main" val="152749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818250F-0FC7-48B9-8070-0015413C0A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1837" y="1614752"/>
            <a:ext cx="6078828" cy="340414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D61CFE4-6BE0-4D43-B4B0-ADE10C24693D}"/>
              </a:ext>
            </a:extLst>
          </p:cNvPr>
          <p:cNvSpPr txBox="1"/>
          <p:nvPr/>
        </p:nvSpPr>
        <p:spPr>
          <a:xfrm>
            <a:off x="725510" y="4881093"/>
            <a:ext cx="107409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3200" dirty="0"/>
              <a:t>To each and every educator who worked very hard.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3200" dirty="0"/>
              <a:t>By placing the interest of the learner first.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3200" dirty="0"/>
              <a:t>For your dedication to the subject</a:t>
            </a:r>
          </a:p>
        </p:txBody>
      </p:sp>
    </p:spTree>
    <p:extLst>
      <p:ext uri="{BB962C8B-B14F-4D97-AF65-F5344CB8AC3E}">
        <p14:creationId xmlns:p14="http://schemas.microsoft.com/office/powerpoint/2010/main" val="3601755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24598-2982-4715-95EB-0D4D9FA16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Management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1A6F1-512F-4E83-8BC0-183CB9933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0" dirty="0"/>
              <a:t>Management plan for school visits had been sent with email.</a:t>
            </a:r>
          </a:p>
          <a:p>
            <a:r>
              <a:rPr lang="en-ZA" b="0" dirty="0"/>
              <a:t>Term 2 will be sent in first week of Term 2.</a:t>
            </a:r>
          </a:p>
          <a:p>
            <a:r>
              <a:rPr lang="en-ZA" b="0" dirty="0"/>
              <a:t>GDE / DBE responsibilities – will inform in due time if any changes will occur in management plan for school visits.</a:t>
            </a:r>
          </a:p>
          <a:p>
            <a:r>
              <a:rPr lang="en-ZA" b="0" dirty="0"/>
              <a:t>Only available 8-10 April and then 22 April onwards due to DBE responsibilities.</a:t>
            </a:r>
          </a:p>
          <a:p>
            <a:r>
              <a:rPr lang="en-ZA" sz="2800" dirty="0">
                <a:solidFill>
                  <a:srgbClr val="FF0000"/>
                </a:solidFill>
              </a:rPr>
              <a:t>Next SUBJECT MEETING – 22 April 2025 – SE/SW</a:t>
            </a:r>
          </a:p>
          <a:p>
            <a:pPr marL="0" indent="0">
              <a:buNone/>
            </a:pPr>
            <a:r>
              <a:rPr lang="en-ZA" sz="2800" dirty="0">
                <a:solidFill>
                  <a:srgbClr val="FF0000"/>
                </a:solidFill>
              </a:rPr>
              <a:t>                                                – 23 April 2025 – GE</a:t>
            </a:r>
          </a:p>
        </p:txBody>
      </p:sp>
    </p:spTree>
    <p:extLst>
      <p:ext uri="{BB962C8B-B14F-4D97-AF65-F5344CB8AC3E}">
        <p14:creationId xmlns:p14="http://schemas.microsoft.com/office/powerpoint/2010/main" val="3551629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66381-C7EE-42FA-9F3F-1B8D1AAAC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SCHOOL VISITS AND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BE328-939A-4B17-B518-56E23D116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0" dirty="0"/>
              <a:t>PLC support important – USE MS Teams or face-to-face.</a:t>
            </a:r>
          </a:p>
          <a:p>
            <a:r>
              <a:rPr lang="en-ZA" b="0" dirty="0"/>
              <a:t>If needed – I will arrange Teams meetings for educators and download registers.</a:t>
            </a:r>
          </a:p>
          <a:p>
            <a:r>
              <a:rPr lang="en-ZA" b="0" dirty="0"/>
              <a:t>Give support, but educators DO NOT implement support strategies and suggestions in order to make teaching and curriculum delivery more effective.</a:t>
            </a:r>
          </a:p>
          <a:p>
            <a:r>
              <a:rPr lang="en-ZA" b="0" dirty="0"/>
              <a:t>Email or WhatsApp if support is needed – concerning that only a few do this.</a:t>
            </a:r>
          </a:p>
          <a:p>
            <a:r>
              <a:rPr lang="en-ZA" b="0" dirty="0"/>
              <a:t>Upon visits – “</a:t>
            </a:r>
            <a:r>
              <a:rPr lang="en-ZA" b="0" i="1" dirty="0"/>
              <a:t>I did not know</a:t>
            </a:r>
            <a:r>
              <a:rPr lang="en-ZA" b="0" dirty="0"/>
              <a:t>” or “</a:t>
            </a:r>
            <a:r>
              <a:rPr lang="en-ZA" b="0" i="1" dirty="0"/>
              <a:t>I did not understand</a:t>
            </a:r>
            <a:r>
              <a:rPr lang="en-ZA" b="0" dirty="0"/>
              <a:t>” – Serious implication on quality teaching.</a:t>
            </a:r>
          </a:p>
          <a:p>
            <a:r>
              <a:rPr lang="en-ZA" b="0" dirty="0"/>
              <a:t>Support visits – monitor class teaching and teaching methods.</a:t>
            </a:r>
          </a:p>
        </p:txBody>
      </p:sp>
    </p:spTree>
    <p:extLst>
      <p:ext uri="{BB962C8B-B14F-4D97-AF65-F5344CB8AC3E}">
        <p14:creationId xmlns:p14="http://schemas.microsoft.com/office/powerpoint/2010/main" val="2762130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4295</TotalTime>
  <Words>2236</Words>
  <Application>Microsoft Office PowerPoint</Application>
  <PresentationFormat>Widescreen</PresentationFormat>
  <Paragraphs>306</Paragraphs>
  <Slides>44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Arial</vt:lpstr>
      <vt:lpstr>Calibri</vt:lpstr>
      <vt:lpstr>Calibri Light</vt:lpstr>
      <vt:lpstr>Wingdings</vt:lpstr>
      <vt:lpstr>Office Theme</vt:lpstr>
      <vt:lpstr>Custom Design</vt:lpstr>
      <vt:lpstr>GAUTENG DEPARTMENT OF EDUCATION  SEDIBENG EAST/WEST &amp; GAUTENG EAST Subject Meeting  Mechanical Technology Specialization Automotive; Fitting &amp; Machining; Welding &amp; Metalwork</vt:lpstr>
      <vt:lpstr>AGENDA</vt:lpstr>
      <vt:lpstr>PowerPoint Presentation</vt:lpstr>
      <vt:lpstr>Welcome and Register</vt:lpstr>
      <vt:lpstr>QR Code for register</vt:lpstr>
      <vt:lpstr>Statistics for GDE</vt:lpstr>
      <vt:lpstr>PowerPoint Presentation</vt:lpstr>
      <vt:lpstr>Management Plan</vt:lpstr>
      <vt:lpstr>SCHOOL VISITS AND SUPPORT</vt:lpstr>
      <vt:lpstr>PowerPoint Presentation</vt:lpstr>
      <vt:lpstr>Curriculum delivery and ATP completion</vt:lpstr>
      <vt:lpstr>Subject Improvement Plan</vt:lpstr>
      <vt:lpstr>Inserting result analysis</vt:lpstr>
      <vt:lpstr>PowerPoint Presentation</vt:lpstr>
      <vt:lpstr>Example of poor submission</vt:lpstr>
      <vt:lpstr>PowerPoint Presentation</vt:lpstr>
      <vt:lpstr>ADMINISTRATION and PLANNING</vt:lpstr>
      <vt:lpstr>Complete Weekly Planner</vt:lpstr>
      <vt:lpstr>NEW WEEKLY PLANNER </vt:lpstr>
      <vt:lpstr>Complete ATP</vt:lpstr>
      <vt:lpstr>Mark sheets</vt:lpstr>
      <vt:lpstr>Weightings</vt:lpstr>
      <vt:lpstr>Baseline assessments</vt:lpstr>
      <vt:lpstr>Baseline assessments</vt:lpstr>
      <vt:lpstr>Term 1 Formal Assessments – GradeS 10 – 12 </vt:lpstr>
      <vt:lpstr>Moderation colour pens – Post moderation</vt:lpstr>
      <vt:lpstr>SBA MODERATION</vt:lpstr>
      <vt:lpstr>Informal assessments</vt:lpstr>
      <vt:lpstr>Progress / High Risk / Retained learners</vt:lpstr>
      <vt:lpstr>PAT Tasks</vt:lpstr>
      <vt:lpstr>IMPORTANT MATTERS RE PAT</vt:lpstr>
      <vt:lpstr>DBE PAT Mediation</vt:lpstr>
      <vt:lpstr>Pat MODERATION – PHASE 1</vt:lpstr>
      <vt:lpstr>Registers</vt:lpstr>
      <vt:lpstr>TRAINING</vt:lpstr>
      <vt:lpstr>2025 NSC Marking</vt:lpstr>
      <vt:lpstr>Subject combination verification</vt:lpstr>
      <vt:lpstr>SASAMS Mark verification</vt:lpstr>
      <vt:lpstr>Grade 12 SSIP planning</vt:lpstr>
      <vt:lpstr>PLC</vt:lpstr>
      <vt:lpstr>IMPORTANT TO REMEMBER</vt:lpstr>
      <vt:lpstr>Website</vt:lpstr>
      <vt:lpstr>PowerPoint Presentation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Danie van der Westhuizen</cp:lastModifiedBy>
  <cp:revision>681</cp:revision>
  <cp:lastPrinted>2025-01-30T07:09:22Z</cp:lastPrinted>
  <dcterms:created xsi:type="dcterms:W3CDTF">2020-04-22T09:10:44Z</dcterms:created>
  <dcterms:modified xsi:type="dcterms:W3CDTF">2025-03-10T10:07:20Z</dcterms:modified>
</cp:coreProperties>
</file>