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2" r:id="rId2"/>
  </p:sldMasterIdLst>
  <p:notesMasterIdLst>
    <p:notesMasterId r:id="rId32"/>
  </p:notesMasterIdLst>
  <p:sldIdLst>
    <p:sldId id="256" r:id="rId3"/>
    <p:sldId id="3552" r:id="rId4"/>
    <p:sldId id="3553" r:id="rId5"/>
    <p:sldId id="3612" r:id="rId6"/>
    <p:sldId id="3555" r:id="rId7"/>
    <p:sldId id="3594" r:id="rId8"/>
    <p:sldId id="3625" r:id="rId9"/>
    <p:sldId id="3573" r:id="rId10"/>
    <p:sldId id="3575" r:id="rId11"/>
    <p:sldId id="3556" r:id="rId12"/>
    <p:sldId id="3617" r:id="rId13"/>
    <p:sldId id="3618" r:id="rId14"/>
    <p:sldId id="3619" r:id="rId15"/>
    <p:sldId id="3621" r:id="rId16"/>
    <p:sldId id="3564" r:id="rId17"/>
    <p:sldId id="3557" r:id="rId18"/>
    <p:sldId id="3622" r:id="rId19"/>
    <p:sldId id="3563" r:id="rId20"/>
    <p:sldId id="3598" r:id="rId21"/>
    <p:sldId id="3574" r:id="rId22"/>
    <p:sldId id="3628" r:id="rId23"/>
    <p:sldId id="3576" r:id="rId24"/>
    <p:sldId id="3559" r:id="rId25"/>
    <p:sldId id="3565" r:id="rId26"/>
    <p:sldId id="3626" r:id="rId27"/>
    <p:sldId id="3599" r:id="rId28"/>
    <p:sldId id="3560" r:id="rId29"/>
    <p:sldId id="3551" r:id="rId30"/>
    <p:sldId id="3562" r:id="rId31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406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D1C6"/>
    <a:srgbClr val="BCB9D8"/>
    <a:srgbClr val="7FBBB4"/>
    <a:srgbClr val="FDFCB2"/>
    <a:srgbClr val="FF2F92"/>
    <a:srgbClr val="D67D6F"/>
    <a:srgbClr val="80AED0"/>
    <a:srgbClr val="7EB9B1"/>
    <a:srgbClr val="0049A0"/>
    <a:srgbClr val="DEBC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9A079C7-0869-4BBD-8313-E5EA77B70665}" v="7" dt="2025-04-21T13:28:46.77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106" autoAdjust="0"/>
    <p:restoredTop sz="86395"/>
  </p:normalViewPr>
  <p:slideViewPr>
    <p:cSldViewPr snapToGrid="0" snapToObjects="1" showGuides="1">
      <p:cViewPr varScale="1">
        <p:scale>
          <a:sx n="56" d="100"/>
          <a:sy n="56" d="100"/>
        </p:scale>
        <p:origin x="924" y="60"/>
      </p:cViewPr>
      <p:guideLst>
        <p:guide orient="horz" pos="2137"/>
        <p:guide pos="406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napToObjects="1" showGuides="1">
      <p:cViewPr varScale="1">
        <p:scale>
          <a:sx n="81" d="100"/>
          <a:sy n="81" d="100"/>
        </p:scale>
        <p:origin x="3384" y="19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38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notesMaster" Target="notesMasters/notesMaster1.xml"/><Relationship Id="rId37" Type="http://schemas.microsoft.com/office/2016/11/relationships/changesInfo" Target="changesInfos/changesInfo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 van der Westhuizen" userId="94ef5486f48e0c43" providerId="LiveId" clId="{7674B667-8A1B-485A-BFA2-8BEB318A3F61}"/>
    <pc:docChg chg="custSel modSld">
      <pc:chgData name="Danie van der Westhuizen" userId="94ef5486f48e0c43" providerId="LiveId" clId="{7674B667-8A1B-485A-BFA2-8BEB318A3F61}" dt="2021-03-02T12:43:17.178" v="73" actId="20577"/>
      <pc:docMkLst>
        <pc:docMk/>
      </pc:docMkLst>
      <pc:sldChg chg="modSp mod">
        <pc:chgData name="Danie van der Westhuizen" userId="94ef5486f48e0c43" providerId="LiveId" clId="{7674B667-8A1B-485A-BFA2-8BEB318A3F61}" dt="2021-03-02T12:41:47.045" v="18" actId="20577"/>
        <pc:sldMkLst>
          <pc:docMk/>
          <pc:sldMk cId="4047111873" sldId="256"/>
        </pc:sldMkLst>
      </pc:sldChg>
      <pc:sldChg chg="modSp mod">
        <pc:chgData name="Danie van der Westhuizen" userId="94ef5486f48e0c43" providerId="LiveId" clId="{7674B667-8A1B-485A-BFA2-8BEB318A3F61}" dt="2021-03-02T12:43:00.069" v="31" actId="20577"/>
        <pc:sldMkLst>
          <pc:docMk/>
          <pc:sldMk cId="152403238" sldId="3552"/>
        </pc:sldMkLst>
      </pc:sldChg>
      <pc:sldChg chg="modSp mod">
        <pc:chgData name="Danie van der Westhuizen" userId="94ef5486f48e0c43" providerId="LiveId" clId="{7674B667-8A1B-485A-BFA2-8BEB318A3F61}" dt="2021-03-02T12:43:17.178" v="73" actId="20577"/>
        <pc:sldMkLst>
          <pc:docMk/>
          <pc:sldMk cId="1591248734" sldId="3553"/>
        </pc:sldMkLst>
      </pc:sldChg>
    </pc:docChg>
  </pc:docChgLst>
  <pc:docChgLst>
    <pc:chgData name="Danie van der Westhuizen" userId="94ef5486f48e0c43" providerId="LiveId" clId="{2BD7486D-5DEC-40E7-8F41-88F631AE299C}"/>
    <pc:docChg chg="undo custSel addSld delSld modSld sldOrd modNotesMaster">
      <pc:chgData name="Danie van der Westhuizen" userId="94ef5486f48e0c43" providerId="LiveId" clId="{2BD7486D-5DEC-40E7-8F41-88F631AE299C}" dt="2021-04-07T10:31:39.371" v="2976" actId="313"/>
      <pc:docMkLst>
        <pc:docMk/>
      </pc:docMkLst>
      <pc:sldChg chg="modSp mod">
        <pc:chgData name="Danie van der Westhuizen" userId="94ef5486f48e0c43" providerId="LiveId" clId="{2BD7486D-5DEC-40E7-8F41-88F631AE299C}" dt="2021-04-07T09:54:28.585" v="1046" actId="947"/>
        <pc:sldMkLst>
          <pc:docMk/>
          <pc:sldMk cId="1591248734" sldId="3553"/>
        </pc:sldMkLst>
      </pc:sldChg>
      <pc:sldChg chg="del">
        <pc:chgData name="Danie van der Westhuizen" userId="94ef5486f48e0c43" providerId="LiveId" clId="{2BD7486D-5DEC-40E7-8F41-88F631AE299C}" dt="2021-04-07T09:35:17.582" v="27" actId="47"/>
        <pc:sldMkLst>
          <pc:docMk/>
          <pc:sldMk cId="702513715" sldId="3554"/>
        </pc:sldMkLst>
      </pc:sldChg>
      <pc:sldChg chg="modSp mod">
        <pc:chgData name="Danie van der Westhuizen" userId="94ef5486f48e0c43" providerId="LiveId" clId="{2BD7486D-5DEC-40E7-8F41-88F631AE299C}" dt="2021-04-07T09:53:51.076" v="1042" actId="947"/>
        <pc:sldMkLst>
          <pc:docMk/>
          <pc:sldMk cId="134042054" sldId="3557"/>
        </pc:sldMkLst>
      </pc:sldChg>
      <pc:sldChg chg="modSp mod">
        <pc:chgData name="Danie van der Westhuizen" userId="94ef5486f48e0c43" providerId="LiveId" clId="{2BD7486D-5DEC-40E7-8F41-88F631AE299C}" dt="2021-04-07T09:53:26.387" v="1039" actId="947"/>
        <pc:sldMkLst>
          <pc:docMk/>
          <pc:sldMk cId="3652210861" sldId="3558"/>
        </pc:sldMkLst>
      </pc:sldChg>
      <pc:sldChg chg="modSp mod">
        <pc:chgData name="Danie van der Westhuizen" userId="94ef5486f48e0c43" providerId="LiveId" clId="{2BD7486D-5DEC-40E7-8F41-88F631AE299C}" dt="2021-04-07T09:53:17.767" v="1038" actId="947"/>
        <pc:sldMkLst>
          <pc:docMk/>
          <pc:sldMk cId="1916664583" sldId="3559"/>
        </pc:sldMkLst>
      </pc:sldChg>
      <pc:sldChg chg="modSp mod">
        <pc:chgData name="Danie van der Westhuizen" userId="94ef5486f48e0c43" providerId="LiveId" clId="{2BD7486D-5DEC-40E7-8F41-88F631AE299C}" dt="2021-04-07T10:31:39.371" v="2976" actId="313"/>
        <pc:sldMkLst>
          <pc:docMk/>
          <pc:sldMk cId="2262306204" sldId="3560"/>
        </pc:sldMkLst>
      </pc:sldChg>
      <pc:sldChg chg="modSp del mod">
        <pc:chgData name="Danie van der Westhuizen" userId="94ef5486f48e0c43" providerId="LiveId" clId="{2BD7486D-5DEC-40E7-8F41-88F631AE299C}" dt="2021-04-07T10:20:35.842" v="2703" actId="47"/>
        <pc:sldMkLst>
          <pc:docMk/>
          <pc:sldMk cId="2267049449" sldId="3561"/>
        </pc:sldMkLst>
      </pc:sldChg>
      <pc:sldChg chg="modSp mod">
        <pc:chgData name="Danie van der Westhuizen" userId="94ef5486f48e0c43" providerId="LiveId" clId="{2BD7486D-5DEC-40E7-8F41-88F631AE299C}" dt="2021-04-07T09:53:43.886" v="1041" actId="947"/>
        <pc:sldMkLst>
          <pc:docMk/>
          <pc:sldMk cId="432739744" sldId="3563"/>
        </pc:sldMkLst>
      </pc:sldChg>
      <pc:sldChg chg="del">
        <pc:chgData name="Danie van der Westhuizen" userId="94ef5486f48e0c43" providerId="LiveId" clId="{2BD7486D-5DEC-40E7-8F41-88F631AE299C}" dt="2021-04-07T09:43:42.359" v="494" actId="47"/>
        <pc:sldMkLst>
          <pc:docMk/>
          <pc:sldMk cId="1774900062" sldId="3564"/>
        </pc:sldMkLst>
      </pc:sldChg>
      <pc:sldChg chg="del">
        <pc:chgData name="Danie van der Westhuizen" userId="94ef5486f48e0c43" providerId="LiveId" clId="{2BD7486D-5DEC-40E7-8F41-88F631AE299C}" dt="2021-04-07T09:35:54.471" v="28" actId="47"/>
        <pc:sldMkLst>
          <pc:docMk/>
          <pc:sldMk cId="538695349" sldId="3566"/>
        </pc:sldMkLst>
      </pc:sldChg>
      <pc:sldChg chg="del">
        <pc:chgData name="Danie van der Westhuizen" userId="94ef5486f48e0c43" providerId="LiveId" clId="{2BD7486D-5DEC-40E7-8F41-88F631AE299C}" dt="2021-04-07T09:35:56.706" v="29" actId="47"/>
        <pc:sldMkLst>
          <pc:docMk/>
          <pc:sldMk cId="731301037" sldId="3567"/>
        </pc:sldMkLst>
      </pc:sldChg>
      <pc:sldChg chg="del">
        <pc:chgData name="Danie van der Westhuizen" userId="94ef5486f48e0c43" providerId="LiveId" clId="{2BD7486D-5DEC-40E7-8F41-88F631AE299C}" dt="2021-04-07T09:35:59.161" v="30" actId="47"/>
        <pc:sldMkLst>
          <pc:docMk/>
          <pc:sldMk cId="2953600541" sldId="3568"/>
        </pc:sldMkLst>
      </pc:sldChg>
      <pc:sldChg chg="del">
        <pc:chgData name="Danie van der Westhuizen" userId="94ef5486f48e0c43" providerId="LiveId" clId="{2BD7486D-5DEC-40E7-8F41-88F631AE299C}" dt="2021-04-07T09:35:59.761" v="31" actId="47"/>
        <pc:sldMkLst>
          <pc:docMk/>
          <pc:sldMk cId="899701071" sldId="3569"/>
        </pc:sldMkLst>
      </pc:sldChg>
      <pc:sldChg chg="del">
        <pc:chgData name="Danie van der Westhuizen" userId="94ef5486f48e0c43" providerId="LiveId" clId="{2BD7486D-5DEC-40E7-8F41-88F631AE299C}" dt="2021-04-07T09:36:01.021" v="32" actId="47"/>
        <pc:sldMkLst>
          <pc:docMk/>
          <pc:sldMk cId="192240843" sldId="3570"/>
        </pc:sldMkLst>
      </pc:sldChg>
      <pc:sldChg chg="del">
        <pc:chgData name="Danie van der Westhuizen" userId="94ef5486f48e0c43" providerId="LiveId" clId="{2BD7486D-5DEC-40E7-8F41-88F631AE299C}" dt="2021-04-07T09:52:27.814" v="1033" actId="47"/>
        <pc:sldMkLst>
          <pc:docMk/>
          <pc:sldMk cId="364153926" sldId="3571"/>
        </pc:sldMkLst>
      </pc:sldChg>
      <pc:sldChg chg="modSp add mod">
        <pc:chgData name="Danie van der Westhuizen" userId="94ef5486f48e0c43" providerId="LiveId" clId="{2BD7486D-5DEC-40E7-8F41-88F631AE299C}" dt="2021-04-07T09:54:04.646" v="1043" actId="947"/>
        <pc:sldMkLst>
          <pc:docMk/>
          <pc:sldMk cId="2400418123" sldId="3572"/>
        </pc:sldMkLst>
      </pc:sldChg>
      <pc:sldChg chg="modSp new mod">
        <pc:chgData name="Danie van der Westhuizen" userId="94ef5486f48e0c43" providerId="LiveId" clId="{2BD7486D-5DEC-40E7-8F41-88F631AE299C}" dt="2021-04-07T09:53:34.087" v="1040" actId="947"/>
        <pc:sldMkLst>
          <pc:docMk/>
          <pc:sldMk cId="1752714188" sldId="3573"/>
        </pc:sldMkLst>
      </pc:sldChg>
      <pc:sldChg chg="modSp new mod">
        <pc:chgData name="Danie van der Westhuizen" userId="94ef5486f48e0c43" providerId="LiveId" clId="{2BD7486D-5DEC-40E7-8F41-88F631AE299C}" dt="2021-04-07T10:08:25.108" v="2257" actId="20577"/>
        <pc:sldMkLst>
          <pc:docMk/>
          <pc:sldMk cId="3784279267" sldId="3574"/>
        </pc:sldMkLst>
      </pc:sldChg>
      <pc:sldChg chg="modSp new mod ord">
        <pc:chgData name="Danie van der Westhuizen" userId="94ef5486f48e0c43" providerId="LiveId" clId="{2BD7486D-5DEC-40E7-8F41-88F631AE299C}" dt="2021-04-07T10:21:08.571" v="2705"/>
        <pc:sldMkLst>
          <pc:docMk/>
          <pc:sldMk cId="2762130703" sldId="3575"/>
        </pc:sldMkLst>
      </pc:sldChg>
      <pc:sldChg chg="modSp new mod">
        <pc:chgData name="Danie van der Westhuizen" userId="94ef5486f48e0c43" providerId="LiveId" clId="{2BD7486D-5DEC-40E7-8F41-88F631AE299C}" dt="2021-04-07T10:31:02.982" v="2915" actId="207"/>
        <pc:sldMkLst>
          <pc:docMk/>
          <pc:sldMk cId="2934256349" sldId="3576"/>
        </pc:sldMkLst>
      </pc:sldChg>
    </pc:docChg>
  </pc:docChgLst>
  <pc:docChgLst>
    <pc:chgData name="Danie van der Westhuizen" userId="94ef5486f48e0c43" providerId="LiveId" clId="{19A079C7-0869-4BBD-8313-E5EA77B70665}"/>
    <pc:docChg chg="custSel addSld delSld modSld">
      <pc:chgData name="Danie van der Westhuizen" userId="94ef5486f48e0c43" providerId="LiveId" clId="{19A079C7-0869-4BBD-8313-E5EA77B70665}" dt="2025-04-21T13:28:48.750" v="1201" actId="27636"/>
      <pc:docMkLst>
        <pc:docMk/>
      </pc:docMkLst>
      <pc:sldChg chg="modSp mod">
        <pc:chgData name="Danie van der Westhuizen" userId="94ef5486f48e0c43" providerId="LiveId" clId="{19A079C7-0869-4BBD-8313-E5EA77B70665}" dt="2025-04-21T12:50:38.037" v="5" actId="20577"/>
        <pc:sldMkLst>
          <pc:docMk/>
          <pc:sldMk cId="4047111873" sldId="256"/>
        </pc:sldMkLst>
        <pc:spChg chg="mod">
          <ac:chgData name="Danie van der Westhuizen" userId="94ef5486f48e0c43" providerId="LiveId" clId="{19A079C7-0869-4BBD-8313-E5EA77B70665}" dt="2025-04-21T12:50:38.037" v="5" actId="20577"/>
          <ac:spMkLst>
            <pc:docMk/>
            <pc:sldMk cId="4047111873" sldId="256"/>
            <ac:spMk id="3" creationId="{D0C774AC-01B6-654B-896A-6F5992115CC0}"/>
          </ac:spMkLst>
        </pc:spChg>
      </pc:sldChg>
      <pc:sldChg chg="add">
        <pc:chgData name="Danie van der Westhuizen" userId="94ef5486f48e0c43" providerId="LiveId" clId="{19A079C7-0869-4BBD-8313-E5EA77B70665}" dt="2025-04-21T13:28:10.234" v="1192"/>
        <pc:sldMkLst>
          <pc:docMk/>
          <pc:sldMk cId="125562799" sldId="3551"/>
        </pc:sldMkLst>
      </pc:sldChg>
      <pc:sldChg chg="modSp mod">
        <pc:chgData name="Danie van der Westhuizen" userId="94ef5486f48e0c43" providerId="LiveId" clId="{19A079C7-0869-4BBD-8313-E5EA77B70665}" dt="2025-04-21T13:28:48.750" v="1201" actId="27636"/>
        <pc:sldMkLst>
          <pc:docMk/>
          <pc:sldMk cId="152403238" sldId="3552"/>
        </pc:sldMkLst>
        <pc:spChg chg="mod">
          <ac:chgData name="Danie van der Westhuizen" userId="94ef5486f48e0c43" providerId="LiveId" clId="{19A079C7-0869-4BBD-8313-E5EA77B70665}" dt="2025-04-21T13:28:48.750" v="1201" actId="27636"/>
          <ac:spMkLst>
            <pc:docMk/>
            <pc:sldMk cId="152403238" sldId="3552"/>
            <ac:spMk id="3" creationId="{60062DA9-EE6C-4A70-9A42-5859973DDFBD}"/>
          </ac:spMkLst>
        </pc:spChg>
      </pc:sldChg>
      <pc:sldChg chg="modSp mod">
        <pc:chgData name="Danie van der Westhuizen" userId="94ef5486f48e0c43" providerId="LiveId" clId="{19A079C7-0869-4BBD-8313-E5EA77B70665}" dt="2025-04-21T12:50:52.074" v="7" actId="20577"/>
        <pc:sldMkLst>
          <pc:docMk/>
          <pc:sldMk cId="1591248734" sldId="3553"/>
        </pc:sldMkLst>
        <pc:spChg chg="mod">
          <ac:chgData name="Danie van der Westhuizen" userId="94ef5486f48e0c43" providerId="LiveId" clId="{19A079C7-0869-4BBD-8313-E5EA77B70665}" dt="2025-04-21T12:50:52.074" v="7" actId="20577"/>
          <ac:spMkLst>
            <pc:docMk/>
            <pc:sldMk cId="1591248734" sldId="3553"/>
            <ac:spMk id="3" creationId="{739A013D-C9C1-4B3B-9DCB-9753F2299C7A}"/>
          </ac:spMkLst>
        </pc:spChg>
      </pc:sldChg>
      <pc:sldChg chg="modSp mod">
        <pc:chgData name="Danie van der Westhuizen" userId="94ef5486f48e0c43" providerId="LiveId" clId="{19A079C7-0869-4BBD-8313-E5EA77B70665}" dt="2025-04-21T12:55:34.425" v="98" actId="6549"/>
        <pc:sldMkLst>
          <pc:docMk/>
          <pc:sldMk cId="152749327" sldId="3555"/>
        </pc:sldMkLst>
        <pc:spChg chg="mod">
          <ac:chgData name="Danie van der Westhuizen" userId="94ef5486f48e0c43" providerId="LiveId" clId="{19A079C7-0869-4BBD-8313-E5EA77B70665}" dt="2025-04-21T12:55:34.425" v="98" actId="6549"/>
          <ac:spMkLst>
            <pc:docMk/>
            <pc:sldMk cId="152749327" sldId="3555"/>
            <ac:spMk id="3" creationId="{40B1AE4D-0E1B-47C8-B90B-F809C44A086A}"/>
          </ac:spMkLst>
        </pc:spChg>
      </pc:sldChg>
      <pc:sldChg chg="modSp mod">
        <pc:chgData name="Danie van der Westhuizen" userId="94ef5486f48e0c43" providerId="LiveId" clId="{19A079C7-0869-4BBD-8313-E5EA77B70665}" dt="2025-04-21T13:23:50.453" v="1190" actId="27636"/>
        <pc:sldMkLst>
          <pc:docMk/>
          <pc:sldMk cId="144505908" sldId="3556"/>
        </pc:sldMkLst>
        <pc:spChg chg="mod">
          <ac:chgData name="Danie van der Westhuizen" userId="94ef5486f48e0c43" providerId="LiveId" clId="{19A079C7-0869-4BBD-8313-E5EA77B70665}" dt="2025-04-21T13:23:50.453" v="1190" actId="27636"/>
          <ac:spMkLst>
            <pc:docMk/>
            <pc:sldMk cId="144505908" sldId="3556"/>
            <ac:spMk id="3" creationId="{201E675D-705E-43D1-9487-B64C77E6A19E}"/>
          </ac:spMkLst>
        </pc:spChg>
      </pc:sldChg>
      <pc:sldChg chg="modSp mod">
        <pc:chgData name="Danie van der Westhuizen" userId="94ef5486f48e0c43" providerId="LiveId" clId="{19A079C7-0869-4BBD-8313-E5EA77B70665}" dt="2025-04-21T13:02:00.610" v="397" actId="20577"/>
        <pc:sldMkLst>
          <pc:docMk/>
          <pc:sldMk cId="134042054" sldId="3557"/>
        </pc:sldMkLst>
        <pc:spChg chg="mod">
          <ac:chgData name="Danie van der Westhuizen" userId="94ef5486f48e0c43" providerId="LiveId" clId="{19A079C7-0869-4BBD-8313-E5EA77B70665}" dt="2025-04-21T13:02:00.610" v="397" actId="20577"/>
          <ac:spMkLst>
            <pc:docMk/>
            <pc:sldMk cId="134042054" sldId="3557"/>
            <ac:spMk id="3" creationId="{071091F3-756F-41BF-A5E5-9B1F6077E508}"/>
          </ac:spMkLst>
        </pc:spChg>
      </pc:sldChg>
      <pc:sldChg chg="modSp mod">
        <pc:chgData name="Danie van der Westhuizen" userId="94ef5486f48e0c43" providerId="LiveId" clId="{19A079C7-0869-4BBD-8313-E5EA77B70665}" dt="2025-04-21T13:04:40.878" v="520" actId="20577"/>
        <pc:sldMkLst>
          <pc:docMk/>
          <pc:sldMk cId="432739744" sldId="3563"/>
        </pc:sldMkLst>
        <pc:spChg chg="mod">
          <ac:chgData name="Danie van der Westhuizen" userId="94ef5486f48e0c43" providerId="LiveId" clId="{19A079C7-0869-4BBD-8313-E5EA77B70665}" dt="2025-04-21T13:04:40.878" v="520" actId="20577"/>
          <ac:spMkLst>
            <pc:docMk/>
            <pc:sldMk cId="432739744" sldId="3563"/>
            <ac:spMk id="3" creationId="{3F450C7E-631D-4D60-B76C-398AD84D1FA4}"/>
          </ac:spMkLst>
        </pc:spChg>
      </pc:sldChg>
      <pc:sldChg chg="modSp mod">
        <pc:chgData name="Danie van der Westhuizen" userId="94ef5486f48e0c43" providerId="LiveId" clId="{19A079C7-0869-4BBD-8313-E5EA77B70665}" dt="2025-04-21T13:15:46.436" v="847" actId="20577"/>
        <pc:sldMkLst>
          <pc:docMk/>
          <pc:sldMk cId="2698495442" sldId="3565"/>
        </pc:sldMkLst>
        <pc:spChg chg="mod">
          <ac:chgData name="Danie van der Westhuizen" userId="94ef5486f48e0c43" providerId="LiveId" clId="{19A079C7-0869-4BBD-8313-E5EA77B70665}" dt="2025-04-21T13:15:46.436" v="847" actId="20577"/>
          <ac:spMkLst>
            <pc:docMk/>
            <pc:sldMk cId="2698495442" sldId="3565"/>
            <ac:spMk id="3" creationId="{CF9277E0-23DC-43EA-A99E-3E434049508E}"/>
          </ac:spMkLst>
        </pc:spChg>
      </pc:sldChg>
      <pc:sldChg chg="modSp mod">
        <pc:chgData name="Danie van der Westhuizen" userId="94ef5486f48e0c43" providerId="LiveId" clId="{19A079C7-0869-4BBD-8313-E5EA77B70665}" dt="2025-04-21T12:58:36.960" v="226" actId="207"/>
        <pc:sldMkLst>
          <pc:docMk/>
          <pc:sldMk cId="1752714188" sldId="3573"/>
        </pc:sldMkLst>
        <pc:spChg chg="mod">
          <ac:chgData name="Danie van der Westhuizen" userId="94ef5486f48e0c43" providerId="LiveId" clId="{19A079C7-0869-4BBD-8313-E5EA77B70665}" dt="2025-04-21T12:58:36.960" v="226" actId="207"/>
          <ac:spMkLst>
            <pc:docMk/>
            <pc:sldMk cId="1752714188" sldId="3573"/>
            <ac:spMk id="3" creationId="{F2FA4D5A-3020-4C18-B83C-52C3F610FA1D}"/>
          </ac:spMkLst>
        </pc:spChg>
      </pc:sldChg>
      <pc:sldChg chg="modSp mod">
        <pc:chgData name="Danie van der Westhuizen" userId="94ef5486f48e0c43" providerId="LiveId" clId="{19A079C7-0869-4BBD-8313-E5EA77B70665}" dt="2025-04-21T13:21:14.524" v="1096" actId="113"/>
        <pc:sldMkLst>
          <pc:docMk/>
          <pc:sldMk cId="3784279267" sldId="3574"/>
        </pc:sldMkLst>
        <pc:spChg chg="mod">
          <ac:chgData name="Danie van der Westhuizen" userId="94ef5486f48e0c43" providerId="LiveId" clId="{19A079C7-0869-4BBD-8313-E5EA77B70665}" dt="2025-04-21T13:21:14.524" v="1096" actId="113"/>
          <ac:spMkLst>
            <pc:docMk/>
            <pc:sldMk cId="3784279267" sldId="3574"/>
            <ac:spMk id="3" creationId="{299044D1-A876-4B43-AE47-1667A221AC44}"/>
          </ac:spMkLst>
        </pc:spChg>
      </pc:sldChg>
      <pc:sldChg chg="modSp mod">
        <pc:chgData name="Danie van der Westhuizen" userId="94ef5486f48e0c43" providerId="LiveId" clId="{19A079C7-0869-4BBD-8313-E5EA77B70665}" dt="2025-04-21T13:14:34.474" v="797" actId="20577"/>
        <pc:sldMkLst>
          <pc:docMk/>
          <pc:sldMk cId="2934256349" sldId="3576"/>
        </pc:sldMkLst>
        <pc:spChg chg="mod">
          <ac:chgData name="Danie van der Westhuizen" userId="94ef5486f48e0c43" providerId="LiveId" clId="{19A079C7-0869-4BBD-8313-E5EA77B70665}" dt="2025-04-21T13:14:34.474" v="797" actId="20577"/>
          <ac:spMkLst>
            <pc:docMk/>
            <pc:sldMk cId="2934256349" sldId="3576"/>
            <ac:spMk id="3" creationId="{59F3D548-773E-40A6-84A0-5C71DF2381D0}"/>
          </ac:spMkLst>
        </pc:spChg>
      </pc:sldChg>
      <pc:sldChg chg="modSp mod">
        <pc:chgData name="Danie van der Westhuizen" userId="94ef5486f48e0c43" providerId="LiveId" clId="{19A079C7-0869-4BBD-8313-E5EA77B70665}" dt="2025-04-21T12:54:59.240" v="90" actId="20577"/>
        <pc:sldMkLst>
          <pc:docMk/>
          <pc:sldMk cId="3551629202" sldId="3594"/>
        </pc:sldMkLst>
        <pc:spChg chg="mod">
          <ac:chgData name="Danie van der Westhuizen" userId="94ef5486f48e0c43" providerId="LiveId" clId="{19A079C7-0869-4BBD-8313-E5EA77B70665}" dt="2025-04-21T12:54:59.240" v="90" actId="20577"/>
          <ac:spMkLst>
            <pc:docMk/>
            <pc:sldMk cId="3551629202" sldId="3594"/>
            <ac:spMk id="3" creationId="{D5F1A6F1-512F-4E83-8BC0-183CB99334AD}"/>
          </ac:spMkLst>
        </pc:spChg>
      </pc:sldChg>
      <pc:sldChg chg="modSp mod">
        <pc:chgData name="Danie van der Westhuizen" userId="94ef5486f48e0c43" providerId="LiveId" clId="{19A079C7-0869-4BBD-8313-E5EA77B70665}" dt="2025-04-21T13:07:53.283" v="584" actId="20577"/>
        <pc:sldMkLst>
          <pc:docMk/>
          <pc:sldMk cId="2154704265" sldId="3598"/>
        </pc:sldMkLst>
        <pc:spChg chg="mod">
          <ac:chgData name="Danie van der Westhuizen" userId="94ef5486f48e0c43" providerId="LiveId" clId="{19A079C7-0869-4BBD-8313-E5EA77B70665}" dt="2025-04-21T13:07:53.283" v="584" actId="20577"/>
          <ac:spMkLst>
            <pc:docMk/>
            <pc:sldMk cId="2154704265" sldId="3598"/>
            <ac:spMk id="3" creationId="{BF5E7DAB-6113-4E5B-94A6-B48DFB644F7D}"/>
          </ac:spMkLst>
        </pc:spChg>
      </pc:sldChg>
      <pc:sldChg chg="modSp mod">
        <pc:chgData name="Danie van der Westhuizen" userId="94ef5486f48e0c43" providerId="LiveId" clId="{19A079C7-0869-4BBD-8313-E5EA77B70665}" dt="2025-04-21T13:20:12.518" v="1035" actId="6549"/>
        <pc:sldMkLst>
          <pc:docMk/>
          <pc:sldMk cId="2334204714" sldId="3599"/>
        </pc:sldMkLst>
        <pc:spChg chg="mod">
          <ac:chgData name="Danie van der Westhuizen" userId="94ef5486f48e0c43" providerId="LiveId" clId="{19A079C7-0869-4BBD-8313-E5EA77B70665}" dt="2025-04-21T13:20:12.518" v="1035" actId="6549"/>
          <ac:spMkLst>
            <pc:docMk/>
            <pc:sldMk cId="2334204714" sldId="3599"/>
            <ac:spMk id="3" creationId="{59F44751-E903-4844-8A09-D55C1036E23E}"/>
          </ac:spMkLst>
        </pc:spChg>
      </pc:sldChg>
      <pc:sldChg chg="del">
        <pc:chgData name="Danie van der Westhuizen" userId="94ef5486f48e0c43" providerId="LiveId" clId="{19A079C7-0869-4BBD-8313-E5EA77B70665}" dt="2025-04-21T13:15:57.806" v="848" actId="47"/>
        <pc:sldMkLst>
          <pc:docMk/>
          <pc:sldMk cId="1973170096" sldId="3610"/>
        </pc:sldMkLst>
      </pc:sldChg>
      <pc:sldChg chg="del">
        <pc:chgData name="Danie van der Westhuizen" userId="94ef5486f48e0c43" providerId="LiveId" clId="{19A079C7-0869-4BBD-8313-E5EA77B70665}" dt="2025-04-21T13:15:58.742" v="849" actId="47"/>
        <pc:sldMkLst>
          <pc:docMk/>
          <pc:sldMk cId="2612415219" sldId="3611"/>
        </pc:sldMkLst>
      </pc:sldChg>
      <pc:sldChg chg="del">
        <pc:chgData name="Danie van der Westhuizen" userId="94ef5486f48e0c43" providerId="LiveId" clId="{19A079C7-0869-4BBD-8313-E5EA77B70665}" dt="2025-04-21T13:16:01.386" v="851" actId="47"/>
        <pc:sldMkLst>
          <pc:docMk/>
          <pc:sldMk cId="3821352367" sldId="3613"/>
        </pc:sldMkLst>
      </pc:sldChg>
      <pc:sldChg chg="modSp mod">
        <pc:chgData name="Danie van der Westhuizen" userId="94ef5486f48e0c43" providerId="LiveId" clId="{19A079C7-0869-4BBD-8313-E5EA77B70665}" dt="2025-04-21T12:59:06.098" v="227" actId="313"/>
        <pc:sldMkLst>
          <pc:docMk/>
          <pc:sldMk cId="1291667860" sldId="3617"/>
        </pc:sldMkLst>
        <pc:spChg chg="mod">
          <ac:chgData name="Danie van der Westhuizen" userId="94ef5486f48e0c43" providerId="LiveId" clId="{19A079C7-0869-4BBD-8313-E5EA77B70665}" dt="2025-04-21T12:59:06.098" v="227" actId="313"/>
          <ac:spMkLst>
            <pc:docMk/>
            <pc:sldMk cId="1291667860" sldId="3617"/>
            <ac:spMk id="3" creationId="{6F70A04E-4671-DD6A-30C5-F89079426A6A}"/>
          </ac:spMkLst>
        </pc:spChg>
      </pc:sldChg>
      <pc:sldChg chg="del">
        <pc:chgData name="Danie van der Westhuizen" userId="94ef5486f48e0c43" providerId="LiveId" clId="{19A079C7-0869-4BBD-8313-E5EA77B70665}" dt="2025-04-21T13:01:33.146" v="389" actId="47"/>
        <pc:sldMkLst>
          <pc:docMk/>
          <pc:sldMk cId="3879982283" sldId="3620"/>
        </pc:sldMkLst>
      </pc:sldChg>
      <pc:sldChg chg="modSp mod">
        <pc:chgData name="Danie van der Westhuizen" userId="94ef5486f48e0c43" providerId="LiveId" clId="{19A079C7-0869-4BBD-8313-E5EA77B70665}" dt="2025-04-21T13:22:25.626" v="1152" actId="20577"/>
        <pc:sldMkLst>
          <pc:docMk/>
          <pc:sldMk cId="3697643133" sldId="3622"/>
        </pc:sldMkLst>
        <pc:spChg chg="mod">
          <ac:chgData name="Danie van der Westhuizen" userId="94ef5486f48e0c43" providerId="LiveId" clId="{19A079C7-0869-4BBD-8313-E5EA77B70665}" dt="2025-04-21T13:22:25.626" v="1152" actId="20577"/>
          <ac:spMkLst>
            <pc:docMk/>
            <pc:sldMk cId="3697643133" sldId="3622"/>
            <ac:spMk id="3" creationId="{071091F3-756F-41BF-A5E5-9B1F6077E508}"/>
          </ac:spMkLst>
        </pc:spChg>
      </pc:sldChg>
      <pc:sldChg chg="del">
        <pc:chgData name="Danie van der Westhuizen" userId="94ef5486f48e0c43" providerId="LiveId" clId="{19A079C7-0869-4BBD-8313-E5EA77B70665}" dt="2025-04-21T13:15:59.862" v="850" actId="47"/>
        <pc:sldMkLst>
          <pc:docMk/>
          <pc:sldMk cId="1670116154" sldId="3624"/>
        </pc:sldMkLst>
      </pc:sldChg>
      <pc:sldChg chg="modSp mod">
        <pc:chgData name="Danie van der Westhuizen" userId="94ef5486f48e0c43" providerId="LiveId" clId="{19A079C7-0869-4BBD-8313-E5EA77B70665}" dt="2025-04-21T12:56:56.244" v="142" actId="20577"/>
        <pc:sldMkLst>
          <pc:docMk/>
          <pc:sldMk cId="3977387488" sldId="3625"/>
        </pc:sldMkLst>
        <pc:spChg chg="mod">
          <ac:chgData name="Danie van der Westhuizen" userId="94ef5486f48e0c43" providerId="LiveId" clId="{19A079C7-0869-4BBD-8313-E5EA77B70665}" dt="2025-04-21T12:56:56.244" v="142" actId="20577"/>
          <ac:spMkLst>
            <pc:docMk/>
            <pc:sldMk cId="3977387488" sldId="3625"/>
            <ac:spMk id="3" creationId="{8038FBE5-C502-B64E-D6B2-4A51D052205D}"/>
          </ac:spMkLst>
        </pc:spChg>
      </pc:sldChg>
      <pc:sldChg chg="modSp mod">
        <pc:chgData name="Danie van der Westhuizen" userId="94ef5486f48e0c43" providerId="LiveId" clId="{19A079C7-0869-4BBD-8313-E5EA77B70665}" dt="2025-04-21T13:20:00.502" v="1034" actId="20577"/>
        <pc:sldMkLst>
          <pc:docMk/>
          <pc:sldMk cId="91283902" sldId="3626"/>
        </pc:sldMkLst>
        <pc:spChg chg="mod">
          <ac:chgData name="Danie van der Westhuizen" userId="94ef5486f48e0c43" providerId="LiveId" clId="{19A079C7-0869-4BBD-8313-E5EA77B70665}" dt="2025-04-21T13:20:00.502" v="1034" actId="20577"/>
          <ac:spMkLst>
            <pc:docMk/>
            <pc:sldMk cId="91283902" sldId="3626"/>
            <ac:spMk id="3" creationId="{3B75BE47-DA34-BF79-AC37-9F57806AEDFD}"/>
          </ac:spMkLst>
        </pc:spChg>
      </pc:sldChg>
      <pc:sldChg chg="del">
        <pc:chgData name="Danie van der Westhuizen" userId="94ef5486f48e0c43" providerId="LiveId" clId="{19A079C7-0869-4BBD-8313-E5EA77B70665}" dt="2025-04-21T13:28:11.994" v="1193" actId="47"/>
        <pc:sldMkLst>
          <pc:docMk/>
          <pc:sldMk cId="2603778281" sldId="3627"/>
        </pc:sldMkLst>
      </pc:sldChg>
      <pc:sldChg chg="modSp add mod">
        <pc:chgData name="Danie van der Westhuizen" userId="94ef5486f48e0c43" providerId="LiveId" clId="{19A079C7-0869-4BBD-8313-E5EA77B70665}" dt="2025-04-21T13:13:26.267" v="769" actId="6549"/>
        <pc:sldMkLst>
          <pc:docMk/>
          <pc:sldMk cId="2956780513" sldId="3628"/>
        </pc:sldMkLst>
        <pc:spChg chg="mod">
          <ac:chgData name="Danie van der Westhuizen" userId="94ef5486f48e0c43" providerId="LiveId" clId="{19A079C7-0869-4BBD-8313-E5EA77B70665}" dt="2025-04-21T13:10:55.763" v="635" actId="20577"/>
          <ac:spMkLst>
            <pc:docMk/>
            <pc:sldMk cId="2956780513" sldId="3628"/>
            <ac:spMk id="2" creationId="{CAAAA1DE-6352-161A-8FDE-B0112E499BF5}"/>
          </ac:spMkLst>
        </pc:spChg>
        <pc:spChg chg="mod">
          <ac:chgData name="Danie van der Westhuizen" userId="94ef5486f48e0c43" providerId="LiveId" clId="{19A079C7-0869-4BBD-8313-E5EA77B70665}" dt="2025-04-21T13:13:26.267" v="769" actId="6549"/>
          <ac:spMkLst>
            <pc:docMk/>
            <pc:sldMk cId="2956780513" sldId="3628"/>
            <ac:spMk id="3" creationId="{85A62EA1-1688-56C8-AA34-8CADFEC7C5EA}"/>
          </ac:spMkLst>
        </pc:spChg>
      </pc:sldChg>
    </pc:docChg>
  </pc:docChgLst>
  <pc:docChgLst>
    <pc:chgData name="Danie van der Westhuizen" userId="94ef5486f48e0c43" providerId="LiveId" clId="{3286A43C-B608-47E8-9A4B-A074E2FD141A}"/>
    <pc:docChg chg="undo custSel addSld delSld modSld sldOrd">
      <pc:chgData name="Danie van der Westhuizen" userId="94ef5486f48e0c43" providerId="LiveId" clId="{3286A43C-B608-47E8-9A4B-A074E2FD141A}" dt="2021-08-26T12:34:31.398" v="3267" actId="20577"/>
      <pc:docMkLst>
        <pc:docMk/>
      </pc:docMkLst>
      <pc:sldChg chg="modSp mod">
        <pc:chgData name="Danie van der Westhuizen" userId="94ef5486f48e0c43" providerId="LiveId" clId="{3286A43C-B608-47E8-9A4B-A074E2FD141A}" dt="2021-08-26T08:01:06.268" v="2782" actId="20577"/>
        <pc:sldMkLst>
          <pc:docMk/>
          <pc:sldMk cId="4047111873" sldId="256"/>
        </pc:sldMkLst>
      </pc:sldChg>
      <pc:sldChg chg="addSp modSp mod ord">
        <pc:chgData name="Danie van der Westhuizen" userId="94ef5486f48e0c43" providerId="LiveId" clId="{3286A43C-B608-47E8-9A4B-A074E2FD141A}" dt="2021-08-26T07:31:53.877" v="2547" actId="113"/>
        <pc:sldMkLst>
          <pc:docMk/>
          <pc:sldMk cId="125562799" sldId="3551"/>
        </pc:sldMkLst>
      </pc:sldChg>
      <pc:sldChg chg="modSp mod">
        <pc:chgData name="Danie van der Westhuizen" userId="94ef5486f48e0c43" providerId="LiveId" clId="{3286A43C-B608-47E8-9A4B-A074E2FD141A}" dt="2021-08-26T07:59:41.177" v="2704" actId="313"/>
        <pc:sldMkLst>
          <pc:docMk/>
          <pc:sldMk cId="152403238" sldId="3552"/>
        </pc:sldMkLst>
      </pc:sldChg>
      <pc:sldChg chg="modSp mod">
        <pc:chgData name="Danie van der Westhuizen" userId="94ef5486f48e0c43" providerId="LiveId" clId="{3286A43C-B608-47E8-9A4B-A074E2FD141A}" dt="2021-08-26T06:07:52.564" v="19" actId="20577"/>
        <pc:sldMkLst>
          <pc:docMk/>
          <pc:sldMk cId="152749327" sldId="3555"/>
        </pc:sldMkLst>
      </pc:sldChg>
      <pc:sldChg chg="modSp mod">
        <pc:chgData name="Danie van der Westhuizen" userId="94ef5486f48e0c43" providerId="LiveId" clId="{3286A43C-B608-47E8-9A4B-A074E2FD141A}" dt="2021-08-26T06:20:36.382" v="401" actId="20577"/>
        <pc:sldMkLst>
          <pc:docMk/>
          <pc:sldMk cId="144505908" sldId="3556"/>
        </pc:sldMkLst>
      </pc:sldChg>
      <pc:sldChg chg="modSp mod">
        <pc:chgData name="Danie van der Westhuizen" userId="94ef5486f48e0c43" providerId="LiveId" clId="{3286A43C-B608-47E8-9A4B-A074E2FD141A}" dt="2021-08-26T06:48:51.101" v="1346" actId="20577"/>
        <pc:sldMkLst>
          <pc:docMk/>
          <pc:sldMk cId="134042054" sldId="3557"/>
        </pc:sldMkLst>
      </pc:sldChg>
      <pc:sldChg chg="modSp mod">
        <pc:chgData name="Danie van der Westhuizen" userId="94ef5486f48e0c43" providerId="LiveId" clId="{3286A43C-B608-47E8-9A4B-A074E2FD141A}" dt="2021-08-26T07:32:52.173" v="2566" actId="122"/>
        <pc:sldMkLst>
          <pc:docMk/>
          <pc:sldMk cId="2262306204" sldId="3560"/>
        </pc:sldMkLst>
      </pc:sldChg>
      <pc:sldChg chg="modSp mod ord">
        <pc:chgData name="Danie van der Westhuizen" userId="94ef5486f48e0c43" providerId="LiveId" clId="{3286A43C-B608-47E8-9A4B-A074E2FD141A}" dt="2021-08-26T06:47:52.347" v="1234" actId="207"/>
        <pc:sldMkLst>
          <pc:docMk/>
          <pc:sldMk cId="432739744" sldId="3563"/>
        </pc:sldMkLst>
      </pc:sldChg>
      <pc:sldChg chg="modSp mod">
        <pc:chgData name="Danie van der Westhuizen" userId="94ef5486f48e0c43" providerId="LiveId" clId="{3286A43C-B608-47E8-9A4B-A074E2FD141A}" dt="2021-08-26T06:54:48.274" v="1676" actId="113"/>
        <pc:sldMkLst>
          <pc:docMk/>
          <pc:sldMk cId="2698495442" sldId="3565"/>
        </pc:sldMkLst>
      </pc:sldChg>
      <pc:sldChg chg="del">
        <pc:chgData name="Danie van der Westhuizen" userId="94ef5486f48e0c43" providerId="LiveId" clId="{3286A43C-B608-47E8-9A4B-A074E2FD141A}" dt="2021-08-26T06:46:22.860" v="1157" actId="47"/>
        <pc:sldMkLst>
          <pc:docMk/>
          <pc:sldMk cId="2400418123" sldId="3572"/>
        </pc:sldMkLst>
      </pc:sldChg>
      <pc:sldChg chg="modSp mod">
        <pc:chgData name="Danie van der Westhuizen" userId="94ef5486f48e0c43" providerId="LiveId" clId="{3286A43C-B608-47E8-9A4B-A074E2FD141A}" dt="2021-08-26T06:50:45.654" v="1443" actId="20577"/>
        <pc:sldMkLst>
          <pc:docMk/>
          <pc:sldMk cId="1752714188" sldId="3573"/>
        </pc:sldMkLst>
      </pc:sldChg>
      <pc:sldChg chg="modSp mod">
        <pc:chgData name="Danie van der Westhuizen" userId="94ef5486f48e0c43" providerId="LiveId" clId="{3286A43C-B608-47E8-9A4B-A074E2FD141A}" dt="2021-08-26T07:58:49.579" v="2676" actId="20577"/>
        <pc:sldMkLst>
          <pc:docMk/>
          <pc:sldMk cId="3784279267" sldId="3574"/>
        </pc:sldMkLst>
      </pc:sldChg>
      <pc:sldChg chg="modSp mod">
        <pc:chgData name="Danie van der Westhuizen" userId="94ef5486f48e0c43" providerId="LiveId" clId="{3286A43C-B608-47E8-9A4B-A074E2FD141A}" dt="2021-08-26T06:09:59.070" v="222" actId="313"/>
        <pc:sldMkLst>
          <pc:docMk/>
          <pc:sldMk cId="2762130703" sldId="3575"/>
        </pc:sldMkLst>
      </pc:sldChg>
      <pc:sldChg chg="del">
        <pc:chgData name="Danie van der Westhuizen" userId="94ef5486f48e0c43" providerId="LiveId" clId="{3286A43C-B608-47E8-9A4B-A074E2FD141A}" dt="2021-08-26T07:30:12.956" v="2524" actId="47"/>
        <pc:sldMkLst>
          <pc:docMk/>
          <pc:sldMk cId="2934256349" sldId="3576"/>
        </pc:sldMkLst>
      </pc:sldChg>
      <pc:sldChg chg="modSp mod">
        <pc:chgData name="Danie van der Westhuizen" userId="94ef5486f48e0c43" providerId="LiveId" clId="{3286A43C-B608-47E8-9A4B-A074E2FD141A}" dt="2021-08-26T07:27:10.358" v="2405" actId="20577"/>
        <pc:sldMkLst>
          <pc:docMk/>
          <pc:sldMk cId="2748169083" sldId="3578"/>
        </pc:sldMkLst>
      </pc:sldChg>
      <pc:sldChg chg="modSp mod ord">
        <pc:chgData name="Danie van der Westhuizen" userId="94ef5486f48e0c43" providerId="LiveId" clId="{3286A43C-B608-47E8-9A4B-A074E2FD141A}" dt="2021-08-26T07:28:59.250" v="2502" actId="113"/>
        <pc:sldMkLst>
          <pc:docMk/>
          <pc:sldMk cId="3210318934" sldId="3579"/>
        </pc:sldMkLst>
      </pc:sldChg>
      <pc:sldChg chg="modSp mod">
        <pc:chgData name="Danie van der Westhuizen" userId="94ef5486f48e0c43" providerId="LiveId" clId="{3286A43C-B608-47E8-9A4B-A074E2FD141A}" dt="2021-08-26T07:29:17.010" v="2513" actId="20577"/>
        <pc:sldMkLst>
          <pc:docMk/>
          <pc:sldMk cId="1363382002" sldId="3580"/>
        </pc:sldMkLst>
      </pc:sldChg>
      <pc:sldChg chg="modSp mod">
        <pc:chgData name="Danie van der Westhuizen" userId="94ef5486f48e0c43" providerId="LiveId" clId="{3286A43C-B608-47E8-9A4B-A074E2FD141A}" dt="2021-08-26T06:52:57.818" v="1487" actId="20577"/>
        <pc:sldMkLst>
          <pc:docMk/>
          <pc:sldMk cId="430661917" sldId="3583"/>
        </pc:sldMkLst>
      </pc:sldChg>
      <pc:sldChg chg="modSp mod">
        <pc:chgData name="Danie van der Westhuizen" userId="94ef5486f48e0c43" providerId="LiveId" clId="{3286A43C-B608-47E8-9A4B-A074E2FD141A}" dt="2021-08-26T07:29:31.470" v="2523" actId="20577"/>
        <pc:sldMkLst>
          <pc:docMk/>
          <pc:sldMk cId="3601357609" sldId="3584"/>
        </pc:sldMkLst>
      </pc:sldChg>
      <pc:sldChg chg="modSp mod">
        <pc:chgData name="Danie van der Westhuizen" userId="94ef5486f48e0c43" providerId="LiveId" clId="{3286A43C-B608-47E8-9A4B-A074E2FD141A}" dt="2021-08-26T07:34:14.173" v="2590" actId="113"/>
        <pc:sldMkLst>
          <pc:docMk/>
          <pc:sldMk cId="1402524774" sldId="3585"/>
        </pc:sldMkLst>
      </pc:sldChg>
      <pc:sldChg chg="modSp mod">
        <pc:chgData name="Danie van der Westhuizen" userId="94ef5486f48e0c43" providerId="LiveId" clId="{3286A43C-B608-47E8-9A4B-A074E2FD141A}" dt="2021-08-26T08:00:42.438" v="2776" actId="20577"/>
        <pc:sldMkLst>
          <pc:docMk/>
          <pc:sldMk cId="904023066" sldId="3586"/>
        </pc:sldMkLst>
      </pc:sldChg>
      <pc:sldChg chg="modSp new mod">
        <pc:chgData name="Danie van der Westhuizen" userId="94ef5486f48e0c43" providerId="LiveId" clId="{3286A43C-B608-47E8-9A4B-A074E2FD141A}" dt="2021-08-26T06:46:16.917" v="1156" actId="5793"/>
        <pc:sldMkLst>
          <pc:docMk/>
          <pc:sldMk cId="2298715835" sldId="3587"/>
        </pc:sldMkLst>
      </pc:sldChg>
      <pc:sldChg chg="addSp delSp modSp new mod modAnim">
        <pc:chgData name="Danie van der Westhuizen" userId="94ef5486f48e0c43" providerId="LiveId" clId="{3286A43C-B608-47E8-9A4B-A074E2FD141A}" dt="2021-08-26T06:41:18.071" v="927"/>
        <pc:sldMkLst>
          <pc:docMk/>
          <pc:sldMk cId="2488717041" sldId="3588"/>
        </pc:sldMkLst>
      </pc:sldChg>
      <pc:sldChg chg="addSp delSp modSp new mod modAnim">
        <pc:chgData name="Danie van der Westhuizen" userId="94ef5486f48e0c43" providerId="LiveId" clId="{3286A43C-B608-47E8-9A4B-A074E2FD141A}" dt="2021-08-26T06:42:48.765" v="941"/>
        <pc:sldMkLst>
          <pc:docMk/>
          <pc:sldMk cId="278528487" sldId="3589"/>
        </pc:sldMkLst>
      </pc:sldChg>
      <pc:sldChg chg="addSp delSp modSp new mod modAnim">
        <pc:chgData name="Danie van der Westhuizen" userId="94ef5486f48e0c43" providerId="LiveId" clId="{3286A43C-B608-47E8-9A4B-A074E2FD141A}" dt="2021-08-26T06:43:13.405" v="944"/>
        <pc:sldMkLst>
          <pc:docMk/>
          <pc:sldMk cId="1733123125" sldId="3590"/>
        </pc:sldMkLst>
      </pc:sldChg>
      <pc:sldChg chg="addSp delSp modSp new mod">
        <pc:chgData name="Danie van der Westhuizen" userId="94ef5486f48e0c43" providerId="LiveId" clId="{3286A43C-B608-47E8-9A4B-A074E2FD141A}" dt="2021-08-26T07:16:56.823" v="1720" actId="1076"/>
        <pc:sldMkLst>
          <pc:docMk/>
          <pc:sldMk cId="17131451" sldId="3591"/>
        </pc:sldMkLst>
      </pc:sldChg>
      <pc:sldChg chg="addSp modSp new mod">
        <pc:chgData name="Danie van der Westhuizen" userId="94ef5486f48e0c43" providerId="LiveId" clId="{3286A43C-B608-47E8-9A4B-A074E2FD141A}" dt="2021-08-26T07:21:10.082" v="1997" actId="14100"/>
        <pc:sldMkLst>
          <pc:docMk/>
          <pc:sldMk cId="2254875329" sldId="3592"/>
        </pc:sldMkLst>
      </pc:sldChg>
      <pc:sldChg chg="modSp new mod">
        <pc:chgData name="Danie van der Westhuizen" userId="94ef5486f48e0c43" providerId="LiveId" clId="{3286A43C-B608-47E8-9A4B-A074E2FD141A}" dt="2021-08-26T12:34:31.398" v="3267" actId="20577"/>
        <pc:sldMkLst>
          <pc:docMk/>
          <pc:sldMk cId="2543643076" sldId="3593"/>
        </pc:sldMkLst>
      </pc:sldChg>
    </pc:docChg>
  </pc:docChgLst>
  <pc:docChgLst>
    <pc:chgData name="Danie van der Westhuizen" userId="94ef5486f48e0c43" providerId="LiveId" clId="{261D3EA5-DEB5-4E4E-BF1E-40EACC51C468}"/>
    <pc:docChg chg="undo custSel addSld delSld modSld">
      <pc:chgData name="Danie van der Westhuizen" userId="94ef5486f48e0c43" providerId="LiveId" clId="{261D3EA5-DEB5-4E4E-BF1E-40EACC51C468}" dt="2021-08-02T11:52:41.814" v="1317" actId="1076"/>
      <pc:docMkLst>
        <pc:docMk/>
      </pc:docMkLst>
      <pc:sldChg chg="modSp mod">
        <pc:chgData name="Danie van der Westhuizen" userId="94ef5486f48e0c43" providerId="LiveId" clId="{261D3EA5-DEB5-4E4E-BF1E-40EACC51C468}" dt="2021-08-02T11:52:41.814" v="1317" actId="1076"/>
        <pc:sldMkLst>
          <pc:docMk/>
          <pc:sldMk cId="4047111873" sldId="256"/>
        </pc:sldMkLst>
      </pc:sldChg>
      <pc:sldChg chg="modSp mod">
        <pc:chgData name="Danie van der Westhuizen" userId="94ef5486f48e0c43" providerId="LiveId" clId="{261D3EA5-DEB5-4E4E-BF1E-40EACC51C468}" dt="2021-08-02T07:36:29.223" v="1306" actId="20577"/>
        <pc:sldMkLst>
          <pc:docMk/>
          <pc:sldMk cId="152403238" sldId="3552"/>
        </pc:sldMkLst>
      </pc:sldChg>
      <pc:sldChg chg="modSp mod">
        <pc:chgData name="Danie van der Westhuizen" userId="94ef5486f48e0c43" providerId="LiveId" clId="{261D3EA5-DEB5-4E4E-BF1E-40EACC51C468}" dt="2021-08-02T07:02:15.118" v="67" actId="20577"/>
        <pc:sldMkLst>
          <pc:docMk/>
          <pc:sldMk cId="152749327" sldId="3555"/>
        </pc:sldMkLst>
      </pc:sldChg>
      <pc:sldChg chg="modSp mod">
        <pc:chgData name="Danie van der Westhuizen" userId="94ef5486f48e0c43" providerId="LiveId" clId="{261D3EA5-DEB5-4E4E-BF1E-40EACC51C468}" dt="2021-08-02T07:04:34.574" v="221" actId="20577"/>
        <pc:sldMkLst>
          <pc:docMk/>
          <pc:sldMk cId="144505908" sldId="3556"/>
        </pc:sldMkLst>
      </pc:sldChg>
      <pc:sldChg chg="modSp mod">
        <pc:chgData name="Danie van der Westhuizen" userId="94ef5486f48e0c43" providerId="LiveId" clId="{261D3EA5-DEB5-4E4E-BF1E-40EACC51C468}" dt="2021-08-02T07:33:18.363" v="1175" actId="313"/>
        <pc:sldMkLst>
          <pc:docMk/>
          <pc:sldMk cId="134042054" sldId="3557"/>
        </pc:sldMkLst>
      </pc:sldChg>
      <pc:sldChg chg="del">
        <pc:chgData name="Danie van der Westhuizen" userId="94ef5486f48e0c43" providerId="LiveId" clId="{261D3EA5-DEB5-4E4E-BF1E-40EACC51C468}" dt="2021-08-02T07:11:05.698" v="445" actId="47"/>
        <pc:sldMkLst>
          <pc:docMk/>
          <pc:sldMk cId="3652210861" sldId="3558"/>
        </pc:sldMkLst>
      </pc:sldChg>
      <pc:sldChg chg="modSp mod">
        <pc:chgData name="Danie van der Westhuizen" userId="94ef5486f48e0c43" providerId="LiveId" clId="{261D3EA5-DEB5-4E4E-BF1E-40EACC51C468}" dt="2021-08-02T07:12:39.150" v="463" actId="20577"/>
        <pc:sldMkLst>
          <pc:docMk/>
          <pc:sldMk cId="2698495442" sldId="3565"/>
        </pc:sldMkLst>
      </pc:sldChg>
      <pc:sldChg chg="modSp mod">
        <pc:chgData name="Danie van der Westhuizen" userId="94ef5486f48e0c43" providerId="LiveId" clId="{261D3EA5-DEB5-4E4E-BF1E-40EACC51C468}" dt="2021-08-02T07:05:09.521" v="246" actId="20577"/>
        <pc:sldMkLst>
          <pc:docMk/>
          <pc:sldMk cId="2400418123" sldId="3572"/>
        </pc:sldMkLst>
      </pc:sldChg>
      <pc:sldChg chg="modSp mod">
        <pc:chgData name="Danie van der Westhuizen" userId="94ef5486f48e0c43" providerId="LiveId" clId="{261D3EA5-DEB5-4E4E-BF1E-40EACC51C468}" dt="2021-08-02T07:10:53.528" v="444" actId="20577"/>
        <pc:sldMkLst>
          <pc:docMk/>
          <pc:sldMk cId="1752714188" sldId="3573"/>
        </pc:sldMkLst>
      </pc:sldChg>
      <pc:sldChg chg="modSp mod">
        <pc:chgData name="Danie van der Westhuizen" userId="94ef5486f48e0c43" providerId="LiveId" clId="{261D3EA5-DEB5-4E4E-BF1E-40EACC51C468}" dt="2021-08-02T07:16:33.462" v="558" actId="20577"/>
        <pc:sldMkLst>
          <pc:docMk/>
          <pc:sldMk cId="3784279267" sldId="3574"/>
        </pc:sldMkLst>
      </pc:sldChg>
      <pc:sldChg chg="modSp mod">
        <pc:chgData name="Danie van der Westhuizen" userId="94ef5486f48e0c43" providerId="LiveId" clId="{261D3EA5-DEB5-4E4E-BF1E-40EACC51C468}" dt="2021-08-02T07:02:49.301" v="80" actId="20577"/>
        <pc:sldMkLst>
          <pc:docMk/>
          <pc:sldMk cId="2762130703" sldId="3575"/>
        </pc:sldMkLst>
      </pc:sldChg>
      <pc:sldChg chg="modSp mod">
        <pc:chgData name="Danie van der Westhuizen" userId="94ef5486f48e0c43" providerId="LiveId" clId="{261D3EA5-DEB5-4E4E-BF1E-40EACC51C468}" dt="2021-08-02T07:24:25.319" v="743" actId="20577"/>
        <pc:sldMkLst>
          <pc:docMk/>
          <pc:sldMk cId="2934256349" sldId="3576"/>
        </pc:sldMkLst>
      </pc:sldChg>
      <pc:sldChg chg="modSp mod">
        <pc:chgData name="Danie van der Westhuizen" userId="94ef5486f48e0c43" providerId="LiveId" clId="{261D3EA5-DEB5-4E4E-BF1E-40EACC51C468}" dt="2021-08-02T07:20:56.229" v="666" actId="113"/>
        <pc:sldMkLst>
          <pc:docMk/>
          <pc:sldMk cId="3210318934" sldId="3579"/>
        </pc:sldMkLst>
      </pc:sldChg>
      <pc:sldChg chg="modSp new mod">
        <pc:chgData name="Danie van der Westhuizen" userId="94ef5486f48e0c43" providerId="LiveId" clId="{261D3EA5-DEB5-4E4E-BF1E-40EACC51C468}" dt="2021-08-02T07:34:07.536" v="1264" actId="313"/>
        <pc:sldMkLst>
          <pc:docMk/>
          <pc:sldMk cId="2678031916" sldId="3582"/>
        </pc:sldMkLst>
      </pc:sldChg>
      <pc:sldChg chg="modSp new mod">
        <pc:chgData name="Danie van der Westhuizen" userId="94ef5486f48e0c43" providerId="LiveId" clId="{261D3EA5-DEB5-4E4E-BF1E-40EACC51C468}" dt="2021-08-02T07:13:18.193" v="476" actId="20577"/>
        <pc:sldMkLst>
          <pc:docMk/>
          <pc:sldMk cId="430661917" sldId="3583"/>
        </pc:sldMkLst>
      </pc:sldChg>
      <pc:sldChg chg="modSp new mod">
        <pc:chgData name="Danie van der Westhuizen" userId="94ef5486f48e0c43" providerId="LiveId" clId="{261D3EA5-DEB5-4E4E-BF1E-40EACC51C468}" dt="2021-08-02T07:19:02.102" v="579" actId="255"/>
        <pc:sldMkLst>
          <pc:docMk/>
          <pc:sldMk cId="3601357609" sldId="3584"/>
        </pc:sldMkLst>
      </pc:sldChg>
      <pc:sldChg chg="new del">
        <pc:chgData name="Danie van der Westhuizen" userId="94ef5486f48e0c43" providerId="LiveId" clId="{261D3EA5-DEB5-4E4E-BF1E-40EACC51C468}" dt="2021-08-02T07:20:58.711" v="667" actId="47"/>
        <pc:sldMkLst>
          <pc:docMk/>
          <pc:sldMk cId="754323213" sldId="3585"/>
        </pc:sldMkLst>
      </pc:sldChg>
      <pc:sldChg chg="modSp new mod">
        <pc:chgData name="Danie van der Westhuizen" userId="94ef5486f48e0c43" providerId="LiveId" clId="{261D3EA5-DEB5-4E4E-BF1E-40EACC51C468}" dt="2021-08-02T07:28:43.603" v="1021" actId="255"/>
        <pc:sldMkLst>
          <pc:docMk/>
          <pc:sldMk cId="1402524774" sldId="3585"/>
        </pc:sldMkLst>
      </pc:sldChg>
      <pc:sldChg chg="addSp modSp new mod">
        <pc:chgData name="Danie van der Westhuizen" userId="94ef5486f48e0c43" providerId="LiveId" clId="{261D3EA5-DEB5-4E4E-BF1E-40EACC51C468}" dt="2021-08-02T07:32:24.038" v="1174" actId="14734"/>
        <pc:sldMkLst>
          <pc:docMk/>
          <pc:sldMk cId="904023066" sldId="3586"/>
        </pc:sldMkLst>
      </pc:sldChg>
      <pc:sldChg chg="new del">
        <pc:chgData name="Danie van der Westhuizen" userId="94ef5486f48e0c43" providerId="LiveId" clId="{261D3EA5-DEB5-4E4E-BF1E-40EACC51C468}" dt="2021-08-02T07:21:00.499" v="668" actId="47"/>
        <pc:sldMkLst>
          <pc:docMk/>
          <pc:sldMk cId="1841751421" sldId="3586"/>
        </pc:sldMkLst>
      </pc:sldChg>
    </pc:docChg>
  </pc:docChgLst>
  <pc:docChgLst>
    <pc:chgData name="Danie van der Westhuizen" userId="94ef5486f48e0c43" providerId="LiveId" clId="{371DE828-3A7C-46FC-86A8-798F76C0FA39}"/>
    <pc:docChg chg="custSel addSld delSld modSld sldOrd">
      <pc:chgData name="Danie van der Westhuizen" userId="94ef5486f48e0c43" providerId="LiveId" clId="{371DE828-3A7C-46FC-86A8-798F76C0FA39}" dt="2023-04-18T14:31:33.740" v="2746" actId="20577"/>
      <pc:docMkLst>
        <pc:docMk/>
      </pc:docMkLst>
      <pc:sldChg chg="modSp mod">
        <pc:chgData name="Danie van der Westhuizen" userId="94ef5486f48e0c43" providerId="LiveId" clId="{371DE828-3A7C-46FC-86A8-798F76C0FA39}" dt="2023-04-18T04:20:29.568" v="6" actId="20577"/>
        <pc:sldMkLst>
          <pc:docMk/>
          <pc:sldMk cId="4047111873" sldId="256"/>
        </pc:sldMkLst>
      </pc:sldChg>
      <pc:sldChg chg="modSp mod">
        <pc:chgData name="Danie van der Westhuizen" userId="94ef5486f48e0c43" providerId="LiveId" clId="{371DE828-3A7C-46FC-86A8-798F76C0FA39}" dt="2023-04-18T14:31:08.537" v="2744" actId="27636"/>
        <pc:sldMkLst>
          <pc:docMk/>
          <pc:sldMk cId="152403238" sldId="3552"/>
        </pc:sldMkLst>
      </pc:sldChg>
      <pc:sldChg chg="modSp mod">
        <pc:chgData name="Danie van der Westhuizen" userId="94ef5486f48e0c43" providerId="LiveId" clId="{371DE828-3A7C-46FC-86A8-798F76C0FA39}" dt="2023-04-18T05:40:18.116" v="2737" actId="113"/>
        <pc:sldMkLst>
          <pc:docMk/>
          <pc:sldMk cId="152749327" sldId="3555"/>
        </pc:sldMkLst>
      </pc:sldChg>
      <pc:sldChg chg="modSp mod">
        <pc:chgData name="Danie van der Westhuizen" userId="94ef5486f48e0c43" providerId="LiveId" clId="{371DE828-3A7C-46FC-86A8-798F76C0FA39}" dt="2023-04-18T04:47:51.578" v="1240" actId="20577"/>
        <pc:sldMkLst>
          <pc:docMk/>
          <pc:sldMk cId="134042054" sldId="3557"/>
        </pc:sldMkLst>
      </pc:sldChg>
      <pc:sldChg chg="modSp mod">
        <pc:chgData name="Danie van der Westhuizen" userId="94ef5486f48e0c43" providerId="LiveId" clId="{371DE828-3A7C-46FC-86A8-798F76C0FA39}" dt="2023-04-18T04:53:08.839" v="1471" actId="6549"/>
        <pc:sldMkLst>
          <pc:docMk/>
          <pc:sldMk cId="432739744" sldId="3563"/>
        </pc:sldMkLst>
      </pc:sldChg>
      <pc:sldChg chg="modSp mod">
        <pc:chgData name="Danie van der Westhuizen" userId="94ef5486f48e0c43" providerId="LiveId" clId="{371DE828-3A7C-46FC-86A8-798F76C0FA39}" dt="2023-04-18T04:45:10.248" v="1082" actId="113"/>
        <pc:sldMkLst>
          <pc:docMk/>
          <pc:sldMk cId="1774900062" sldId="3564"/>
        </pc:sldMkLst>
      </pc:sldChg>
      <pc:sldChg chg="modSp mod">
        <pc:chgData name="Danie van der Westhuizen" userId="94ef5486f48e0c43" providerId="LiveId" clId="{371DE828-3A7C-46FC-86A8-798F76C0FA39}" dt="2023-04-18T05:05:54.466" v="2304" actId="27636"/>
        <pc:sldMkLst>
          <pc:docMk/>
          <pc:sldMk cId="2698495442" sldId="3565"/>
        </pc:sldMkLst>
      </pc:sldChg>
      <pc:sldChg chg="modSp mod">
        <pc:chgData name="Danie van der Westhuizen" userId="94ef5486f48e0c43" providerId="LiveId" clId="{371DE828-3A7C-46FC-86A8-798F76C0FA39}" dt="2023-04-18T04:23:33.682" v="202" actId="20577"/>
        <pc:sldMkLst>
          <pc:docMk/>
          <pc:sldMk cId="1752714188" sldId="3573"/>
        </pc:sldMkLst>
      </pc:sldChg>
      <pc:sldChg chg="modSp mod">
        <pc:chgData name="Danie van der Westhuizen" userId="94ef5486f48e0c43" providerId="LiveId" clId="{371DE828-3A7C-46FC-86A8-798F76C0FA39}" dt="2023-04-18T04:57:45.236" v="1714" actId="6549"/>
        <pc:sldMkLst>
          <pc:docMk/>
          <pc:sldMk cId="3784279267" sldId="3574"/>
        </pc:sldMkLst>
      </pc:sldChg>
      <pc:sldChg chg="modSp mod">
        <pc:chgData name="Danie van der Westhuizen" userId="94ef5486f48e0c43" providerId="LiveId" clId="{371DE828-3A7C-46FC-86A8-798F76C0FA39}" dt="2023-04-18T04:29:43.367" v="362" actId="27636"/>
        <pc:sldMkLst>
          <pc:docMk/>
          <pc:sldMk cId="2762130703" sldId="3575"/>
        </pc:sldMkLst>
      </pc:sldChg>
      <pc:sldChg chg="modSp mod">
        <pc:chgData name="Danie van der Westhuizen" userId="94ef5486f48e0c43" providerId="LiveId" clId="{371DE828-3A7C-46FC-86A8-798F76C0FA39}" dt="2023-04-18T05:02:36.905" v="2077" actId="20577"/>
        <pc:sldMkLst>
          <pc:docMk/>
          <pc:sldMk cId="2934256349" sldId="3576"/>
        </pc:sldMkLst>
      </pc:sldChg>
      <pc:sldChg chg="modSp mod">
        <pc:chgData name="Danie van der Westhuizen" userId="94ef5486f48e0c43" providerId="LiveId" clId="{371DE828-3A7C-46FC-86A8-798F76C0FA39}" dt="2023-04-18T04:22:01.162" v="75" actId="20577"/>
        <pc:sldMkLst>
          <pc:docMk/>
          <pc:sldMk cId="3551629202" sldId="3594"/>
        </pc:sldMkLst>
      </pc:sldChg>
      <pc:sldChg chg="modSp del mod">
        <pc:chgData name="Danie van der Westhuizen" userId="94ef5486f48e0c43" providerId="LiveId" clId="{371DE828-3A7C-46FC-86A8-798F76C0FA39}" dt="2023-04-18T04:45:06.590" v="1081" actId="47"/>
        <pc:sldMkLst>
          <pc:docMk/>
          <pc:sldMk cId="1182228088" sldId="3597"/>
        </pc:sldMkLst>
      </pc:sldChg>
      <pc:sldChg chg="modSp mod">
        <pc:chgData name="Danie van der Westhuizen" userId="94ef5486f48e0c43" providerId="LiveId" clId="{371DE828-3A7C-46FC-86A8-798F76C0FA39}" dt="2023-04-18T04:55:32.440" v="1639" actId="113"/>
        <pc:sldMkLst>
          <pc:docMk/>
          <pc:sldMk cId="2154704265" sldId="3598"/>
        </pc:sldMkLst>
      </pc:sldChg>
      <pc:sldChg chg="modSp mod">
        <pc:chgData name="Danie van der Westhuizen" userId="94ef5486f48e0c43" providerId="LiveId" clId="{371DE828-3A7C-46FC-86A8-798F76C0FA39}" dt="2023-04-18T05:07:54.868" v="2450" actId="20577"/>
        <pc:sldMkLst>
          <pc:docMk/>
          <pc:sldMk cId="2334204714" sldId="3599"/>
        </pc:sldMkLst>
      </pc:sldChg>
      <pc:sldChg chg="add">
        <pc:chgData name="Danie van der Westhuizen" userId="94ef5486f48e0c43" providerId="LiveId" clId="{371DE828-3A7C-46FC-86A8-798F76C0FA39}" dt="2023-04-18T05:09:02.268" v="2451"/>
        <pc:sldMkLst>
          <pc:docMk/>
          <pc:sldMk cId="1973170096" sldId="3610"/>
        </pc:sldMkLst>
      </pc:sldChg>
      <pc:sldChg chg="add">
        <pc:chgData name="Danie van der Westhuizen" userId="94ef5486f48e0c43" providerId="LiveId" clId="{371DE828-3A7C-46FC-86A8-798F76C0FA39}" dt="2023-04-18T05:09:02.268" v="2451"/>
        <pc:sldMkLst>
          <pc:docMk/>
          <pc:sldMk cId="2612415219" sldId="3611"/>
        </pc:sldMkLst>
      </pc:sldChg>
      <pc:sldChg chg="del">
        <pc:chgData name="Danie van der Westhuizen" userId="94ef5486f48e0c43" providerId="LiveId" clId="{371DE828-3A7C-46FC-86A8-798F76C0FA39}" dt="2023-04-18T04:30:03.740" v="363" actId="47"/>
        <pc:sldMkLst>
          <pc:docMk/>
          <pc:sldMk cId="2390896782" sldId="3613"/>
        </pc:sldMkLst>
      </pc:sldChg>
      <pc:sldChg chg="add">
        <pc:chgData name="Danie van der Westhuizen" userId="94ef5486f48e0c43" providerId="LiveId" clId="{371DE828-3A7C-46FC-86A8-798F76C0FA39}" dt="2023-04-18T05:09:02.268" v="2451"/>
        <pc:sldMkLst>
          <pc:docMk/>
          <pc:sldMk cId="3821352367" sldId="3613"/>
        </pc:sldMkLst>
      </pc:sldChg>
      <pc:sldChg chg="del">
        <pc:chgData name="Danie van der Westhuizen" userId="94ef5486f48e0c43" providerId="LiveId" clId="{371DE828-3A7C-46FC-86A8-798F76C0FA39}" dt="2023-04-18T05:02:52.975" v="2078" actId="47"/>
        <pc:sldMkLst>
          <pc:docMk/>
          <pc:sldMk cId="1009810009" sldId="3614"/>
        </pc:sldMkLst>
      </pc:sldChg>
      <pc:sldChg chg="modSp new mod">
        <pc:chgData name="Danie van der Westhuizen" userId="94ef5486f48e0c43" providerId="LiveId" clId="{371DE828-3A7C-46FC-86A8-798F76C0FA39}" dt="2023-04-18T04:39:21.522" v="866" actId="20577"/>
        <pc:sldMkLst>
          <pc:docMk/>
          <pc:sldMk cId="1291667860" sldId="3617"/>
        </pc:sldMkLst>
      </pc:sldChg>
      <pc:sldChg chg="addSp delSp modSp new mod">
        <pc:chgData name="Danie van der Westhuizen" userId="94ef5486f48e0c43" providerId="LiveId" clId="{371DE828-3A7C-46FC-86A8-798F76C0FA39}" dt="2023-04-18T04:40:05.586" v="899" actId="14100"/>
        <pc:sldMkLst>
          <pc:docMk/>
          <pc:sldMk cId="3036176127" sldId="3618"/>
        </pc:sldMkLst>
      </pc:sldChg>
      <pc:sldChg chg="addSp delSp modSp new mod">
        <pc:chgData name="Danie van der Westhuizen" userId="94ef5486f48e0c43" providerId="LiveId" clId="{371DE828-3A7C-46FC-86A8-798F76C0FA39}" dt="2023-04-18T04:41:07.311" v="956" actId="14100"/>
        <pc:sldMkLst>
          <pc:docMk/>
          <pc:sldMk cId="3061595238" sldId="3619"/>
        </pc:sldMkLst>
      </pc:sldChg>
      <pc:sldChg chg="addSp modSp new mod">
        <pc:chgData name="Danie van der Westhuizen" userId="94ef5486f48e0c43" providerId="LiveId" clId="{371DE828-3A7C-46FC-86A8-798F76C0FA39}" dt="2023-04-18T04:43:27.297" v="1079" actId="14100"/>
        <pc:sldMkLst>
          <pc:docMk/>
          <pc:sldMk cId="3879982283" sldId="3620"/>
        </pc:sldMkLst>
      </pc:sldChg>
      <pc:sldChg chg="addSp modSp new mod">
        <pc:chgData name="Danie van der Westhuizen" userId="94ef5486f48e0c43" providerId="LiveId" clId="{371DE828-3A7C-46FC-86A8-798F76C0FA39}" dt="2023-04-18T04:43:07.876" v="1077" actId="1076"/>
        <pc:sldMkLst>
          <pc:docMk/>
          <pc:sldMk cId="192886567" sldId="3621"/>
        </pc:sldMkLst>
      </pc:sldChg>
      <pc:sldChg chg="modSp add mod">
        <pc:chgData name="Danie van der Westhuizen" userId="94ef5486f48e0c43" providerId="LiveId" clId="{371DE828-3A7C-46FC-86A8-798F76C0FA39}" dt="2023-04-18T04:52:36.950" v="1441" actId="20577"/>
        <pc:sldMkLst>
          <pc:docMk/>
          <pc:sldMk cId="3697643133" sldId="3622"/>
        </pc:sldMkLst>
      </pc:sldChg>
      <pc:sldChg chg="modSp new mod">
        <pc:chgData name="Danie van der Westhuizen" userId="94ef5486f48e0c43" providerId="LiveId" clId="{371DE828-3A7C-46FC-86A8-798F76C0FA39}" dt="2023-04-18T14:31:33.740" v="2746" actId="20577"/>
        <pc:sldMkLst>
          <pc:docMk/>
          <pc:sldMk cId="1493333141" sldId="3623"/>
        </pc:sldMkLst>
      </pc:sldChg>
      <pc:sldChg chg="add">
        <pc:chgData name="Danie van der Westhuizen" userId="94ef5486f48e0c43" providerId="LiveId" clId="{371DE828-3A7C-46FC-86A8-798F76C0FA39}" dt="2023-04-18T05:09:02.268" v="2451"/>
        <pc:sldMkLst>
          <pc:docMk/>
          <pc:sldMk cId="1670116154" sldId="3624"/>
        </pc:sldMkLst>
      </pc:sldChg>
      <pc:sldChg chg="addSp modSp new mod">
        <pc:chgData name="Danie van der Westhuizen" userId="94ef5486f48e0c43" providerId="LiveId" clId="{371DE828-3A7C-46FC-86A8-798F76C0FA39}" dt="2023-04-18T05:37:21.168" v="2701" actId="14100"/>
        <pc:sldMkLst>
          <pc:docMk/>
          <pc:sldMk cId="1950263046" sldId="3625"/>
        </pc:sldMkLst>
      </pc:sldChg>
      <pc:sldChg chg="addSp delSp modSp new mod ord">
        <pc:chgData name="Danie van der Westhuizen" userId="94ef5486f48e0c43" providerId="LiveId" clId="{371DE828-3A7C-46FC-86A8-798F76C0FA39}" dt="2023-04-18T05:33:42.341" v="2622"/>
        <pc:sldMkLst>
          <pc:docMk/>
          <pc:sldMk cId="45812557" sldId="3626"/>
        </pc:sldMkLst>
      </pc:sldChg>
      <pc:sldChg chg="addSp delSp modSp new mod">
        <pc:chgData name="Danie van der Westhuizen" userId="94ef5486f48e0c43" providerId="LiveId" clId="{371DE828-3A7C-46FC-86A8-798F76C0FA39}" dt="2023-04-18T05:40:34.912" v="2738" actId="122"/>
        <pc:sldMkLst>
          <pc:docMk/>
          <pc:sldMk cId="2271064575" sldId="3627"/>
        </pc:sldMkLst>
      </pc:sldChg>
    </pc:docChg>
  </pc:docChgLst>
  <pc:docChgLst>
    <pc:chgData name="Danie van der Westhuizen" userId="94ef5486f48e0c43" providerId="LiveId" clId="{3C0782A3-22B0-4CD6-8390-9923E60D0987}"/>
    <pc:docChg chg="undo custSel addSld modSld sldOrd">
      <pc:chgData name="Danie van der Westhuizen" userId="94ef5486f48e0c43" providerId="LiveId" clId="{3C0782A3-22B0-4CD6-8390-9923E60D0987}" dt="2021-03-02T12:25:48.987" v="2271" actId="113"/>
      <pc:docMkLst>
        <pc:docMk/>
      </pc:docMkLst>
      <pc:sldChg chg="modSp mod">
        <pc:chgData name="Danie van der Westhuizen" userId="94ef5486f48e0c43" providerId="LiveId" clId="{3C0782A3-22B0-4CD6-8390-9923E60D0987}" dt="2021-03-02T09:42:33.090" v="8" actId="6549"/>
        <pc:sldMkLst>
          <pc:docMk/>
          <pc:sldMk cId="1591248734" sldId="3553"/>
        </pc:sldMkLst>
      </pc:sldChg>
      <pc:sldChg chg="modSp mod">
        <pc:chgData name="Danie van der Westhuizen" userId="94ef5486f48e0c43" providerId="LiveId" clId="{3C0782A3-22B0-4CD6-8390-9923E60D0987}" dt="2021-03-02T09:44:45.643" v="200" actId="20577"/>
        <pc:sldMkLst>
          <pc:docMk/>
          <pc:sldMk cId="702513715" sldId="3554"/>
        </pc:sldMkLst>
      </pc:sldChg>
      <pc:sldChg chg="modSp mod">
        <pc:chgData name="Danie van der Westhuizen" userId="94ef5486f48e0c43" providerId="LiveId" clId="{3C0782A3-22B0-4CD6-8390-9923E60D0987}" dt="2021-03-02T10:08:51.091" v="346" actId="20577"/>
        <pc:sldMkLst>
          <pc:docMk/>
          <pc:sldMk cId="144505908" sldId="3556"/>
        </pc:sldMkLst>
      </pc:sldChg>
      <pc:sldChg chg="modSp mod">
        <pc:chgData name="Danie van der Westhuizen" userId="94ef5486f48e0c43" providerId="LiveId" clId="{3C0782A3-22B0-4CD6-8390-9923E60D0987}" dt="2021-03-02T10:10:05.791" v="428" actId="20577"/>
        <pc:sldMkLst>
          <pc:docMk/>
          <pc:sldMk cId="134042054" sldId="3557"/>
        </pc:sldMkLst>
      </pc:sldChg>
      <pc:sldChg chg="modSp mod">
        <pc:chgData name="Danie van der Westhuizen" userId="94ef5486f48e0c43" providerId="LiveId" clId="{3C0782A3-22B0-4CD6-8390-9923E60D0987}" dt="2021-03-02T10:11:26.141" v="478" actId="20577"/>
        <pc:sldMkLst>
          <pc:docMk/>
          <pc:sldMk cId="1916664583" sldId="3559"/>
        </pc:sldMkLst>
      </pc:sldChg>
      <pc:sldChg chg="modSp mod">
        <pc:chgData name="Danie van der Westhuizen" userId="94ef5486f48e0c43" providerId="LiveId" clId="{3C0782A3-22B0-4CD6-8390-9923E60D0987}" dt="2021-03-02T10:12:32.061" v="560" actId="255"/>
        <pc:sldMkLst>
          <pc:docMk/>
          <pc:sldMk cId="2262306204" sldId="3560"/>
        </pc:sldMkLst>
      </pc:sldChg>
      <pc:sldChg chg="modSp mod">
        <pc:chgData name="Danie van der Westhuizen" userId="94ef5486f48e0c43" providerId="LiveId" clId="{3C0782A3-22B0-4CD6-8390-9923E60D0987}" dt="2021-03-02T10:13:26.751" v="599" actId="27636"/>
        <pc:sldMkLst>
          <pc:docMk/>
          <pc:sldMk cId="2267049449" sldId="3561"/>
        </pc:sldMkLst>
      </pc:sldChg>
      <pc:sldChg chg="modSp mod">
        <pc:chgData name="Danie van der Westhuizen" userId="94ef5486f48e0c43" providerId="LiveId" clId="{3C0782A3-22B0-4CD6-8390-9923E60D0987}" dt="2021-03-02T10:10:32.113" v="474" actId="20577"/>
        <pc:sldMkLst>
          <pc:docMk/>
          <pc:sldMk cId="1774900062" sldId="3564"/>
        </pc:sldMkLst>
      </pc:sldChg>
      <pc:sldChg chg="modSp new mod">
        <pc:chgData name="Danie van der Westhuizen" userId="94ef5486f48e0c43" providerId="LiveId" clId="{3C0782A3-22B0-4CD6-8390-9923E60D0987}" dt="2021-03-02T10:36:16.322" v="1294" actId="20577"/>
        <pc:sldMkLst>
          <pc:docMk/>
          <pc:sldMk cId="538695349" sldId="3566"/>
        </pc:sldMkLst>
      </pc:sldChg>
      <pc:sldChg chg="modSp add mod">
        <pc:chgData name="Danie van der Westhuizen" userId="94ef5486f48e0c43" providerId="LiveId" clId="{3C0782A3-22B0-4CD6-8390-9923E60D0987}" dt="2021-03-02T10:37:14.283" v="1325" actId="20577"/>
        <pc:sldMkLst>
          <pc:docMk/>
          <pc:sldMk cId="731301037" sldId="3567"/>
        </pc:sldMkLst>
      </pc:sldChg>
      <pc:sldChg chg="addSp delSp modSp add mod">
        <pc:chgData name="Danie van der Westhuizen" userId="94ef5486f48e0c43" providerId="LiveId" clId="{3C0782A3-22B0-4CD6-8390-9923E60D0987}" dt="2021-03-02T10:54:07.883" v="1633" actId="207"/>
        <pc:sldMkLst>
          <pc:docMk/>
          <pc:sldMk cId="2953600541" sldId="3568"/>
        </pc:sldMkLst>
      </pc:sldChg>
      <pc:sldChg chg="addSp delSp modSp add mod">
        <pc:chgData name="Danie van der Westhuizen" userId="94ef5486f48e0c43" providerId="LiveId" clId="{3C0782A3-22B0-4CD6-8390-9923E60D0987}" dt="2021-03-02T10:54:29.043" v="1636" actId="6549"/>
        <pc:sldMkLst>
          <pc:docMk/>
          <pc:sldMk cId="899701071" sldId="3569"/>
        </pc:sldMkLst>
      </pc:sldChg>
      <pc:sldChg chg="addSp delSp modSp add mod">
        <pc:chgData name="Danie van der Westhuizen" userId="94ef5486f48e0c43" providerId="LiveId" clId="{3C0782A3-22B0-4CD6-8390-9923E60D0987}" dt="2021-03-02T10:53:57.968" v="1631" actId="207"/>
        <pc:sldMkLst>
          <pc:docMk/>
          <pc:sldMk cId="192240843" sldId="3570"/>
        </pc:sldMkLst>
      </pc:sldChg>
      <pc:sldChg chg="modSp new mod">
        <pc:chgData name="Danie van der Westhuizen" userId="94ef5486f48e0c43" providerId="LiveId" clId="{3C0782A3-22B0-4CD6-8390-9923E60D0987}" dt="2021-03-02T12:25:48.987" v="2271" actId="113"/>
        <pc:sldMkLst>
          <pc:docMk/>
          <pc:sldMk cId="364153926" sldId="3571"/>
        </pc:sldMkLst>
      </pc:sldChg>
    </pc:docChg>
  </pc:docChgLst>
  <pc:docChgLst>
    <pc:chgData name="Danie van der Westhuizen" userId="94ef5486f48e0c43" providerId="LiveId" clId="{11CC432E-6109-4307-A282-C6812EEB70E9}"/>
    <pc:docChg chg="custSel addSld delSld modSld">
      <pc:chgData name="Danie van der Westhuizen" userId="94ef5486f48e0c43" providerId="LiveId" clId="{11CC432E-6109-4307-A282-C6812EEB70E9}" dt="2024-04-07T10:00:30.105" v="1092" actId="47"/>
      <pc:docMkLst>
        <pc:docMk/>
      </pc:docMkLst>
      <pc:sldChg chg="modSp mod">
        <pc:chgData name="Danie van der Westhuizen" userId="94ef5486f48e0c43" providerId="LiveId" clId="{11CC432E-6109-4307-A282-C6812EEB70E9}" dt="2024-04-07T09:59:13.990" v="1090" actId="20577"/>
        <pc:sldMkLst>
          <pc:docMk/>
          <pc:sldMk cId="4047111873" sldId="256"/>
        </pc:sldMkLst>
      </pc:sldChg>
      <pc:sldChg chg="del">
        <pc:chgData name="Danie van der Westhuizen" userId="94ef5486f48e0c43" providerId="LiveId" clId="{11CC432E-6109-4307-A282-C6812EEB70E9}" dt="2024-04-07T10:00:30.105" v="1092" actId="47"/>
        <pc:sldMkLst>
          <pc:docMk/>
          <pc:sldMk cId="125562799" sldId="3551"/>
        </pc:sldMkLst>
      </pc:sldChg>
      <pc:sldChg chg="modSp mod">
        <pc:chgData name="Danie van der Westhuizen" userId="94ef5486f48e0c43" providerId="LiveId" clId="{11CC432E-6109-4307-A282-C6812EEB70E9}" dt="2024-04-07T09:14:44.975" v="14" actId="20577"/>
        <pc:sldMkLst>
          <pc:docMk/>
          <pc:sldMk cId="1591248734" sldId="3553"/>
        </pc:sldMkLst>
      </pc:sldChg>
      <pc:sldChg chg="modSp mod">
        <pc:chgData name="Danie van der Westhuizen" userId="94ef5486f48e0c43" providerId="LiveId" clId="{11CC432E-6109-4307-A282-C6812EEB70E9}" dt="2024-04-07T09:26:03.605" v="93" actId="20577"/>
        <pc:sldMkLst>
          <pc:docMk/>
          <pc:sldMk cId="152749327" sldId="3555"/>
        </pc:sldMkLst>
      </pc:sldChg>
      <pc:sldChg chg="modSp mod">
        <pc:chgData name="Danie van der Westhuizen" userId="94ef5486f48e0c43" providerId="LiveId" clId="{11CC432E-6109-4307-A282-C6812EEB70E9}" dt="2024-04-07T09:33:06.248" v="160" actId="6549"/>
        <pc:sldMkLst>
          <pc:docMk/>
          <pc:sldMk cId="144505908" sldId="3556"/>
        </pc:sldMkLst>
      </pc:sldChg>
      <pc:sldChg chg="modSp mod">
        <pc:chgData name="Danie van der Westhuizen" userId="94ef5486f48e0c43" providerId="LiveId" clId="{11CC432E-6109-4307-A282-C6812EEB70E9}" dt="2024-04-07T09:39:25.021" v="393" actId="6549"/>
        <pc:sldMkLst>
          <pc:docMk/>
          <pc:sldMk cId="134042054" sldId="3557"/>
        </pc:sldMkLst>
      </pc:sldChg>
      <pc:sldChg chg="modSp mod">
        <pc:chgData name="Danie van der Westhuizen" userId="94ef5486f48e0c43" providerId="LiveId" clId="{11CC432E-6109-4307-A282-C6812EEB70E9}" dt="2024-04-07T09:50:18.908" v="574" actId="20577"/>
        <pc:sldMkLst>
          <pc:docMk/>
          <pc:sldMk cId="1916664583" sldId="3559"/>
        </pc:sldMkLst>
      </pc:sldChg>
      <pc:sldChg chg="modSp mod">
        <pc:chgData name="Danie van der Westhuizen" userId="94ef5486f48e0c43" providerId="LiveId" clId="{11CC432E-6109-4307-A282-C6812EEB70E9}" dt="2024-04-07T09:43:02.993" v="487" actId="20577"/>
        <pc:sldMkLst>
          <pc:docMk/>
          <pc:sldMk cId="432739744" sldId="3563"/>
        </pc:sldMkLst>
      </pc:sldChg>
      <pc:sldChg chg="modSp mod">
        <pc:chgData name="Danie van der Westhuizen" userId="94ef5486f48e0c43" providerId="LiveId" clId="{11CC432E-6109-4307-A282-C6812EEB70E9}" dt="2024-04-07T09:34:35.809" v="200" actId="20577"/>
        <pc:sldMkLst>
          <pc:docMk/>
          <pc:sldMk cId="1774900062" sldId="3564"/>
        </pc:sldMkLst>
      </pc:sldChg>
      <pc:sldChg chg="modSp mod">
        <pc:chgData name="Danie van der Westhuizen" userId="94ef5486f48e0c43" providerId="LiveId" clId="{11CC432E-6109-4307-A282-C6812EEB70E9}" dt="2024-04-07T09:52:21.014" v="656" actId="20577"/>
        <pc:sldMkLst>
          <pc:docMk/>
          <pc:sldMk cId="2698495442" sldId="3565"/>
        </pc:sldMkLst>
      </pc:sldChg>
      <pc:sldChg chg="modSp mod">
        <pc:chgData name="Danie van der Westhuizen" userId="94ef5486f48e0c43" providerId="LiveId" clId="{11CC432E-6109-4307-A282-C6812EEB70E9}" dt="2024-04-07T09:29:40.886" v="140" actId="20577"/>
        <pc:sldMkLst>
          <pc:docMk/>
          <pc:sldMk cId="1752714188" sldId="3573"/>
        </pc:sldMkLst>
      </pc:sldChg>
      <pc:sldChg chg="modSp mod">
        <pc:chgData name="Danie van der Westhuizen" userId="94ef5486f48e0c43" providerId="LiveId" clId="{11CC432E-6109-4307-A282-C6812EEB70E9}" dt="2024-04-07T09:48:12.078" v="557" actId="20577"/>
        <pc:sldMkLst>
          <pc:docMk/>
          <pc:sldMk cId="3784279267" sldId="3574"/>
        </pc:sldMkLst>
      </pc:sldChg>
      <pc:sldChg chg="modSp mod">
        <pc:chgData name="Danie van der Westhuizen" userId="94ef5486f48e0c43" providerId="LiveId" clId="{11CC432E-6109-4307-A282-C6812EEB70E9}" dt="2024-04-07T09:31:12.512" v="147" actId="33524"/>
        <pc:sldMkLst>
          <pc:docMk/>
          <pc:sldMk cId="2762130703" sldId="3575"/>
        </pc:sldMkLst>
      </pc:sldChg>
      <pc:sldChg chg="modSp mod">
        <pc:chgData name="Danie van der Westhuizen" userId="94ef5486f48e0c43" providerId="LiveId" clId="{11CC432E-6109-4307-A282-C6812EEB70E9}" dt="2024-04-07T09:49:55.557" v="570" actId="20577"/>
        <pc:sldMkLst>
          <pc:docMk/>
          <pc:sldMk cId="2934256349" sldId="3576"/>
        </pc:sldMkLst>
      </pc:sldChg>
      <pc:sldChg chg="del">
        <pc:chgData name="Danie van der Westhuizen" userId="94ef5486f48e0c43" providerId="LiveId" clId="{11CC432E-6109-4307-A282-C6812EEB70E9}" dt="2024-04-07T09:30:25.875" v="141" actId="47"/>
        <pc:sldMkLst>
          <pc:docMk/>
          <pc:sldMk cId="3358402090" sldId="3581"/>
        </pc:sldMkLst>
      </pc:sldChg>
      <pc:sldChg chg="del">
        <pc:chgData name="Danie van der Westhuizen" userId="94ef5486f48e0c43" providerId="LiveId" clId="{11CC432E-6109-4307-A282-C6812EEB70E9}" dt="2024-04-07T09:30:28.248" v="142" actId="47"/>
        <pc:sldMkLst>
          <pc:docMk/>
          <pc:sldMk cId="948798794" sldId="3593"/>
        </pc:sldMkLst>
      </pc:sldChg>
      <pc:sldChg chg="modSp mod">
        <pc:chgData name="Danie van der Westhuizen" userId="94ef5486f48e0c43" providerId="LiveId" clId="{11CC432E-6109-4307-A282-C6812EEB70E9}" dt="2024-04-07T09:28:03.365" v="131" actId="20577"/>
        <pc:sldMkLst>
          <pc:docMk/>
          <pc:sldMk cId="3551629202" sldId="3594"/>
        </pc:sldMkLst>
      </pc:sldChg>
      <pc:sldChg chg="modSp mod">
        <pc:chgData name="Danie van der Westhuizen" userId="94ef5486f48e0c43" providerId="LiveId" clId="{11CC432E-6109-4307-A282-C6812EEB70E9}" dt="2024-04-07T09:45:35.170" v="536" actId="20577"/>
        <pc:sldMkLst>
          <pc:docMk/>
          <pc:sldMk cId="2154704265" sldId="3598"/>
        </pc:sldMkLst>
      </pc:sldChg>
      <pc:sldChg chg="modSp mod">
        <pc:chgData name="Danie van der Westhuizen" userId="94ef5486f48e0c43" providerId="LiveId" clId="{11CC432E-6109-4307-A282-C6812EEB70E9}" dt="2024-04-07T09:58:02.947" v="1081" actId="20577"/>
        <pc:sldMkLst>
          <pc:docMk/>
          <pc:sldMk cId="2334204714" sldId="3599"/>
        </pc:sldMkLst>
      </pc:sldChg>
      <pc:sldChg chg="del">
        <pc:chgData name="Danie van der Westhuizen" userId="94ef5486f48e0c43" providerId="LiveId" clId="{11CC432E-6109-4307-A282-C6812EEB70E9}" dt="2024-04-07T09:30:30.358" v="143" actId="47"/>
        <pc:sldMkLst>
          <pc:docMk/>
          <pc:sldMk cId="663207129" sldId="3615"/>
        </pc:sldMkLst>
      </pc:sldChg>
      <pc:sldChg chg="del">
        <pc:chgData name="Danie van der Westhuizen" userId="94ef5486f48e0c43" providerId="LiveId" clId="{11CC432E-6109-4307-A282-C6812EEB70E9}" dt="2024-04-07T09:30:31.335" v="144" actId="47"/>
        <pc:sldMkLst>
          <pc:docMk/>
          <pc:sldMk cId="3632912428" sldId="3616"/>
        </pc:sldMkLst>
      </pc:sldChg>
      <pc:sldChg chg="modSp mod">
        <pc:chgData name="Danie van der Westhuizen" userId="94ef5486f48e0c43" providerId="LiveId" clId="{11CC432E-6109-4307-A282-C6812EEB70E9}" dt="2024-04-07T09:33:50.237" v="199" actId="20577"/>
        <pc:sldMkLst>
          <pc:docMk/>
          <pc:sldMk cId="1291667860" sldId="3617"/>
        </pc:sldMkLst>
      </pc:sldChg>
      <pc:sldChg chg="modSp mod">
        <pc:chgData name="Danie van der Westhuizen" userId="94ef5486f48e0c43" providerId="LiveId" clId="{11CC432E-6109-4307-A282-C6812EEB70E9}" dt="2024-04-07T09:41:55.838" v="477" actId="20577"/>
        <pc:sldMkLst>
          <pc:docMk/>
          <pc:sldMk cId="3697643133" sldId="3622"/>
        </pc:sldMkLst>
      </pc:sldChg>
      <pc:sldChg chg="del">
        <pc:chgData name="Danie van der Westhuizen" userId="94ef5486f48e0c43" providerId="LiveId" clId="{11CC432E-6109-4307-A282-C6812EEB70E9}" dt="2024-04-07T09:48:31.446" v="558" actId="47"/>
        <pc:sldMkLst>
          <pc:docMk/>
          <pc:sldMk cId="1493333141" sldId="3623"/>
        </pc:sldMkLst>
      </pc:sldChg>
      <pc:sldChg chg="del">
        <pc:chgData name="Danie van der Westhuizen" userId="94ef5486f48e0c43" providerId="LiveId" clId="{11CC432E-6109-4307-A282-C6812EEB70E9}" dt="2024-04-07T09:26:09.935" v="94" actId="47"/>
        <pc:sldMkLst>
          <pc:docMk/>
          <pc:sldMk cId="1950263046" sldId="3625"/>
        </pc:sldMkLst>
      </pc:sldChg>
      <pc:sldChg chg="new del">
        <pc:chgData name="Danie van der Westhuizen" userId="94ef5486f48e0c43" providerId="LiveId" clId="{11CC432E-6109-4307-A282-C6812EEB70E9}" dt="2024-04-07T09:29:05.166" v="133" actId="47"/>
        <pc:sldMkLst>
          <pc:docMk/>
          <pc:sldMk cId="3326564310" sldId="3625"/>
        </pc:sldMkLst>
      </pc:sldChg>
      <pc:sldChg chg="modSp new mod">
        <pc:chgData name="Danie van der Westhuizen" userId="94ef5486f48e0c43" providerId="LiveId" clId="{11CC432E-6109-4307-A282-C6812EEB70E9}" dt="2024-04-07T09:38:21.394" v="353" actId="207"/>
        <pc:sldMkLst>
          <pc:docMk/>
          <pc:sldMk cId="3977387488" sldId="3625"/>
        </pc:sldMkLst>
      </pc:sldChg>
      <pc:sldChg chg="del">
        <pc:chgData name="Danie van der Westhuizen" userId="94ef5486f48e0c43" providerId="LiveId" clId="{11CC432E-6109-4307-A282-C6812EEB70E9}" dt="2024-04-07T09:26:12.912" v="95" actId="47"/>
        <pc:sldMkLst>
          <pc:docMk/>
          <pc:sldMk cId="45812557" sldId="3626"/>
        </pc:sldMkLst>
      </pc:sldChg>
      <pc:sldChg chg="modSp new mod">
        <pc:chgData name="Danie van der Westhuizen" userId="94ef5486f48e0c43" providerId="LiveId" clId="{11CC432E-6109-4307-A282-C6812EEB70E9}" dt="2024-04-07T09:56:12.520" v="967" actId="20577"/>
        <pc:sldMkLst>
          <pc:docMk/>
          <pc:sldMk cId="91283902" sldId="3626"/>
        </pc:sldMkLst>
      </pc:sldChg>
      <pc:sldChg chg="del">
        <pc:chgData name="Danie van der Westhuizen" userId="94ef5486f48e0c43" providerId="LiveId" clId="{11CC432E-6109-4307-A282-C6812EEB70E9}" dt="2024-04-07T09:26:14.268" v="96" actId="47"/>
        <pc:sldMkLst>
          <pc:docMk/>
          <pc:sldMk cId="2271064575" sldId="3627"/>
        </pc:sldMkLst>
      </pc:sldChg>
      <pc:sldChg chg="add">
        <pc:chgData name="Danie van der Westhuizen" userId="94ef5486f48e0c43" providerId="LiveId" clId="{11CC432E-6109-4307-A282-C6812EEB70E9}" dt="2024-04-07T10:00:28.179" v="1091"/>
        <pc:sldMkLst>
          <pc:docMk/>
          <pc:sldMk cId="2603778281" sldId="3627"/>
        </pc:sldMkLst>
      </pc:sldChg>
    </pc:docChg>
  </pc:docChgLst>
  <pc:docChgLst>
    <pc:chgData name="Danie van der Westhuizen" userId="94ef5486f48e0c43" providerId="LiveId" clId="{631AC404-133B-4229-A506-2598E48F0C9E}"/>
    <pc:docChg chg="custSel addSld modSld">
      <pc:chgData name="Danie van der Westhuizen" userId="94ef5486f48e0c43" providerId="LiveId" clId="{631AC404-133B-4229-A506-2598E48F0C9E}" dt="2023-03-13T17:05:24.160" v="29" actId="20577"/>
      <pc:docMkLst>
        <pc:docMk/>
      </pc:docMkLst>
      <pc:sldChg chg="modSp mod">
        <pc:chgData name="Danie van der Westhuizen" userId="94ef5486f48e0c43" providerId="LiveId" clId="{631AC404-133B-4229-A506-2598E48F0C9E}" dt="2023-03-13T17:05:24.160" v="29" actId="20577"/>
        <pc:sldMkLst>
          <pc:docMk/>
          <pc:sldMk cId="1591248734" sldId="3553"/>
        </pc:sldMkLst>
      </pc:sldChg>
      <pc:sldChg chg="addSp delSp modSp mod">
        <pc:chgData name="Danie van der Westhuizen" userId="94ef5486f48e0c43" providerId="LiveId" clId="{631AC404-133B-4229-A506-2598E48F0C9E}" dt="2023-03-13T04:47:18.219" v="22" actId="1076"/>
        <pc:sldMkLst>
          <pc:docMk/>
          <pc:sldMk cId="4077617522" sldId="3562"/>
        </pc:sldMkLst>
      </pc:sldChg>
      <pc:sldChg chg="modSp add mod">
        <pc:chgData name="Danie van der Westhuizen" userId="94ef5486f48e0c43" providerId="LiveId" clId="{631AC404-133B-4229-A506-2598E48F0C9E}" dt="2023-03-13T04:40:43.198" v="9" actId="27636"/>
        <pc:sldMkLst>
          <pc:docMk/>
          <pc:sldMk cId="3358402090" sldId="3581"/>
        </pc:sldMkLst>
      </pc:sldChg>
      <pc:sldChg chg="modSp add mod">
        <pc:chgData name="Danie van der Westhuizen" userId="94ef5486f48e0c43" providerId="LiveId" clId="{631AC404-133B-4229-A506-2598E48F0C9E}" dt="2023-03-13T04:40:59.617" v="15" actId="27636"/>
        <pc:sldMkLst>
          <pc:docMk/>
          <pc:sldMk cId="948798794" sldId="3593"/>
        </pc:sldMkLst>
      </pc:sldChg>
      <pc:sldChg chg="modSp mod">
        <pc:chgData name="Danie van der Westhuizen" userId="94ef5486f48e0c43" providerId="LiveId" clId="{631AC404-133B-4229-A506-2598E48F0C9E}" dt="2023-03-13T16:58:53.677" v="24" actId="20577"/>
        <pc:sldMkLst>
          <pc:docMk/>
          <pc:sldMk cId="2390896782" sldId="3613"/>
        </pc:sldMkLst>
      </pc:sldChg>
      <pc:sldChg chg="modSp mod">
        <pc:chgData name="Danie van der Westhuizen" userId="94ef5486f48e0c43" providerId="LiveId" clId="{631AC404-133B-4229-A506-2598E48F0C9E}" dt="2023-03-13T17:04:40.573" v="27" actId="6549"/>
        <pc:sldMkLst>
          <pc:docMk/>
          <pc:sldMk cId="663207129" sldId="3615"/>
        </pc:sldMkLst>
      </pc:sldChg>
      <pc:sldChg chg="modSp add mod">
        <pc:chgData name="Danie van der Westhuizen" userId="94ef5486f48e0c43" providerId="LiveId" clId="{631AC404-133B-4229-A506-2598E48F0C9E}" dt="2023-03-13T04:46:38.592" v="17" actId="20577"/>
        <pc:sldMkLst>
          <pc:docMk/>
          <pc:sldMk cId="3632912428" sldId="3616"/>
        </pc:sldMkLst>
      </pc:sldChg>
    </pc:docChg>
  </pc:docChgLst>
  <pc:docChgLst>
    <pc:chgData name="Danie van der Westhuizen" userId="94ef5486f48e0c43" providerId="LiveId" clId="{00FB8B07-9E2D-423C-AC29-AF07AF574EDF}"/>
    <pc:docChg chg="undo custSel addSld modSld">
      <pc:chgData name="Danie van der Westhuizen" userId="94ef5486f48e0c43" providerId="LiveId" clId="{00FB8B07-9E2D-423C-AC29-AF07AF574EDF}" dt="2023-02-13T12:28:55.074" v="2232"/>
      <pc:docMkLst>
        <pc:docMk/>
      </pc:docMkLst>
      <pc:sldChg chg="modSp mod">
        <pc:chgData name="Danie van der Westhuizen" userId="94ef5486f48e0c43" providerId="LiveId" clId="{00FB8B07-9E2D-423C-AC29-AF07AF574EDF}" dt="2023-02-13T04:47:06.736" v="2231" actId="20577"/>
        <pc:sldMkLst>
          <pc:docMk/>
          <pc:sldMk cId="4047111873" sldId="256"/>
        </pc:sldMkLst>
      </pc:sldChg>
      <pc:sldChg chg="addSp delSp modSp mod">
        <pc:chgData name="Danie van der Westhuizen" userId="94ef5486f48e0c43" providerId="LiveId" clId="{00FB8B07-9E2D-423C-AC29-AF07AF574EDF}" dt="2023-02-11T09:08:41.026" v="1951" actId="1076"/>
        <pc:sldMkLst>
          <pc:docMk/>
          <pc:sldMk cId="125562799" sldId="3551"/>
        </pc:sldMkLst>
      </pc:sldChg>
      <pc:sldChg chg="modSp mod">
        <pc:chgData name="Danie van der Westhuizen" userId="94ef5486f48e0c43" providerId="LiveId" clId="{00FB8B07-9E2D-423C-AC29-AF07AF574EDF}" dt="2023-02-11T09:18:36.114" v="2223" actId="20577"/>
        <pc:sldMkLst>
          <pc:docMk/>
          <pc:sldMk cId="152403238" sldId="3552"/>
        </pc:sldMkLst>
      </pc:sldChg>
      <pc:sldChg chg="modSp mod">
        <pc:chgData name="Danie van der Westhuizen" userId="94ef5486f48e0c43" providerId="LiveId" clId="{00FB8B07-9E2D-423C-AC29-AF07AF574EDF}" dt="2023-02-11T07:42:34.775" v="125" actId="20577"/>
        <pc:sldMkLst>
          <pc:docMk/>
          <pc:sldMk cId="1591248734" sldId="3553"/>
        </pc:sldMkLst>
      </pc:sldChg>
      <pc:sldChg chg="modSp mod">
        <pc:chgData name="Danie van der Westhuizen" userId="94ef5486f48e0c43" providerId="LiveId" clId="{00FB8B07-9E2D-423C-AC29-AF07AF574EDF}" dt="2023-02-11T07:44:39.205" v="150" actId="20577"/>
        <pc:sldMkLst>
          <pc:docMk/>
          <pc:sldMk cId="152749327" sldId="3555"/>
        </pc:sldMkLst>
      </pc:sldChg>
      <pc:sldChg chg="modSp mod">
        <pc:chgData name="Danie van der Westhuizen" userId="94ef5486f48e0c43" providerId="LiveId" clId="{00FB8B07-9E2D-423C-AC29-AF07AF574EDF}" dt="2023-02-11T08:48:18.222" v="1695" actId="20577"/>
        <pc:sldMkLst>
          <pc:docMk/>
          <pc:sldMk cId="144505908" sldId="3556"/>
        </pc:sldMkLst>
      </pc:sldChg>
      <pc:sldChg chg="modSp mod">
        <pc:chgData name="Danie van der Westhuizen" userId="94ef5486f48e0c43" providerId="LiveId" clId="{00FB8B07-9E2D-423C-AC29-AF07AF574EDF}" dt="2023-02-11T08:50:34.863" v="1799" actId="20577"/>
        <pc:sldMkLst>
          <pc:docMk/>
          <pc:sldMk cId="1916664583" sldId="3559"/>
        </pc:sldMkLst>
      </pc:sldChg>
      <pc:sldChg chg="modSp mod">
        <pc:chgData name="Danie van der Westhuizen" userId="94ef5486f48e0c43" providerId="LiveId" clId="{00FB8B07-9E2D-423C-AC29-AF07AF574EDF}" dt="2023-02-11T08:49:11.608" v="1697" actId="20577"/>
        <pc:sldMkLst>
          <pc:docMk/>
          <pc:sldMk cId="432739744" sldId="3563"/>
        </pc:sldMkLst>
      </pc:sldChg>
      <pc:sldChg chg="modSp mod">
        <pc:chgData name="Danie van der Westhuizen" userId="94ef5486f48e0c43" providerId="LiveId" clId="{00FB8B07-9E2D-423C-AC29-AF07AF574EDF}" dt="2023-02-11T08:48:46.072" v="1696" actId="20577"/>
        <pc:sldMkLst>
          <pc:docMk/>
          <pc:sldMk cId="1774900062" sldId="3564"/>
        </pc:sldMkLst>
      </pc:sldChg>
      <pc:sldChg chg="modSp mod">
        <pc:chgData name="Danie van der Westhuizen" userId="94ef5486f48e0c43" providerId="LiveId" clId="{00FB8B07-9E2D-423C-AC29-AF07AF574EDF}" dt="2023-02-11T09:04:47.955" v="1941" actId="113"/>
        <pc:sldMkLst>
          <pc:docMk/>
          <pc:sldMk cId="2698495442" sldId="3565"/>
        </pc:sldMkLst>
      </pc:sldChg>
      <pc:sldChg chg="modSp mod">
        <pc:chgData name="Danie van der Westhuizen" userId="94ef5486f48e0c43" providerId="LiveId" clId="{00FB8B07-9E2D-423C-AC29-AF07AF574EDF}" dt="2023-02-11T08:42:38.347" v="1291" actId="20577"/>
        <pc:sldMkLst>
          <pc:docMk/>
          <pc:sldMk cId="1752714188" sldId="3573"/>
        </pc:sldMkLst>
      </pc:sldChg>
      <pc:sldChg chg="modSp mod">
        <pc:chgData name="Danie van der Westhuizen" userId="94ef5486f48e0c43" providerId="LiveId" clId="{00FB8B07-9E2D-423C-AC29-AF07AF574EDF}" dt="2023-02-11T09:18:07.750" v="2222" actId="20577"/>
        <pc:sldMkLst>
          <pc:docMk/>
          <pc:sldMk cId="2762130703" sldId="3575"/>
        </pc:sldMkLst>
      </pc:sldChg>
      <pc:sldChg chg="modSp mod">
        <pc:chgData name="Danie van der Westhuizen" userId="94ef5486f48e0c43" providerId="LiveId" clId="{00FB8B07-9E2D-423C-AC29-AF07AF574EDF}" dt="2023-02-11T08:41:15.340" v="1199" actId="20577"/>
        <pc:sldMkLst>
          <pc:docMk/>
          <pc:sldMk cId="3551629202" sldId="3594"/>
        </pc:sldMkLst>
      </pc:sldChg>
      <pc:sldChg chg="modSp mod">
        <pc:chgData name="Danie van der Westhuizen" userId="94ef5486f48e0c43" providerId="LiveId" clId="{00FB8B07-9E2D-423C-AC29-AF07AF574EDF}" dt="2023-02-11T08:47:25.268" v="1627" actId="20577"/>
        <pc:sldMkLst>
          <pc:docMk/>
          <pc:sldMk cId="3185452218" sldId="3596"/>
        </pc:sldMkLst>
      </pc:sldChg>
      <pc:sldChg chg="modSp mod">
        <pc:chgData name="Danie van der Westhuizen" userId="94ef5486f48e0c43" providerId="LiveId" clId="{00FB8B07-9E2D-423C-AC29-AF07AF574EDF}" dt="2023-02-11T08:49:47.787" v="1742" actId="20577"/>
        <pc:sldMkLst>
          <pc:docMk/>
          <pc:sldMk cId="2154704265" sldId="3598"/>
        </pc:sldMkLst>
      </pc:sldChg>
      <pc:sldChg chg="modSp mod">
        <pc:chgData name="Danie van der Westhuizen" userId="94ef5486f48e0c43" providerId="LiveId" clId="{00FB8B07-9E2D-423C-AC29-AF07AF574EDF}" dt="2023-02-11T08:07:31.606" v="227" actId="6549"/>
        <pc:sldMkLst>
          <pc:docMk/>
          <pc:sldMk cId="291965669" sldId="3600"/>
        </pc:sldMkLst>
      </pc:sldChg>
      <pc:sldChg chg="modSp mod">
        <pc:chgData name="Danie van der Westhuizen" userId="94ef5486f48e0c43" providerId="LiveId" clId="{00FB8B07-9E2D-423C-AC29-AF07AF574EDF}" dt="2023-02-11T08:11:19.276" v="274" actId="20577"/>
        <pc:sldMkLst>
          <pc:docMk/>
          <pc:sldMk cId="2768147037" sldId="3601"/>
        </pc:sldMkLst>
      </pc:sldChg>
      <pc:sldChg chg="modSp mod">
        <pc:chgData name="Danie van der Westhuizen" userId="94ef5486f48e0c43" providerId="LiveId" clId="{00FB8B07-9E2D-423C-AC29-AF07AF574EDF}" dt="2023-02-11T08:23:53.706" v="577" actId="20577"/>
        <pc:sldMkLst>
          <pc:docMk/>
          <pc:sldMk cId="815309340" sldId="3602"/>
        </pc:sldMkLst>
      </pc:sldChg>
      <pc:sldChg chg="modSp mod">
        <pc:chgData name="Danie van der Westhuizen" userId="94ef5486f48e0c43" providerId="LiveId" clId="{00FB8B07-9E2D-423C-AC29-AF07AF574EDF}" dt="2023-02-11T08:32:00.768" v="732" actId="20577"/>
        <pc:sldMkLst>
          <pc:docMk/>
          <pc:sldMk cId="1105497482" sldId="3603"/>
        </pc:sldMkLst>
      </pc:sldChg>
      <pc:sldChg chg="addSp delSp modSp new mod">
        <pc:chgData name="Danie van der Westhuizen" userId="94ef5486f48e0c43" providerId="LiveId" clId="{00FB8B07-9E2D-423C-AC29-AF07AF574EDF}" dt="2023-02-11T08:18:13.745" v="337" actId="1076"/>
        <pc:sldMkLst>
          <pc:docMk/>
          <pc:sldMk cId="1525876759" sldId="3605"/>
        </pc:sldMkLst>
      </pc:sldChg>
      <pc:sldChg chg="modSp add mod">
        <pc:chgData name="Danie van der Westhuizen" userId="94ef5486f48e0c43" providerId="LiveId" clId="{00FB8B07-9E2D-423C-AC29-AF07AF574EDF}" dt="2023-02-11T08:23:30.401" v="571" actId="27636"/>
        <pc:sldMkLst>
          <pc:docMk/>
          <pc:sldMk cId="1471430620" sldId="3606"/>
        </pc:sldMkLst>
      </pc:sldChg>
      <pc:sldChg chg="addSp delSp modSp new mod">
        <pc:chgData name="Danie van der Westhuizen" userId="94ef5486f48e0c43" providerId="LiveId" clId="{00FB8B07-9E2D-423C-AC29-AF07AF574EDF}" dt="2023-02-11T09:15:05.964" v="2126" actId="1076"/>
        <pc:sldMkLst>
          <pc:docMk/>
          <pc:sldMk cId="3568934952" sldId="3607"/>
        </pc:sldMkLst>
      </pc:sldChg>
      <pc:sldChg chg="addSp delSp modSp new mod">
        <pc:chgData name="Danie van der Westhuizen" userId="94ef5486f48e0c43" providerId="LiveId" clId="{00FB8B07-9E2D-423C-AC29-AF07AF574EDF}" dt="2023-02-11T08:36:18.168" v="822" actId="1076"/>
        <pc:sldMkLst>
          <pc:docMk/>
          <pc:sldMk cId="298747049" sldId="3608"/>
        </pc:sldMkLst>
      </pc:sldChg>
      <pc:sldChg chg="modSp new mod">
        <pc:chgData name="Danie van der Westhuizen" userId="94ef5486f48e0c43" providerId="LiveId" clId="{00FB8B07-9E2D-423C-AC29-AF07AF574EDF}" dt="2023-02-11T08:38:30.313" v="1043" actId="20577"/>
        <pc:sldMkLst>
          <pc:docMk/>
          <pc:sldMk cId="2931325359" sldId="3609"/>
        </pc:sldMkLst>
      </pc:sldChg>
      <pc:sldChg chg="addSp delSp modSp new mod">
        <pc:chgData name="Danie van der Westhuizen" userId="94ef5486f48e0c43" providerId="LiveId" clId="{00FB8B07-9E2D-423C-AC29-AF07AF574EDF}" dt="2023-02-11T09:13:32.867" v="2088" actId="478"/>
        <pc:sldMkLst>
          <pc:docMk/>
          <pc:sldMk cId="63147700" sldId="3610"/>
        </pc:sldMkLst>
      </pc:sldChg>
      <pc:sldChg chg="modSp add mod">
        <pc:chgData name="Danie van der Westhuizen" userId="94ef5486f48e0c43" providerId="LiveId" clId="{00FB8B07-9E2D-423C-AC29-AF07AF574EDF}" dt="2023-02-11T09:14:17.623" v="2125" actId="20577"/>
        <pc:sldMkLst>
          <pc:docMk/>
          <pc:sldMk cId="562942224" sldId="3611"/>
        </pc:sldMkLst>
      </pc:sldChg>
      <pc:sldChg chg="add">
        <pc:chgData name="Danie van der Westhuizen" userId="94ef5486f48e0c43" providerId="LiveId" clId="{00FB8B07-9E2D-423C-AC29-AF07AF574EDF}" dt="2023-02-13T12:28:55.074" v="2232"/>
        <pc:sldMkLst>
          <pc:docMk/>
          <pc:sldMk cId="3810335509" sldId="3612"/>
        </pc:sldMkLst>
      </pc:sldChg>
    </pc:docChg>
  </pc:docChgLst>
  <pc:docChgLst>
    <pc:chgData name="Danie van der Westhuizen" userId="94ef5486f48e0c43" providerId="LiveId" clId="{0F7AD444-28A1-46DA-9431-DB9AAE6BCE98}"/>
    <pc:docChg chg="undo redo custSel addSld delSld modSld sldOrd">
      <pc:chgData name="Danie van der Westhuizen" userId="94ef5486f48e0c43" providerId="LiveId" clId="{0F7AD444-28A1-46DA-9431-DB9AAE6BCE98}" dt="2022-01-31T11:50:11.937" v="3447" actId="20577"/>
      <pc:docMkLst>
        <pc:docMk/>
      </pc:docMkLst>
      <pc:sldChg chg="modSp mod">
        <pc:chgData name="Danie van der Westhuizen" userId="94ef5486f48e0c43" providerId="LiveId" clId="{0F7AD444-28A1-46DA-9431-DB9AAE6BCE98}" dt="2022-01-31T07:31:25.451" v="15" actId="20577"/>
        <pc:sldMkLst>
          <pc:docMk/>
          <pc:sldMk cId="4047111873" sldId="256"/>
        </pc:sldMkLst>
      </pc:sldChg>
      <pc:sldChg chg="modSp mod">
        <pc:chgData name="Danie van der Westhuizen" userId="94ef5486f48e0c43" providerId="LiveId" clId="{0F7AD444-28A1-46DA-9431-DB9AAE6BCE98}" dt="2022-01-31T09:23:30.925" v="1369" actId="20577"/>
        <pc:sldMkLst>
          <pc:docMk/>
          <pc:sldMk cId="152403238" sldId="3552"/>
        </pc:sldMkLst>
      </pc:sldChg>
      <pc:sldChg chg="modSp mod">
        <pc:chgData name="Danie van der Westhuizen" userId="94ef5486f48e0c43" providerId="LiveId" clId="{0F7AD444-28A1-46DA-9431-DB9AAE6BCE98}" dt="2022-01-31T08:41:11.625" v="205" actId="5793"/>
        <pc:sldMkLst>
          <pc:docMk/>
          <pc:sldMk cId="1591248734" sldId="3553"/>
        </pc:sldMkLst>
      </pc:sldChg>
      <pc:sldChg chg="modSp mod">
        <pc:chgData name="Danie van der Westhuizen" userId="94ef5486f48e0c43" providerId="LiveId" clId="{0F7AD444-28A1-46DA-9431-DB9AAE6BCE98}" dt="2022-01-31T11:50:11.937" v="3447" actId="20577"/>
        <pc:sldMkLst>
          <pc:docMk/>
          <pc:sldMk cId="152749327" sldId="3555"/>
        </pc:sldMkLst>
      </pc:sldChg>
      <pc:sldChg chg="modSp mod">
        <pc:chgData name="Danie van der Westhuizen" userId="94ef5486f48e0c43" providerId="LiveId" clId="{0F7AD444-28A1-46DA-9431-DB9AAE6BCE98}" dt="2022-01-31T09:20:23.845" v="1320" actId="5793"/>
        <pc:sldMkLst>
          <pc:docMk/>
          <pc:sldMk cId="144505908" sldId="3556"/>
        </pc:sldMkLst>
      </pc:sldChg>
      <pc:sldChg chg="modSp mod ord">
        <pc:chgData name="Danie van der Westhuizen" userId="94ef5486f48e0c43" providerId="LiveId" clId="{0F7AD444-28A1-46DA-9431-DB9AAE6BCE98}" dt="2022-01-31T09:22:22.335" v="1343" actId="6549"/>
        <pc:sldMkLst>
          <pc:docMk/>
          <pc:sldMk cId="134042054" sldId="3557"/>
        </pc:sldMkLst>
      </pc:sldChg>
      <pc:sldChg chg="modSp mod">
        <pc:chgData name="Danie van der Westhuizen" userId="94ef5486f48e0c43" providerId="LiveId" clId="{0F7AD444-28A1-46DA-9431-DB9AAE6BCE98}" dt="2022-01-31T09:30:31.035" v="2227" actId="6549"/>
        <pc:sldMkLst>
          <pc:docMk/>
          <pc:sldMk cId="2262306204" sldId="3560"/>
        </pc:sldMkLst>
      </pc:sldChg>
      <pc:sldChg chg="modSp mod">
        <pc:chgData name="Danie van der Westhuizen" userId="94ef5486f48e0c43" providerId="LiveId" clId="{0F7AD444-28A1-46DA-9431-DB9AAE6BCE98}" dt="2022-01-31T09:22:44.015" v="1347" actId="20577"/>
        <pc:sldMkLst>
          <pc:docMk/>
          <pc:sldMk cId="432739744" sldId="3563"/>
        </pc:sldMkLst>
      </pc:sldChg>
      <pc:sldChg chg="modSp add del mod">
        <pc:chgData name="Danie van der Westhuizen" userId="94ef5486f48e0c43" providerId="LiveId" clId="{0F7AD444-28A1-46DA-9431-DB9AAE6BCE98}" dt="2022-01-31T09:18:42.110" v="1197" actId="20577"/>
        <pc:sldMkLst>
          <pc:docMk/>
          <pc:sldMk cId="1774900062" sldId="3564"/>
        </pc:sldMkLst>
      </pc:sldChg>
      <pc:sldChg chg="modSp mod">
        <pc:chgData name="Danie van der Westhuizen" userId="94ef5486f48e0c43" providerId="LiveId" clId="{0F7AD444-28A1-46DA-9431-DB9AAE6BCE98}" dt="2022-01-31T09:28:04.065" v="1940" actId="20577"/>
        <pc:sldMkLst>
          <pc:docMk/>
          <pc:sldMk cId="2698495442" sldId="3565"/>
        </pc:sldMkLst>
      </pc:sldChg>
      <pc:sldChg chg="modSp mod ord">
        <pc:chgData name="Danie van der Westhuizen" userId="94ef5486f48e0c43" providerId="LiveId" clId="{0F7AD444-28A1-46DA-9431-DB9AAE6BCE98}" dt="2022-01-31T08:49:27.520" v="587" actId="20577"/>
        <pc:sldMkLst>
          <pc:docMk/>
          <pc:sldMk cId="1752714188" sldId="3573"/>
        </pc:sldMkLst>
      </pc:sldChg>
      <pc:sldChg chg="del">
        <pc:chgData name="Danie van der Westhuizen" userId="94ef5486f48e0c43" providerId="LiveId" clId="{0F7AD444-28A1-46DA-9431-DB9AAE6BCE98}" dt="2022-01-31T08:36:00.025" v="164" actId="47"/>
        <pc:sldMkLst>
          <pc:docMk/>
          <pc:sldMk cId="3784279267" sldId="3574"/>
        </pc:sldMkLst>
      </pc:sldChg>
      <pc:sldChg chg="modSp mod">
        <pc:chgData name="Danie van der Westhuizen" userId="94ef5486f48e0c43" providerId="LiveId" clId="{0F7AD444-28A1-46DA-9431-DB9AAE6BCE98}" dt="2022-01-31T08:50:12.575" v="669" actId="20577"/>
        <pc:sldMkLst>
          <pc:docMk/>
          <pc:sldMk cId="2762130703" sldId="3575"/>
        </pc:sldMkLst>
      </pc:sldChg>
      <pc:sldChg chg="del">
        <pc:chgData name="Danie van der Westhuizen" userId="94ef5486f48e0c43" providerId="LiveId" clId="{0F7AD444-28A1-46DA-9431-DB9AAE6BCE98}" dt="2022-01-31T08:36:03.770" v="166" actId="47"/>
        <pc:sldMkLst>
          <pc:docMk/>
          <pc:sldMk cId="3522008360" sldId="3577"/>
        </pc:sldMkLst>
      </pc:sldChg>
      <pc:sldChg chg="del">
        <pc:chgData name="Danie van der Westhuizen" userId="94ef5486f48e0c43" providerId="LiveId" clId="{0F7AD444-28A1-46DA-9431-DB9AAE6BCE98}" dt="2022-01-31T08:36:07.005" v="168" actId="47"/>
        <pc:sldMkLst>
          <pc:docMk/>
          <pc:sldMk cId="2748169083" sldId="3578"/>
        </pc:sldMkLst>
      </pc:sldChg>
      <pc:sldChg chg="del">
        <pc:chgData name="Danie van der Westhuizen" userId="94ef5486f48e0c43" providerId="LiveId" clId="{0F7AD444-28A1-46DA-9431-DB9AAE6BCE98}" dt="2022-01-31T08:36:05.670" v="167" actId="47"/>
        <pc:sldMkLst>
          <pc:docMk/>
          <pc:sldMk cId="3210318934" sldId="3579"/>
        </pc:sldMkLst>
      </pc:sldChg>
      <pc:sldChg chg="del">
        <pc:chgData name="Danie van der Westhuizen" userId="94ef5486f48e0c43" providerId="LiveId" clId="{0F7AD444-28A1-46DA-9431-DB9AAE6BCE98}" dt="2022-01-31T08:36:09.910" v="169" actId="47"/>
        <pc:sldMkLst>
          <pc:docMk/>
          <pc:sldMk cId="1363382002" sldId="3580"/>
        </pc:sldMkLst>
      </pc:sldChg>
      <pc:sldChg chg="del">
        <pc:chgData name="Danie van der Westhuizen" userId="94ef5486f48e0c43" providerId="LiveId" clId="{0F7AD444-28A1-46DA-9431-DB9AAE6BCE98}" dt="2022-01-31T08:36:13.100" v="171" actId="47"/>
        <pc:sldMkLst>
          <pc:docMk/>
          <pc:sldMk cId="2766345937" sldId="3581"/>
        </pc:sldMkLst>
      </pc:sldChg>
      <pc:sldChg chg="del">
        <pc:chgData name="Danie van der Westhuizen" userId="94ef5486f48e0c43" providerId="LiveId" clId="{0F7AD444-28A1-46DA-9431-DB9AAE6BCE98}" dt="2022-01-31T08:34:32.690" v="149" actId="47"/>
        <pc:sldMkLst>
          <pc:docMk/>
          <pc:sldMk cId="2678031916" sldId="3582"/>
        </pc:sldMkLst>
      </pc:sldChg>
      <pc:sldChg chg="del">
        <pc:chgData name="Danie van der Westhuizen" userId="94ef5486f48e0c43" providerId="LiveId" clId="{0F7AD444-28A1-46DA-9431-DB9AAE6BCE98}" dt="2022-01-31T08:35:56.470" v="162" actId="47"/>
        <pc:sldMkLst>
          <pc:docMk/>
          <pc:sldMk cId="430661917" sldId="3583"/>
        </pc:sldMkLst>
      </pc:sldChg>
      <pc:sldChg chg="del">
        <pc:chgData name="Danie van der Westhuizen" userId="94ef5486f48e0c43" providerId="LiveId" clId="{0F7AD444-28A1-46DA-9431-DB9AAE6BCE98}" dt="2022-01-31T08:36:11.925" v="170" actId="47"/>
        <pc:sldMkLst>
          <pc:docMk/>
          <pc:sldMk cId="3601357609" sldId="3584"/>
        </pc:sldMkLst>
      </pc:sldChg>
      <pc:sldChg chg="del">
        <pc:chgData name="Danie van der Westhuizen" userId="94ef5486f48e0c43" providerId="LiveId" clId="{0F7AD444-28A1-46DA-9431-DB9AAE6BCE98}" dt="2022-01-31T08:36:15.189" v="172" actId="47"/>
        <pc:sldMkLst>
          <pc:docMk/>
          <pc:sldMk cId="1402524774" sldId="3585"/>
        </pc:sldMkLst>
      </pc:sldChg>
      <pc:sldChg chg="del">
        <pc:chgData name="Danie van der Westhuizen" userId="94ef5486f48e0c43" providerId="LiveId" clId="{0F7AD444-28A1-46DA-9431-DB9AAE6BCE98}" dt="2022-01-31T08:36:18.165" v="173" actId="47"/>
        <pc:sldMkLst>
          <pc:docMk/>
          <pc:sldMk cId="904023066" sldId="3586"/>
        </pc:sldMkLst>
      </pc:sldChg>
      <pc:sldChg chg="del ord">
        <pc:chgData name="Danie van der Westhuizen" userId="94ef5486f48e0c43" providerId="LiveId" clId="{0F7AD444-28A1-46DA-9431-DB9AAE6BCE98}" dt="2022-01-31T09:19:31.190" v="1200" actId="47"/>
        <pc:sldMkLst>
          <pc:docMk/>
          <pc:sldMk cId="2298715835" sldId="3587"/>
        </pc:sldMkLst>
      </pc:sldChg>
      <pc:sldChg chg="add del">
        <pc:chgData name="Danie van der Westhuizen" userId="94ef5486f48e0c43" providerId="LiveId" clId="{0F7AD444-28A1-46DA-9431-DB9AAE6BCE98}" dt="2022-01-31T08:31:16.250" v="138" actId="47"/>
        <pc:sldMkLst>
          <pc:docMk/>
          <pc:sldMk cId="2488717041" sldId="3588"/>
        </pc:sldMkLst>
      </pc:sldChg>
      <pc:sldChg chg="add del">
        <pc:chgData name="Danie van der Westhuizen" userId="94ef5486f48e0c43" providerId="LiveId" clId="{0F7AD444-28A1-46DA-9431-DB9AAE6BCE98}" dt="2022-01-31T08:31:16.999" v="139" actId="47"/>
        <pc:sldMkLst>
          <pc:docMk/>
          <pc:sldMk cId="278528487" sldId="3589"/>
        </pc:sldMkLst>
      </pc:sldChg>
      <pc:sldChg chg="add del">
        <pc:chgData name="Danie van der Westhuizen" userId="94ef5486f48e0c43" providerId="LiveId" clId="{0F7AD444-28A1-46DA-9431-DB9AAE6BCE98}" dt="2022-01-31T08:31:17.575" v="140" actId="47"/>
        <pc:sldMkLst>
          <pc:docMk/>
          <pc:sldMk cId="1733123125" sldId="3590"/>
        </pc:sldMkLst>
      </pc:sldChg>
      <pc:sldChg chg="del">
        <pc:chgData name="Danie van der Westhuizen" userId="94ef5486f48e0c43" providerId="LiveId" clId="{0F7AD444-28A1-46DA-9431-DB9AAE6BCE98}" dt="2022-01-31T08:36:25.365" v="174" actId="47"/>
        <pc:sldMkLst>
          <pc:docMk/>
          <pc:sldMk cId="17131451" sldId="3591"/>
        </pc:sldMkLst>
      </pc:sldChg>
      <pc:sldChg chg="del">
        <pc:chgData name="Danie van der Westhuizen" userId="94ef5486f48e0c43" providerId="LiveId" clId="{0F7AD444-28A1-46DA-9431-DB9AAE6BCE98}" dt="2022-01-31T08:35:58.165" v="163" actId="47"/>
        <pc:sldMkLst>
          <pc:docMk/>
          <pc:sldMk cId="2254875329" sldId="3592"/>
        </pc:sldMkLst>
      </pc:sldChg>
      <pc:sldChg chg="del">
        <pc:chgData name="Danie van der Westhuizen" userId="94ef5486f48e0c43" providerId="LiveId" clId="{0F7AD444-28A1-46DA-9431-DB9AAE6BCE98}" dt="2022-01-31T08:36:02.205" v="165" actId="47"/>
        <pc:sldMkLst>
          <pc:docMk/>
          <pc:sldMk cId="2543643076" sldId="3593"/>
        </pc:sldMkLst>
      </pc:sldChg>
      <pc:sldChg chg="modSp new mod">
        <pc:chgData name="Danie van der Westhuizen" userId="94ef5486f48e0c43" providerId="LiveId" clId="{0F7AD444-28A1-46DA-9431-DB9AAE6BCE98}" dt="2022-01-31T08:48:02.785" v="556" actId="403"/>
        <pc:sldMkLst>
          <pc:docMk/>
          <pc:sldMk cId="3551629202" sldId="3594"/>
        </pc:sldMkLst>
      </pc:sldChg>
      <pc:sldChg chg="modSp new del mod">
        <pc:chgData name="Danie van der Westhuizen" userId="94ef5486f48e0c43" providerId="LiveId" clId="{0F7AD444-28A1-46DA-9431-DB9AAE6BCE98}" dt="2022-01-31T08:33:18.315" v="144" actId="47"/>
        <pc:sldMkLst>
          <pc:docMk/>
          <pc:sldMk cId="3185060371" sldId="3595"/>
        </pc:sldMkLst>
      </pc:sldChg>
      <pc:sldChg chg="modSp new mod">
        <pc:chgData name="Danie van der Westhuizen" userId="94ef5486f48e0c43" providerId="LiveId" clId="{0F7AD444-28A1-46DA-9431-DB9AAE6BCE98}" dt="2022-01-31T09:14:11.866" v="886" actId="20577"/>
        <pc:sldMkLst>
          <pc:docMk/>
          <pc:sldMk cId="3185452218" sldId="3596"/>
        </pc:sldMkLst>
      </pc:sldChg>
      <pc:sldChg chg="modSp mod">
        <pc:chgData name="Danie van der Westhuizen" userId="94ef5486f48e0c43" providerId="LiveId" clId="{0F7AD444-28A1-46DA-9431-DB9AAE6BCE98}" dt="2022-01-31T09:21:20.200" v="1321" actId="21"/>
        <pc:sldMkLst>
          <pc:docMk/>
          <pc:sldMk cId="1182228088" sldId="3597"/>
        </pc:sldMkLst>
      </pc:sldChg>
      <pc:sldChg chg="modSp new mod">
        <pc:chgData name="Danie van der Westhuizen" userId="94ef5486f48e0c43" providerId="LiveId" clId="{0F7AD444-28A1-46DA-9431-DB9AAE6BCE98}" dt="2022-01-31T09:25:33.571" v="1590" actId="20577"/>
        <pc:sldMkLst>
          <pc:docMk/>
          <pc:sldMk cId="2154704265" sldId="3598"/>
        </pc:sldMkLst>
      </pc:sldChg>
      <pc:sldChg chg="modSp new mod">
        <pc:chgData name="Danie van der Westhuizen" userId="94ef5486f48e0c43" providerId="LiveId" clId="{0F7AD444-28A1-46DA-9431-DB9AAE6BCE98}" dt="2022-01-31T09:29:45.001" v="2226" actId="20577"/>
        <pc:sldMkLst>
          <pc:docMk/>
          <pc:sldMk cId="2334204714" sldId="3599"/>
        </pc:sldMkLst>
      </pc:sldChg>
      <pc:sldChg chg="modSp new mod">
        <pc:chgData name="Danie van der Westhuizen" userId="94ef5486f48e0c43" providerId="LiveId" clId="{0F7AD444-28A1-46DA-9431-DB9AAE6BCE98}" dt="2022-01-31T09:56:27.746" v="3127" actId="20577"/>
        <pc:sldMkLst>
          <pc:docMk/>
          <pc:sldMk cId="291965669" sldId="3600"/>
        </pc:sldMkLst>
      </pc:sldChg>
      <pc:sldChg chg="modSp new mod">
        <pc:chgData name="Danie van der Westhuizen" userId="94ef5486f48e0c43" providerId="LiveId" clId="{0F7AD444-28A1-46DA-9431-DB9AAE6BCE98}" dt="2022-01-31T09:57:24.066" v="3165" actId="20577"/>
        <pc:sldMkLst>
          <pc:docMk/>
          <pc:sldMk cId="2768147037" sldId="3601"/>
        </pc:sldMkLst>
      </pc:sldChg>
      <pc:sldChg chg="modSp new mod">
        <pc:chgData name="Danie van der Westhuizen" userId="94ef5486f48e0c43" providerId="LiveId" clId="{0F7AD444-28A1-46DA-9431-DB9AAE6BCE98}" dt="2022-01-31T09:57:44.756" v="3175" actId="20577"/>
        <pc:sldMkLst>
          <pc:docMk/>
          <pc:sldMk cId="815309340" sldId="3602"/>
        </pc:sldMkLst>
      </pc:sldChg>
      <pc:sldChg chg="modSp new mod">
        <pc:chgData name="Danie van der Westhuizen" userId="94ef5486f48e0c43" providerId="LiveId" clId="{0F7AD444-28A1-46DA-9431-DB9AAE6BCE98}" dt="2022-01-31T09:58:15.726" v="3186" actId="122"/>
        <pc:sldMkLst>
          <pc:docMk/>
          <pc:sldMk cId="1105497482" sldId="3603"/>
        </pc:sldMkLst>
      </pc:sldChg>
      <pc:sldChg chg="addSp delSp modSp new mod">
        <pc:chgData name="Danie van der Westhuizen" userId="94ef5486f48e0c43" providerId="LiveId" clId="{0F7AD444-28A1-46DA-9431-DB9AAE6BCE98}" dt="2022-01-31T10:03:46.481" v="3347" actId="1076"/>
        <pc:sldMkLst>
          <pc:docMk/>
          <pc:sldMk cId="3601755867" sldId="3604"/>
        </pc:sldMkLst>
      </pc:sldChg>
    </pc:docChg>
  </pc:docChgLst>
  <pc:docChgLst>
    <pc:chgData name="Danie van der Westhuizen" userId="94ef5486f48e0c43" providerId="LiveId" clId="{7DD801FE-2180-4BB8-B98F-FDEE1E5BC01E}"/>
    <pc:docChg chg="undo custSel addSld modSld">
      <pc:chgData name="Danie van der Westhuizen" userId="94ef5486f48e0c43" providerId="LiveId" clId="{7DD801FE-2180-4BB8-B98F-FDEE1E5BC01E}" dt="2021-05-10T20:04:31.481" v="1033" actId="255"/>
      <pc:docMkLst>
        <pc:docMk/>
      </pc:docMkLst>
      <pc:sldChg chg="modSp mod">
        <pc:chgData name="Danie van der Westhuizen" userId="94ef5486f48e0c43" providerId="LiveId" clId="{7DD801FE-2180-4BB8-B98F-FDEE1E5BC01E}" dt="2021-05-10T19:40:30.842" v="40" actId="20577"/>
        <pc:sldMkLst>
          <pc:docMk/>
          <pc:sldMk cId="4047111873" sldId="256"/>
        </pc:sldMkLst>
      </pc:sldChg>
      <pc:sldChg chg="modSp mod">
        <pc:chgData name="Danie van der Westhuizen" userId="94ef5486f48e0c43" providerId="LiveId" clId="{7DD801FE-2180-4BB8-B98F-FDEE1E5BC01E}" dt="2021-05-10T19:47:23.155" v="415"/>
        <pc:sldMkLst>
          <pc:docMk/>
          <pc:sldMk cId="152403238" sldId="3552"/>
        </pc:sldMkLst>
      </pc:sldChg>
      <pc:sldChg chg="modSp mod">
        <pc:chgData name="Danie van der Westhuizen" userId="94ef5486f48e0c43" providerId="LiveId" clId="{7DD801FE-2180-4BB8-B98F-FDEE1E5BC01E}" dt="2021-05-10T19:42:47.064" v="87" actId="6549"/>
        <pc:sldMkLst>
          <pc:docMk/>
          <pc:sldMk cId="152749327" sldId="3555"/>
        </pc:sldMkLst>
      </pc:sldChg>
      <pc:sldChg chg="modSp mod">
        <pc:chgData name="Danie van der Westhuizen" userId="94ef5486f48e0c43" providerId="LiveId" clId="{7DD801FE-2180-4BB8-B98F-FDEE1E5BC01E}" dt="2021-05-10T19:45:00.621" v="321" actId="20577"/>
        <pc:sldMkLst>
          <pc:docMk/>
          <pc:sldMk cId="144505908" sldId="3556"/>
        </pc:sldMkLst>
      </pc:sldChg>
      <pc:sldChg chg="modSp mod">
        <pc:chgData name="Danie van der Westhuizen" userId="94ef5486f48e0c43" providerId="LiveId" clId="{7DD801FE-2180-4BB8-B98F-FDEE1E5BC01E}" dt="2021-05-10T19:49:07.347" v="532" actId="20577"/>
        <pc:sldMkLst>
          <pc:docMk/>
          <pc:sldMk cId="134042054" sldId="3557"/>
        </pc:sldMkLst>
      </pc:sldChg>
      <pc:sldChg chg="modSp mod">
        <pc:chgData name="Danie van der Westhuizen" userId="94ef5486f48e0c43" providerId="LiveId" clId="{7DD801FE-2180-4BB8-B98F-FDEE1E5BC01E}" dt="2021-05-10T20:03:04.262" v="903" actId="20577"/>
        <pc:sldMkLst>
          <pc:docMk/>
          <pc:sldMk cId="2262306204" sldId="3560"/>
        </pc:sldMkLst>
      </pc:sldChg>
      <pc:sldChg chg="modSp mod">
        <pc:chgData name="Danie van der Westhuizen" userId="94ef5486f48e0c43" providerId="LiveId" clId="{7DD801FE-2180-4BB8-B98F-FDEE1E5BC01E}" dt="2021-05-10T19:51:55.003" v="727" actId="6549"/>
        <pc:sldMkLst>
          <pc:docMk/>
          <pc:sldMk cId="2698495442" sldId="3565"/>
        </pc:sldMkLst>
      </pc:sldChg>
      <pc:sldChg chg="modSp mod">
        <pc:chgData name="Danie van der Westhuizen" userId="94ef5486f48e0c43" providerId="LiveId" clId="{7DD801FE-2180-4BB8-B98F-FDEE1E5BC01E}" dt="2021-05-10T19:46:33.876" v="390" actId="20577"/>
        <pc:sldMkLst>
          <pc:docMk/>
          <pc:sldMk cId="2400418123" sldId="3572"/>
        </pc:sldMkLst>
      </pc:sldChg>
      <pc:sldChg chg="modSp mod">
        <pc:chgData name="Danie van der Westhuizen" userId="94ef5486f48e0c43" providerId="LiveId" clId="{7DD801FE-2180-4BB8-B98F-FDEE1E5BC01E}" dt="2021-05-10T19:53:18.998" v="761" actId="6549"/>
        <pc:sldMkLst>
          <pc:docMk/>
          <pc:sldMk cId="3784279267" sldId="3574"/>
        </pc:sldMkLst>
      </pc:sldChg>
      <pc:sldChg chg="modSp mod">
        <pc:chgData name="Danie van der Westhuizen" userId="94ef5486f48e0c43" providerId="LiveId" clId="{7DD801FE-2180-4BB8-B98F-FDEE1E5BC01E}" dt="2021-05-10T19:43:04.343" v="103" actId="20577"/>
        <pc:sldMkLst>
          <pc:docMk/>
          <pc:sldMk cId="2762130703" sldId="3575"/>
        </pc:sldMkLst>
      </pc:sldChg>
      <pc:sldChg chg="modSp mod">
        <pc:chgData name="Danie van der Westhuizen" userId="94ef5486f48e0c43" providerId="LiveId" clId="{7DD801FE-2180-4BB8-B98F-FDEE1E5BC01E}" dt="2021-05-10T20:02:19.510" v="867" actId="20577"/>
        <pc:sldMkLst>
          <pc:docMk/>
          <pc:sldMk cId="2934256349" sldId="3576"/>
        </pc:sldMkLst>
      </pc:sldChg>
      <pc:sldChg chg="addSp delSp modSp new mod">
        <pc:chgData name="Danie van der Westhuizen" userId="94ef5486f48e0c43" providerId="LiveId" clId="{7DD801FE-2180-4BB8-B98F-FDEE1E5BC01E}" dt="2021-05-10T19:57:28.507" v="792" actId="1076"/>
        <pc:sldMkLst>
          <pc:docMk/>
          <pc:sldMk cId="3522008360" sldId="3577"/>
        </pc:sldMkLst>
      </pc:sldChg>
      <pc:sldChg chg="modSp new mod">
        <pc:chgData name="Danie van der Westhuizen" userId="94ef5486f48e0c43" providerId="LiveId" clId="{7DD801FE-2180-4BB8-B98F-FDEE1E5BC01E}" dt="2021-05-10T19:59:26.981" v="810" actId="113"/>
        <pc:sldMkLst>
          <pc:docMk/>
          <pc:sldMk cId="2748169083" sldId="3578"/>
        </pc:sldMkLst>
      </pc:sldChg>
      <pc:sldChg chg="modSp add mod">
        <pc:chgData name="Danie van der Westhuizen" userId="94ef5486f48e0c43" providerId="LiveId" clId="{7DD801FE-2180-4BB8-B98F-FDEE1E5BC01E}" dt="2021-05-10T20:00:37.810" v="824" actId="113"/>
        <pc:sldMkLst>
          <pc:docMk/>
          <pc:sldMk cId="3210318934" sldId="3579"/>
        </pc:sldMkLst>
      </pc:sldChg>
      <pc:sldChg chg="modSp add mod">
        <pc:chgData name="Danie van der Westhuizen" userId="94ef5486f48e0c43" providerId="LiveId" clId="{7DD801FE-2180-4BB8-B98F-FDEE1E5BC01E}" dt="2021-05-10T19:59:59.258" v="814" actId="27636"/>
        <pc:sldMkLst>
          <pc:docMk/>
          <pc:sldMk cId="1363382002" sldId="3580"/>
        </pc:sldMkLst>
      </pc:sldChg>
      <pc:sldChg chg="addSp delSp modSp add mod">
        <pc:chgData name="Danie van der Westhuizen" userId="94ef5486f48e0c43" providerId="LiveId" clId="{7DD801FE-2180-4BB8-B98F-FDEE1E5BC01E}" dt="2021-05-10T20:04:31.481" v="1033" actId="255"/>
        <pc:sldMkLst>
          <pc:docMk/>
          <pc:sldMk cId="2766345937" sldId="3581"/>
        </pc:sldMkLst>
      </pc:sldChg>
    </pc:docChg>
  </pc:docChgLst>
  <pc:docChgLst>
    <pc:chgData name="Danie van der Westhuizen" userId="94ef5486f48e0c43" providerId="LiveId" clId="{E54E2174-1384-4C41-B677-8D6B95730757}"/>
    <pc:docChg chg="undo custSel addSld delSld modSld sldOrd">
      <pc:chgData name="Danie van der Westhuizen" userId="94ef5486f48e0c43" providerId="LiveId" clId="{E54E2174-1384-4C41-B677-8D6B95730757}" dt="2023-03-13T04:45:31.113" v="2265" actId="20577"/>
      <pc:docMkLst>
        <pc:docMk/>
      </pc:docMkLst>
      <pc:sldChg chg="modSp mod">
        <pc:chgData name="Danie van der Westhuizen" userId="94ef5486f48e0c43" providerId="LiveId" clId="{E54E2174-1384-4C41-B677-8D6B95730757}" dt="2023-03-13T04:42:09.264" v="2123" actId="20577"/>
        <pc:sldMkLst>
          <pc:docMk/>
          <pc:sldMk cId="152403238" sldId="3552"/>
        </pc:sldMkLst>
      </pc:sldChg>
      <pc:sldChg chg="modSp mod">
        <pc:chgData name="Danie van der Westhuizen" userId="94ef5486f48e0c43" providerId="LiveId" clId="{E54E2174-1384-4C41-B677-8D6B95730757}" dt="2023-03-13T04:29:04.259" v="1318" actId="20577"/>
        <pc:sldMkLst>
          <pc:docMk/>
          <pc:sldMk cId="1591248734" sldId="3553"/>
        </pc:sldMkLst>
      </pc:sldChg>
      <pc:sldChg chg="modSp mod">
        <pc:chgData name="Danie van der Westhuizen" userId="94ef5486f48e0c43" providerId="LiveId" clId="{E54E2174-1384-4C41-B677-8D6B95730757}" dt="2023-03-13T03:56:58.910" v="80" actId="20577"/>
        <pc:sldMkLst>
          <pc:docMk/>
          <pc:sldMk cId="152749327" sldId="3555"/>
        </pc:sldMkLst>
      </pc:sldChg>
      <pc:sldChg chg="modSp mod">
        <pc:chgData name="Danie van der Westhuizen" userId="94ef5486f48e0c43" providerId="LiveId" clId="{E54E2174-1384-4C41-B677-8D6B95730757}" dt="2023-03-13T04:09:12.070" v="646" actId="20577"/>
        <pc:sldMkLst>
          <pc:docMk/>
          <pc:sldMk cId="144505908" sldId="3556"/>
        </pc:sldMkLst>
      </pc:sldChg>
      <pc:sldChg chg="modSp mod">
        <pc:chgData name="Danie van der Westhuizen" userId="94ef5486f48e0c43" providerId="LiveId" clId="{E54E2174-1384-4C41-B677-8D6B95730757}" dt="2023-03-13T04:20:38.944" v="1126" actId="27636"/>
        <pc:sldMkLst>
          <pc:docMk/>
          <pc:sldMk cId="432739744" sldId="3563"/>
        </pc:sldMkLst>
      </pc:sldChg>
      <pc:sldChg chg="modSp mod">
        <pc:chgData name="Danie van der Westhuizen" userId="94ef5486f48e0c43" providerId="LiveId" clId="{E54E2174-1384-4C41-B677-8D6B95730757}" dt="2023-03-13T04:18:44.238" v="1052" actId="20577"/>
        <pc:sldMkLst>
          <pc:docMk/>
          <pc:sldMk cId="1774900062" sldId="3564"/>
        </pc:sldMkLst>
      </pc:sldChg>
      <pc:sldChg chg="modSp mod">
        <pc:chgData name="Danie van der Westhuizen" userId="94ef5486f48e0c43" providerId="LiveId" clId="{E54E2174-1384-4C41-B677-8D6B95730757}" dt="2023-03-13T04:37:19.392" v="1924" actId="20577"/>
        <pc:sldMkLst>
          <pc:docMk/>
          <pc:sldMk cId="2698495442" sldId="3565"/>
        </pc:sldMkLst>
      </pc:sldChg>
      <pc:sldChg chg="modSp mod">
        <pc:chgData name="Danie van der Westhuizen" userId="94ef5486f48e0c43" providerId="LiveId" clId="{E54E2174-1384-4C41-B677-8D6B95730757}" dt="2023-03-13T04:07:04.414" v="424" actId="113"/>
        <pc:sldMkLst>
          <pc:docMk/>
          <pc:sldMk cId="1752714188" sldId="3573"/>
        </pc:sldMkLst>
      </pc:sldChg>
      <pc:sldChg chg="modSp add mod">
        <pc:chgData name="Danie van der Westhuizen" userId="94ef5486f48e0c43" providerId="LiveId" clId="{E54E2174-1384-4C41-B677-8D6B95730757}" dt="2023-03-13T04:23:23.276" v="1183" actId="20577"/>
        <pc:sldMkLst>
          <pc:docMk/>
          <pc:sldMk cId="3784279267" sldId="3574"/>
        </pc:sldMkLst>
      </pc:sldChg>
      <pc:sldChg chg="modSp mod">
        <pc:chgData name="Danie van der Westhuizen" userId="94ef5486f48e0c43" providerId="LiveId" clId="{E54E2174-1384-4C41-B677-8D6B95730757}" dt="2023-03-13T04:08:36.176" v="597" actId="20577"/>
        <pc:sldMkLst>
          <pc:docMk/>
          <pc:sldMk cId="2762130703" sldId="3575"/>
        </pc:sldMkLst>
      </pc:sldChg>
      <pc:sldChg chg="modSp add mod">
        <pc:chgData name="Danie van der Westhuizen" userId="94ef5486f48e0c43" providerId="LiveId" clId="{E54E2174-1384-4C41-B677-8D6B95730757}" dt="2023-03-13T04:27:10.653" v="1272" actId="207"/>
        <pc:sldMkLst>
          <pc:docMk/>
          <pc:sldMk cId="2934256349" sldId="3576"/>
        </pc:sldMkLst>
      </pc:sldChg>
      <pc:sldChg chg="modSp mod">
        <pc:chgData name="Danie van der Westhuizen" userId="94ef5486f48e0c43" providerId="LiveId" clId="{E54E2174-1384-4C41-B677-8D6B95730757}" dt="2023-03-13T04:43:26.445" v="2124" actId="20577"/>
        <pc:sldMkLst>
          <pc:docMk/>
          <pc:sldMk cId="948798794" sldId="3593"/>
        </pc:sldMkLst>
      </pc:sldChg>
      <pc:sldChg chg="modSp mod">
        <pc:chgData name="Danie van der Westhuizen" userId="94ef5486f48e0c43" providerId="LiveId" clId="{E54E2174-1384-4C41-B677-8D6B95730757}" dt="2023-03-13T04:01:17.605" v="290" actId="20577"/>
        <pc:sldMkLst>
          <pc:docMk/>
          <pc:sldMk cId="3551629202" sldId="3594"/>
        </pc:sldMkLst>
      </pc:sldChg>
      <pc:sldChg chg="del">
        <pc:chgData name="Danie van der Westhuizen" userId="94ef5486f48e0c43" providerId="LiveId" clId="{E54E2174-1384-4C41-B677-8D6B95730757}" dt="2023-03-13T04:08:45.957" v="598" actId="47"/>
        <pc:sldMkLst>
          <pc:docMk/>
          <pc:sldMk cId="3185452218" sldId="3596"/>
        </pc:sldMkLst>
      </pc:sldChg>
      <pc:sldChg chg="modSp mod">
        <pc:chgData name="Danie van der Westhuizen" userId="94ef5486f48e0c43" providerId="LiveId" clId="{E54E2174-1384-4C41-B677-8D6B95730757}" dt="2023-03-13T04:18:15.857" v="1000" actId="20577"/>
        <pc:sldMkLst>
          <pc:docMk/>
          <pc:sldMk cId="1182228088" sldId="3597"/>
        </pc:sldMkLst>
      </pc:sldChg>
      <pc:sldChg chg="ord">
        <pc:chgData name="Danie van der Westhuizen" userId="94ef5486f48e0c43" providerId="LiveId" clId="{E54E2174-1384-4C41-B677-8D6B95730757}" dt="2023-03-13T04:27:45.435" v="1274"/>
        <pc:sldMkLst>
          <pc:docMk/>
          <pc:sldMk cId="2154704265" sldId="3598"/>
        </pc:sldMkLst>
      </pc:sldChg>
      <pc:sldChg chg="del">
        <pc:chgData name="Danie van der Westhuizen" userId="94ef5486f48e0c43" providerId="LiveId" clId="{E54E2174-1384-4C41-B677-8D6B95730757}" dt="2023-03-13T03:57:09.972" v="81" actId="47"/>
        <pc:sldMkLst>
          <pc:docMk/>
          <pc:sldMk cId="291965669" sldId="3600"/>
        </pc:sldMkLst>
      </pc:sldChg>
      <pc:sldChg chg="del">
        <pc:chgData name="Danie van der Westhuizen" userId="94ef5486f48e0c43" providerId="LiveId" clId="{E54E2174-1384-4C41-B677-8D6B95730757}" dt="2023-03-13T03:57:13.082" v="84" actId="47"/>
        <pc:sldMkLst>
          <pc:docMk/>
          <pc:sldMk cId="2768147037" sldId="3601"/>
        </pc:sldMkLst>
      </pc:sldChg>
      <pc:sldChg chg="del">
        <pc:chgData name="Danie van der Westhuizen" userId="94ef5486f48e0c43" providerId="LiveId" clId="{E54E2174-1384-4C41-B677-8D6B95730757}" dt="2023-03-13T03:57:15.675" v="86" actId="47"/>
        <pc:sldMkLst>
          <pc:docMk/>
          <pc:sldMk cId="815309340" sldId="3602"/>
        </pc:sldMkLst>
      </pc:sldChg>
      <pc:sldChg chg="del">
        <pc:chgData name="Danie van der Westhuizen" userId="94ef5486f48e0c43" providerId="LiveId" clId="{E54E2174-1384-4C41-B677-8D6B95730757}" dt="2023-03-13T03:57:19.800" v="89" actId="47"/>
        <pc:sldMkLst>
          <pc:docMk/>
          <pc:sldMk cId="1105497482" sldId="3603"/>
        </pc:sldMkLst>
      </pc:sldChg>
      <pc:sldChg chg="del">
        <pc:chgData name="Danie van der Westhuizen" userId="94ef5486f48e0c43" providerId="LiveId" clId="{E54E2174-1384-4C41-B677-8D6B95730757}" dt="2023-03-13T03:57:26.006" v="92" actId="47"/>
        <pc:sldMkLst>
          <pc:docMk/>
          <pc:sldMk cId="3601755867" sldId="3604"/>
        </pc:sldMkLst>
      </pc:sldChg>
      <pc:sldChg chg="del">
        <pc:chgData name="Danie van der Westhuizen" userId="94ef5486f48e0c43" providerId="LiveId" clId="{E54E2174-1384-4C41-B677-8D6B95730757}" dt="2023-03-13T03:57:13.832" v="85" actId="47"/>
        <pc:sldMkLst>
          <pc:docMk/>
          <pc:sldMk cId="1525876759" sldId="3605"/>
        </pc:sldMkLst>
      </pc:sldChg>
      <pc:sldChg chg="del">
        <pc:chgData name="Danie van der Westhuizen" userId="94ef5486f48e0c43" providerId="LiveId" clId="{E54E2174-1384-4C41-B677-8D6B95730757}" dt="2023-03-13T03:57:16.863" v="87" actId="47"/>
        <pc:sldMkLst>
          <pc:docMk/>
          <pc:sldMk cId="1471430620" sldId="3606"/>
        </pc:sldMkLst>
      </pc:sldChg>
      <pc:sldChg chg="del">
        <pc:chgData name="Danie van der Westhuizen" userId="94ef5486f48e0c43" providerId="LiveId" clId="{E54E2174-1384-4C41-B677-8D6B95730757}" dt="2023-03-13T03:57:18.472" v="88" actId="47"/>
        <pc:sldMkLst>
          <pc:docMk/>
          <pc:sldMk cId="3568934952" sldId="3607"/>
        </pc:sldMkLst>
      </pc:sldChg>
      <pc:sldChg chg="del">
        <pc:chgData name="Danie van der Westhuizen" userId="94ef5486f48e0c43" providerId="LiveId" clId="{E54E2174-1384-4C41-B677-8D6B95730757}" dt="2023-03-13T03:57:20.612" v="90" actId="47"/>
        <pc:sldMkLst>
          <pc:docMk/>
          <pc:sldMk cId="298747049" sldId="3608"/>
        </pc:sldMkLst>
      </pc:sldChg>
      <pc:sldChg chg="del">
        <pc:chgData name="Danie van der Westhuizen" userId="94ef5486f48e0c43" providerId="LiveId" clId="{E54E2174-1384-4C41-B677-8D6B95730757}" dt="2023-03-13T03:57:25.131" v="91" actId="47"/>
        <pc:sldMkLst>
          <pc:docMk/>
          <pc:sldMk cId="2931325359" sldId="3609"/>
        </pc:sldMkLst>
      </pc:sldChg>
      <pc:sldChg chg="del">
        <pc:chgData name="Danie van der Westhuizen" userId="94ef5486f48e0c43" providerId="LiveId" clId="{E54E2174-1384-4C41-B677-8D6B95730757}" dt="2023-03-13T03:57:11.144" v="82" actId="47"/>
        <pc:sldMkLst>
          <pc:docMk/>
          <pc:sldMk cId="63147700" sldId="3610"/>
        </pc:sldMkLst>
      </pc:sldChg>
      <pc:sldChg chg="del">
        <pc:chgData name="Danie van der Westhuizen" userId="94ef5486f48e0c43" providerId="LiveId" clId="{E54E2174-1384-4C41-B677-8D6B95730757}" dt="2023-03-13T03:57:11.910" v="83" actId="47"/>
        <pc:sldMkLst>
          <pc:docMk/>
          <pc:sldMk cId="562942224" sldId="3611"/>
        </pc:sldMkLst>
      </pc:sldChg>
      <pc:sldChg chg="addSp modSp new mod">
        <pc:chgData name="Danie van der Westhuizen" userId="94ef5486f48e0c43" providerId="LiveId" clId="{E54E2174-1384-4C41-B677-8D6B95730757}" dt="2023-03-13T04:16:43.897" v="888" actId="20577"/>
        <pc:sldMkLst>
          <pc:docMk/>
          <pc:sldMk cId="2390896782" sldId="3613"/>
        </pc:sldMkLst>
      </pc:sldChg>
      <pc:sldChg chg="modSp new mod">
        <pc:chgData name="Danie van der Westhuizen" userId="94ef5486f48e0c43" providerId="LiveId" clId="{E54E2174-1384-4C41-B677-8D6B95730757}" dt="2023-03-13T04:32:31.835" v="1762" actId="20577"/>
        <pc:sldMkLst>
          <pc:docMk/>
          <pc:sldMk cId="1009810009" sldId="3614"/>
        </pc:sldMkLst>
      </pc:sldChg>
      <pc:sldChg chg="modSp new del mod">
        <pc:chgData name="Danie van der Westhuizen" userId="94ef5486f48e0c43" providerId="LiveId" clId="{E54E2174-1384-4C41-B677-8D6B95730757}" dt="2023-03-13T04:22:39.511" v="1179" actId="47"/>
        <pc:sldMkLst>
          <pc:docMk/>
          <pc:sldMk cId="2819596982" sldId="3614"/>
        </pc:sldMkLst>
      </pc:sldChg>
      <pc:sldChg chg="modSp new mod">
        <pc:chgData name="Danie van der Westhuizen" userId="94ef5486f48e0c43" providerId="LiveId" clId="{E54E2174-1384-4C41-B677-8D6B95730757}" dt="2023-03-13T04:45:31.113" v="2265" actId="20577"/>
        <pc:sldMkLst>
          <pc:docMk/>
          <pc:sldMk cId="663207129" sldId="361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43CC75-DF66-FA45-9965-DEEDA5EDB3B5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970791-6C15-154D-AEEB-02EE05551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6385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637C1-0809-7247-99D9-8195A8917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4529" y="1103724"/>
            <a:ext cx="10585327" cy="398505"/>
          </a:xfrm>
        </p:spPr>
        <p:txBody>
          <a:bodyPr>
            <a:noAutofit/>
          </a:bodyPr>
          <a:lstStyle>
            <a:lvl1pPr algn="l">
              <a:defRPr sz="2800" b="1" i="0" baseline="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5CA25E-CF18-C245-9BB5-8E40FBF338D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334530" y="1616532"/>
            <a:ext cx="10585327" cy="4560435"/>
          </a:xfrm>
        </p:spPr>
        <p:txBody>
          <a:bodyPr>
            <a:normAutofit/>
          </a:bodyPr>
          <a:lstStyle>
            <a:lvl1pPr marL="342900" indent="-342900" algn="l">
              <a:buFont typeface="Arial" panose="020B0604020202020204" pitchFamily="34" charset="0"/>
              <a:buChar char="•"/>
              <a:defRPr sz="2400" baseline="0">
                <a:solidFill>
                  <a:schemeClr val="tx1"/>
                </a:solidFill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14401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9661AC-238F-FB4E-8540-C10A06D0C1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7E0514-220F-3F43-BC77-E55956F94E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B3AD53-C140-0D4A-88F5-19039B8D1B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8764479-678C-5D43-B008-AEAA05C30E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22EF8F8-B367-5041-964A-6C003B8FFE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B2773F2-1EC4-2646-928C-F1DA518C7F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9E54D-545E-EF49-BBA9-0C3178E725F2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BB16E4F-433E-0E40-B116-3CB5647DE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92B55E3-350D-F140-A58B-DD9E7B4FD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B8D2D-F85C-4648-B88B-DCE93837E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381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9B35F-4EDC-AA41-BC1E-3E842C403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1CDBFE9-A665-C84D-88A4-E59D29335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9E54D-545E-EF49-BBA9-0C3178E725F2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F9700E-01E0-A34D-9698-EF251B8CD5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EFC064-C8B4-C84D-B36A-87750AD7C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B8D2D-F85C-4648-B88B-DCE93837E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5624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D265DC4-328B-BB41-92DB-C422BFA25D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9E54D-545E-EF49-BBA9-0C3178E725F2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54DE0D9-D24A-1745-907C-1A5A5E56D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BBD05C-E756-5840-929B-880F6C016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B8D2D-F85C-4648-B88B-DCE93837E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938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1FA799-071A-D14C-BB12-1B6F45F03E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2D74EB-8A1E-A34D-9462-71BC5D56F7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C48A42-5501-D341-BBEF-C61FEAA1F2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852613-70A0-E74D-808E-843BE2C98D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9E54D-545E-EF49-BBA9-0C3178E725F2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B1F20B-E973-D647-A1D8-AC0293B292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2EC49C-1F29-E94D-9BA1-EB6974A02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B8D2D-F85C-4648-B88B-DCE93837E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4304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5B2A29-00F7-D341-9440-8C5D8D14F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D47CFFC-28FE-C840-B66D-EFC9FF5537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9F66BE-7C73-4E42-93A5-D7D781702E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FF5E02-A93F-4448-A744-1E440C6559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9E54D-545E-EF49-BBA9-0C3178E725F2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7ABEE7-7C98-7A40-BBA4-4111B83E4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775572-9673-694F-A1E2-C6B57DDD3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B8D2D-F85C-4648-B88B-DCE93837E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8260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BB7BCD-65FE-B644-9866-E3C0D20DAE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761615-B9AC-9745-A82F-0990741C1E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91B843-32C8-3748-A7F7-2C2613C3B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9E54D-545E-EF49-BBA9-0C3178E725F2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1E7954-CE3D-9E45-B496-9F8DEDA39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826B9B-1458-6442-B626-E6566F460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B8D2D-F85C-4648-B88B-DCE93837E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9598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C55E244-2D04-0D47-8E9E-B0B5C0CEAE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DCD195-D520-354E-9BA1-16F1EAD030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9E798-C3FD-6447-BB92-14C1B369D3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9E54D-545E-EF49-BBA9-0C3178E725F2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0F9CFA-37A5-834E-BE55-336D5B602A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D9773C-52E9-AC48-B6C6-6D05803C4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B8D2D-F85C-4648-B88B-DCE93837E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960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637C1-0809-7247-99D9-8195A8917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4530" y="1087396"/>
            <a:ext cx="10585326" cy="414834"/>
          </a:xfrm>
        </p:spPr>
        <p:txBody>
          <a:bodyPr>
            <a:noAutofit/>
          </a:bodyPr>
          <a:lstStyle>
            <a:lvl1pPr algn="l">
              <a:defRPr sz="2800" b="1" i="0" baseline="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5CA25E-CF18-C245-9BB5-8E40FBF338D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334529" y="1567547"/>
            <a:ext cx="10585327" cy="4838018"/>
          </a:xfrm>
        </p:spPr>
        <p:txBody>
          <a:bodyPr>
            <a:normAutofit/>
          </a:bodyPr>
          <a:lstStyle>
            <a:lvl1pPr marL="342900" indent="-342900" algn="l">
              <a:buFont typeface="Arial" panose="020B0604020202020204" pitchFamily="34" charset="0"/>
              <a:buChar char="•"/>
              <a:defRPr sz="24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1495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422650CF-D129-0944-B1B7-9BD9CBDEA9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34530" y="1649186"/>
            <a:ext cx="10585326" cy="4735285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0F3B1C3-F287-9C46-B95D-4950349E7A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4530" y="1087396"/>
            <a:ext cx="10585326" cy="414834"/>
          </a:xfrm>
        </p:spPr>
        <p:txBody>
          <a:bodyPr>
            <a:noAutofit/>
          </a:bodyPr>
          <a:lstStyle>
            <a:lvl1pPr algn="l">
              <a:defRPr sz="2800" b="1" i="0" baseline="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3769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 Conten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6"/>
          <p:cNvSpPr txBox="1">
            <a:spLocks noGrp="1"/>
          </p:cNvSpPr>
          <p:nvPr>
            <p:ph type="title"/>
          </p:nvPr>
        </p:nvSpPr>
        <p:spPr>
          <a:xfrm>
            <a:off x="1342907" y="914759"/>
            <a:ext cx="1068487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1"/>
          </p:nvPr>
        </p:nvSpPr>
        <p:spPr>
          <a:xfrm>
            <a:off x="1342906" y="1600200"/>
            <a:ext cx="5113313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2"/>
          </p:nvPr>
        </p:nvSpPr>
        <p:spPr>
          <a:xfrm>
            <a:off x="6797425" y="1600200"/>
            <a:ext cx="523036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ZA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‹#›</a:t>
            </a:fld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66068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 thruBlk="1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Comparis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1342907" y="924791"/>
            <a:ext cx="1068487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500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body" idx="1"/>
          </p:nvPr>
        </p:nvSpPr>
        <p:spPr>
          <a:xfrm>
            <a:off x="1342906" y="1724891"/>
            <a:ext cx="5154876" cy="4499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body" idx="2"/>
          </p:nvPr>
        </p:nvSpPr>
        <p:spPr>
          <a:xfrm>
            <a:off x="1342906" y="2174875"/>
            <a:ext cx="5154876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body" idx="3"/>
          </p:nvPr>
        </p:nvSpPr>
        <p:spPr>
          <a:xfrm>
            <a:off x="6705600" y="1724890"/>
            <a:ext cx="5310832" cy="4499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0" name="Google Shape;50;p7"/>
          <p:cNvSpPr txBox="1">
            <a:spLocks noGrp="1"/>
          </p:cNvSpPr>
          <p:nvPr>
            <p:ph type="body" idx="4"/>
          </p:nvPr>
        </p:nvSpPr>
        <p:spPr>
          <a:xfrm>
            <a:off x="6705600" y="2174875"/>
            <a:ext cx="5310832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ZA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01760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 thruBlk="1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6BE02E-1FCF-4846-8C2C-0547A4D2EF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4DF0D6-80DE-FB40-890B-443DAC6265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E0EB34-9AB9-184B-AED9-37F9D7ACB0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9E54D-545E-EF49-BBA9-0C3178E725F2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5B0FEB-0EF7-2F42-8F35-100341619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DF0439-6847-FD40-9A59-BA41DB36A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B8D2D-F85C-4648-B88B-DCE93837E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427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58EED-395D-4D43-BC7D-9BEBBA067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328C12-966D-5045-9353-7ABD94B1A5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32C55A-EC9D-1747-9D95-23CBE49BA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9E54D-545E-EF49-BBA9-0C3178E725F2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9D9409-5C27-A849-8808-25915B0B9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3CAFF2-4938-464E-BBFE-3F261D561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B8D2D-F85C-4648-B88B-DCE93837E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201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A3515-6FAF-1840-9817-62D81DBC7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2005EE-EF2C-D546-BE9E-707D2BD443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D4058C-FD20-C14C-BA08-50542B27EC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9E54D-545E-EF49-BBA9-0C3178E725F2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974B8E-6CE1-374E-90C4-3DE065D7F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C91FA0-B041-8747-A211-71EAB0A81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B8D2D-F85C-4648-B88B-DCE93837E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463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89B92-D15F-F846-9A17-DA33854A82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22327D-15F7-F746-B6FD-01B133D203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6969B6-A827-5A42-9331-5117791834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7B8126-C255-2140-9B43-85BC443A1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9E54D-545E-EF49-BBA9-0C3178E725F2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F354A8-9840-CE48-B386-D2DA6D4F4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D3C94B-1CC0-8548-8B80-9F55C9A45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B8D2D-F85C-4648-B88B-DCE93837E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648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2568D9F-41F6-584F-A60F-4D2955A25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1" y="365125"/>
            <a:ext cx="10896599" cy="2949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718335-4244-2140-8DCF-93F21CB293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1" y="3461657"/>
            <a:ext cx="10896599" cy="7511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6255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49" r:id="rId3"/>
    <p:sldLayoutId id="2147483665" r:id="rId4"/>
    <p:sldLayoutId id="2147483666" r:id="rId5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b="1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0FC2ADA-F53E-814C-90AD-21E8137EB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6DD652-EEE7-F24B-9515-22B0CA5F54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0CC879-60F1-DD45-8470-F42EFC88FD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A9E54D-545E-EF49-BBA9-0C3178E725F2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17FE70-0FA2-BA43-9D62-1FB39BF823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704A89-C35B-5047-A53D-C55FEBB5C3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6B8D2D-F85C-4648-B88B-DCE93837E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817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techedusupport.co.za/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fr/cartoon-smiley-questions-puzzle-3082809/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93C1C0-4C1F-B74B-80AF-40A02043A7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7175" y="389862"/>
            <a:ext cx="11630025" cy="379554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GAUTENG DEPARTMENT OF EDUCATION</a:t>
            </a:r>
            <a:b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SEDIBENG EAST/WEST</a:t>
            </a:r>
            <a:b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&amp; GAUTENG EAST</a:t>
            </a:r>
            <a:b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Subject Meeting</a:t>
            </a:r>
            <a:b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Mechanical Technology Specialization</a:t>
            </a:r>
            <a:b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Automotive; Fitting &amp; Machining; Welding &amp; Metalwork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C774AC-01B6-654B-896A-6F5992115C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50471" y="4185404"/>
            <a:ext cx="9144000" cy="887819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22-23 April 2025 – 14:30</a:t>
            </a:r>
          </a:p>
        </p:txBody>
      </p:sp>
    </p:spTree>
    <p:extLst>
      <p:ext uri="{BB962C8B-B14F-4D97-AF65-F5344CB8AC3E}">
        <p14:creationId xmlns:p14="http://schemas.microsoft.com/office/powerpoint/2010/main" val="40471118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245E37-F4A9-4347-A5F4-523AA4F154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cap="all" dirty="0"/>
              <a:t>Mark sheets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1E675D-705E-43D1-9487-B64C77E6A1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ZA" sz="3200" b="0" u="sng" dirty="0"/>
              <a:t>Composite Mark sheet</a:t>
            </a:r>
            <a:r>
              <a:rPr lang="en-ZA" sz="3200" b="0" dirty="0"/>
              <a:t>:</a:t>
            </a:r>
          </a:p>
          <a:p>
            <a:pPr marL="0" indent="0">
              <a:buNone/>
            </a:pPr>
            <a:endParaRPr lang="en-ZA" sz="3200" b="0" dirty="0"/>
          </a:p>
          <a:p>
            <a:pPr>
              <a:lnSpc>
                <a:spcPct val="120000"/>
              </a:lnSpc>
            </a:pPr>
            <a:r>
              <a:rPr lang="en-ZA" sz="3200" b="0" dirty="0"/>
              <a:t>Note the weightings for Grade 10/11 – ENSURE correctness on SASAMS</a:t>
            </a:r>
          </a:p>
          <a:p>
            <a:r>
              <a:rPr lang="en-ZA" sz="3200" b="0" dirty="0"/>
              <a:t>PAT Phase 1 = 50</a:t>
            </a:r>
          </a:p>
          <a:p>
            <a:r>
              <a:rPr lang="en-ZA" sz="3200" b="0" dirty="0"/>
              <a:t>PAT Phase 2 = 50</a:t>
            </a:r>
          </a:p>
          <a:p>
            <a:r>
              <a:rPr lang="en-ZA" sz="3200" b="0" dirty="0"/>
              <a:t>Exam Term 2 = 150  ….. NOT 200</a:t>
            </a:r>
          </a:p>
          <a:p>
            <a:r>
              <a:rPr lang="en-ZA" sz="3200" b="0" dirty="0"/>
              <a:t>PAT Phase 4 = 100</a:t>
            </a:r>
          </a:p>
          <a:p>
            <a:r>
              <a:rPr lang="en-ZA" sz="3200" b="0" dirty="0"/>
              <a:t>PAT mark sheets in PAT documents.</a:t>
            </a:r>
          </a:p>
          <a:p>
            <a:r>
              <a:rPr lang="en-ZA" sz="3200" b="0" dirty="0"/>
              <a:t>Composite Excel spread sheet is available on website for download – even with extended lines.</a:t>
            </a:r>
          </a:p>
          <a:p>
            <a:pPr marL="0" indent="0">
              <a:buNone/>
            </a:pPr>
            <a:endParaRPr lang="en-ZA" b="0" dirty="0"/>
          </a:p>
        </p:txBody>
      </p:sp>
    </p:spTree>
    <p:extLst>
      <p:ext uri="{BB962C8B-B14F-4D97-AF65-F5344CB8AC3E}">
        <p14:creationId xmlns:p14="http://schemas.microsoft.com/office/powerpoint/2010/main" val="1445059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2B3C7-01F3-3B42-393F-5FA41DF1BB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dirty="0"/>
              <a:t>PAT Mark Sheets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70A04E-4671-DD6A-30C5-F89079426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b="0" dirty="0"/>
              <a:t>Educators must adhere to GDE and DBE guidelines!</a:t>
            </a:r>
          </a:p>
          <a:p>
            <a:r>
              <a:rPr lang="en-ZA" b="0" dirty="0"/>
              <a:t>EACH learner MUST have a portfolio of evidence (PAT file) for each grade and specialisation. </a:t>
            </a:r>
          </a:p>
          <a:p>
            <a:r>
              <a:rPr lang="en-ZA" b="0" dirty="0"/>
              <a:t>Automotive Grade 10, Fitting Grade 10 – 12 and Welding Grade 10 – 12: </a:t>
            </a:r>
            <a:br>
              <a:rPr lang="en-ZA" b="0" dirty="0"/>
            </a:br>
            <a:r>
              <a:rPr lang="en-ZA" b="0" dirty="0"/>
              <a:t>New strategy of assessment – Has been discussed in the previous subject meetings AND PAT mediation!</a:t>
            </a:r>
          </a:p>
          <a:p>
            <a:r>
              <a:rPr lang="en-ZA" b="0" dirty="0"/>
              <a:t>PAT moderation – Need the learners files where recording of assessment has been done.</a:t>
            </a:r>
          </a:p>
          <a:p>
            <a:r>
              <a:rPr lang="en-ZA" b="0" dirty="0"/>
              <a:t>INTERNAL MODERATION!!!!</a:t>
            </a:r>
          </a:p>
        </p:txBody>
      </p:sp>
    </p:spTree>
    <p:extLst>
      <p:ext uri="{BB962C8B-B14F-4D97-AF65-F5344CB8AC3E}">
        <p14:creationId xmlns:p14="http://schemas.microsoft.com/office/powerpoint/2010/main" val="12916678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1E4B53-B273-986C-18E4-28A95F0846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dirty="0"/>
              <a:t>Grade 12 Fitting and Welding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DCDCE22-5E04-E7C4-45A9-685946BF4D6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66109" y="1603287"/>
            <a:ext cx="8890109" cy="4355385"/>
          </a:xfrm>
        </p:spPr>
      </p:pic>
    </p:spTree>
    <p:extLst>
      <p:ext uri="{BB962C8B-B14F-4D97-AF65-F5344CB8AC3E}">
        <p14:creationId xmlns:p14="http://schemas.microsoft.com/office/powerpoint/2010/main" val="30361761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C860F0-5462-72E9-BD37-FFF4695BEF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dirty="0"/>
              <a:t>Gr10 Automotive, Gr10-12 Fitting and Welding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AD02BF6-43A7-8B3C-034B-7DC4DA12EED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54587" y="1632490"/>
            <a:ext cx="10220306" cy="4138113"/>
          </a:xfrm>
        </p:spPr>
      </p:pic>
    </p:spTree>
    <p:extLst>
      <p:ext uri="{BB962C8B-B14F-4D97-AF65-F5344CB8AC3E}">
        <p14:creationId xmlns:p14="http://schemas.microsoft.com/office/powerpoint/2010/main" val="30615952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28DD6-EEA6-D8E5-5DA5-09C20A6CB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dirty="0"/>
              <a:t>Composite Mark Sheet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8087D2-0BA7-6B30-2B3F-10139463E7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/>
              <a:t>Complete composite mark sheet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A1FD146-C797-FC3E-6CB3-7BBDDD5F238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-1" b="17424"/>
          <a:stretch/>
        </p:blipFill>
        <p:spPr>
          <a:xfrm>
            <a:off x="2396949" y="1922375"/>
            <a:ext cx="6837485" cy="4705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8865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E33BE-439D-4383-A3D5-DE7DF20063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dirty="0"/>
              <a:t>Baseline assessments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6AECF0-3755-40EC-A265-0EC2874832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sz="2800" b="0" dirty="0"/>
              <a:t>Baseline assessment to be conducted for Grade 11 and 12 </a:t>
            </a:r>
            <a:r>
              <a:rPr lang="en-ZA" sz="2800" dirty="0"/>
              <a:t>BEFORE</a:t>
            </a:r>
            <a:r>
              <a:rPr lang="en-ZA" sz="2800" b="0" dirty="0"/>
              <a:t> EACH TOPIC!</a:t>
            </a:r>
          </a:p>
          <a:p>
            <a:r>
              <a:rPr lang="en-ZA" sz="2800" b="0" dirty="0"/>
              <a:t>Baseline assessment proof be available on school visits.</a:t>
            </a:r>
          </a:p>
          <a:p>
            <a:r>
              <a:rPr lang="en-ZA" sz="2800" b="0" dirty="0"/>
              <a:t>Educator still do not conduct baseline assessments!</a:t>
            </a:r>
          </a:p>
          <a:p>
            <a:r>
              <a:rPr lang="en-ZA" sz="2800" b="0" dirty="0"/>
              <a:t>Requirement now from DBE Curriculum. </a:t>
            </a:r>
          </a:p>
          <a:p>
            <a:r>
              <a:rPr lang="en-ZA" sz="2800" b="0" dirty="0"/>
              <a:t>Determine content knowledge carried over from 2023.</a:t>
            </a:r>
          </a:p>
          <a:p>
            <a:r>
              <a:rPr lang="en-ZA" sz="2800" b="0" dirty="0"/>
              <a:t>Shortcomings in content knowledge to be addressed in teaching and lessons.</a:t>
            </a:r>
          </a:p>
          <a:p>
            <a:endParaRPr lang="en-ZA" b="0" dirty="0"/>
          </a:p>
        </p:txBody>
      </p:sp>
    </p:spTree>
    <p:extLst>
      <p:ext uri="{BB962C8B-B14F-4D97-AF65-F5344CB8AC3E}">
        <p14:creationId xmlns:p14="http://schemas.microsoft.com/office/powerpoint/2010/main" val="17749000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3F223D-049F-45E0-BD24-E9C965CCE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cap="all" dirty="0"/>
              <a:t>Term 2 Formal Assessments – Grade 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1091F3-756F-41BF-A5E5-9B1F6077E5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sz="2800" b="0" dirty="0"/>
              <a:t>Grade 12 – EXAMINATION – 3 hours (180 minutes.)</a:t>
            </a:r>
          </a:p>
          <a:p>
            <a:r>
              <a:rPr lang="en-ZA" sz="2800" b="0" dirty="0"/>
              <a:t>COMMON paper from GDE – </a:t>
            </a:r>
            <a:r>
              <a:rPr lang="en-ZA" sz="2800" dirty="0">
                <a:solidFill>
                  <a:srgbClr val="FF0000"/>
                </a:solidFill>
              </a:rPr>
              <a:t>18 JUNE 2025, morning session</a:t>
            </a:r>
            <a:r>
              <a:rPr lang="en-ZA" sz="2800" b="0" dirty="0"/>
              <a:t>.</a:t>
            </a:r>
          </a:p>
          <a:p>
            <a:r>
              <a:rPr lang="en-ZA" sz="2800" b="0" dirty="0"/>
              <a:t>Topics same as in pre-moderation tool.</a:t>
            </a:r>
          </a:p>
          <a:p>
            <a:r>
              <a:rPr lang="en-ZA" sz="2800" b="0" dirty="0"/>
              <a:t>NB!! To be on par with curriculum delivery!</a:t>
            </a:r>
          </a:p>
          <a:p>
            <a:r>
              <a:rPr lang="en-ZA" sz="2800" b="0" dirty="0"/>
              <a:t>DO NOT RUSH!!!!!!!</a:t>
            </a:r>
          </a:p>
          <a:p>
            <a:r>
              <a:rPr lang="en-ZA" sz="2800" b="0" dirty="0"/>
              <a:t>D.H. To MODERATE!!</a:t>
            </a:r>
          </a:p>
          <a:p>
            <a:r>
              <a:rPr lang="en-ZA" sz="2800" b="0" dirty="0"/>
              <a:t>ONLY work done in Term 1 and 2 to be assessed.</a:t>
            </a:r>
          </a:p>
          <a:p>
            <a:endParaRPr lang="en-ZA" sz="2800" b="0" dirty="0"/>
          </a:p>
        </p:txBody>
      </p:sp>
    </p:spTree>
    <p:extLst>
      <p:ext uri="{BB962C8B-B14F-4D97-AF65-F5344CB8AC3E}">
        <p14:creationId xmlns:p14="http://schemas.microsoft.com/office/powerpoint/2010/main" val="1340420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3F223D-049F-45E0-BD24-E9C965CCE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cap="all" dirty="0"/>
              <a:t>Term 2 Formal Assessments – Grade 10 – 11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1091F3-756F-41BF-A5E5-9B1F6077E5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ZA" sz="2800" dirty="0"/>
              <a:t>ONLY</a:t>
            </a:r>
            <a:r>
              <a:rPr lang="en-ZA" sz="2800" b="0" dirty="0"/>
              <a:t> Weightings in pre-moderation tool to be used.</a:t>
            </a:r>
          </a:p>
          <a:p>
            <a:r>
              <a:rPr lang="en-ZA" sz="2800" dirty="0">
                <a:solidFill>
                  <a:srgbClr val="FF0000"/>
                </a:solidFill>
              </a:rPr>
              <a:t>150 marks – 2½ hours (150 minutes).</a:t>
            </a:r>
          </a:p>
          <a:p>
            <a:r>
              <a:rPr lang="en-ZA" sz="2800" dirty="0">
                <a:solidFill>
                  <a:srgbClr val="FF0000"/>
                </a:solidFill>
              </a:rPr>
              <a:t>USE PRE-Moderation tool weighting!! NOTHING ELSE…..</a:t>
            </a:r>
          </a:p>
          <a:p>
            <a:r>
              <a:rPr lang="en-ZA" sz="2800" dirty="0"/>
              <a:t>Set own examinations. (PLC welcome – MUST inform DSA of PLC)</a:t>
            </a:r>
          </a:p>
          <a:p>
            <a:r>
              <a:rPr lang="en-ZA" sz="2800" b="0" dirty="0"/>
              <a:t>D.H. To PRE-MODERATE!!</a:t>
            </a:r>
          </a:p>
          <a:p>
            <a:r>
              <a:rPr lang="en-ZA" sz="2800" b="0" dirty="0"/>
              <a:t>PLC leaders to send me email on schools participating.</a:t>
            </a:r>
          </a:p>
          <a:p>
            <a:r>
              <a:rPr lang="en-ZA" sz="2800" b="0" dirty="0"/>
              <a:t>ONLY work done in Term 1 and 2 to be assessed.</a:t>
            </a:r>
          </a:p>
          <a:p>
            <a:r>
              <a:rPr lang="en-ZA" sz="2800" dirty="0">
                <a:solidFill>
                  <a:srgbClr val="FF0000"/>
                </a:solidFill>
              </a:rPr>
              <a:t>MUST be approved by district as per policy!!</a:t>
            </a:r>
          </a:p>
          <a:p>
            <a:r>
              <a:rPr lang="en-ZA" sz="2800" dirty="0">
                <a:solidFill>
                  <a:srgbClr val="FF0000"/>
                </a:solidFill>
              </a:rPr>
              <a:t>FINAL submission date: 5 MAY 2025.</a:t>
            </a:r>
          </a:p>
          <a:p>
            <a:r>
              <a:rPr lang="en-ZA" sz="2800" dirty="0">
                <a:solidFill>
                  <a:srgbClr val="FF0000"/>
                </a:solidFill>
              </a:rPr>
              <a:t>MUST be submitted WITH pre-moderation report AND Blooms!</a:t>
            </a:r>
          </a:p>
          <a:p>
            <a:endParaRPr lang="en-ZA" sz="2800" b="0" dirty="0"/>
          </a:p>
        </p:txBody>
      </p:sp>
    </p:spTree>
    <p:extLst>
      <p:ext uri="{BB962C8B-B14F-4D97-AF65-F5344CB8AC3E}">
        <p14:creationId xmlns:p14="http://schemas.microsoft.com/office/powerpoint/2010/main" val="36976431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3C5EE-9178-4968-B52D-D9A2C108E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cap="all" dirty="0"/>
              <a:t>Informal assessments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450C7E-631D-4D60-B76C-398AD84D1F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b="0" dirty="0"/>
              <a:t>Informal assessment </a:t>
            </a:r>
            <a:r>
              <a:rPr lang="en-ZA" dirty="0"/>
              <a:t>MUST</a:t>
            </a:r>
            <a:r>
              <a:rPr lang="en-ZA" b="0" dirty="0"/>
              <a:t> be done! School visits shows lack of informal assessments in learners' books!</a:t>
            </a:r>
          </a:p>
          <a:p>
            <a:r>
              <a:rPr lang="en-ZA" b="0" dirty="0"/>
              <a:t>Grade 10/11 can previous exam/test papers be used as extra assessments/homework</a:t>
            </a:r>
          </a:p>
          <a:p>
            <a:r>
              <a:rPr lang="en-ZA" dirty="0"/>
              <a:t>Grade 12 – NB!!! – Use last 5 NSC papers as top-up to informal assessments given to candidates – currently not happening!</a:t>
            </a:r>
          </a:p>
          <a:p>
            <a:r>
              <a:rPr lang="en-ZA" b="0" dirty="0"/>
              <a:t>Informal assessments to be done in learners' books.</a:t>
            </a:r>
          </a:p>
          <a:p>
            <a:r>
              <a:rPr lang="en-ZA" b="0" dirty="0"/>
              <a:t>D.H. To monitor informal assessments</a:t>
            </a:r>
          </a:p>
          <a:p>
            <a:r>
              <a:rPr lang="en-ZA" b="0" dirty="0"/>
              <a:t>GDE will monitor informal assessments and must report back to DBE on amount and progress of informal assessments.</a:t>
            </a:r>
          </a:p>
          <a:p>
            <a:r>
              <a:rPr lang="en-ZA" dirty="0">
                <a:solidFill>
                  <a:srgbClr val="FF0000"/>
                </a:solidFill>
              </a:rPr>
              <a:t>Poor 2024 SBA marks – shows CLEARLY lack of informal assessments!</a:t>
            </a:r>
          </a:p>
        </p:txBody>
      </p:sp>
    </p:spTree>
    <p:extLst>
      <p:ext uri="{BB962C8B-B14F-4D97-AF65-F5344CB8AC3E}">
        <p14:creationId xmlns:p14="http://schemas.microsoft.com/office/powerpoint/2010/main" val="4327397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151555-88F2-42DA-9607-B3A0ED2DD5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dirty="0"/>
              <a:t>PAT Tasks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5E7DAB-6113-4E5B-94A6-B48DFB644F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b="0" dirty="0"/>
              <a:t>PAT tasks on website for download.</a:t>
            </a:r>
          </a:p>
          <a:p>
            <a:r>
              <a:rPr lang="en-ZA" b="0" dirty="0"/>
              <a:t>Mediation on ALL PAT was conducted on 10/12-13 February 2025 by GDE and on 12/13 March by DBE.</a:t>
            </a:r>
          </a:p>
          <a:p>
            <a:r>
              <a:rPr lang="en-ZA" b="0" dirty="0"/>
              <a:t>Guidelines and requirements was clearly indicated in the mediation.</a:t>
            </a:r>
          </a:p>
          <a:p>
            <a:r>
              <a:rPr lang="en-ZA" b="0" dirty="0"/>
              <a:t>DH’s to monitor PAT progress – not happening…..</a:t>
            </a:r>
          </a:p>
          <a:p>
            <a:r>
              <a:rPr lang="en-ZA" b="0" dirty="0"/>
              <a:t>Lack of proper planning still a challenge!</a:t>
            </a:r>
          </a:p>
          <a:p>
            <a:r>
              <a:rPr lang="en-ZA" dirty="0"/>
              <a:t>No planning </a:t>
            </a:r>
            <a:r>
              <a:rPr lang="en-ZA" b="0" dirty="0"/>
              <a:t>– educator + DH + principal mediation session to resolve challenge….</a:t>
            </a:r>
          </a:p>
          <a:p>
            <a:r>
              <a:rPr lang="en-ZA" b="0" dirty="0"/>
              <a:t>PAT mediation videos available on website.</a:t>
            </a:r>
          </a:p>
        </p:txBody>
      </p:sp>
    </p:spTree>
    <p:extLst>
      <p:ext uri="{BB962C8B-B14F-4D97-AF65-F5344CB8AC3E}">
        <p14:creationId xmlns:p14="http://schemas.microsoft.com/office/powerpoint/2010/main" val="2154704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478BD7-125C-4DA9-87B4-9D91ACA05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062DA9-EE6C-4A70-9A42-5859973DDF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ZA" b="0" dirty="0"/>
              <a:t>Welcome and Register.</a:t>
            </a:r>
          </a:p>
          <a:p>
            <a:pPr marL="457200" indent="-457200">
              <a:buFont typeface="+mj-lt"/>
              <a:buAutoNum type="arabicPeriod"/>
            </a:pPr>
            <a:r>
              <a:rPr lang="en-ZA" b="0" dirty="0"/>
              <a:t>Statistics for GDE. </a:t>
            </a:r>
          </a:p>
          <a:p>
            <a:pPr marL="457200" indent="-457200">
              <a:buFont typeface="+mj-lt"/>
              <a:buAutoNum type="arabicPeriod"/>
            </a:pPr>
            <a:r>
              <a:rPr lang="en-ZA" b="0" dirty="0"/>
              <a:t>Management Plan</a:t>
            </a:r>
          </a:p>
          <a:p>
            <a:pPr marL="457200" indent="-457200">
              <a:buFont typeface="+mj-lt"/>
              <a:buAutoNum type="arabicPeriod"/>
            </a:pPr>
            <a:r>
              <a:rPr lang="en-ZA" b="0" dirty="0"/>
              <a:t>Curriculum delivery and ATP completion</a:t>
            </a:r>
          </a:p>
          <a:p>
            <a:pPr marL="457200" indent="-457200">
              <a:buFont typeface="+mj-lt"/>
              <a:buAutoNum type="arabicPeriod"/>
            </a:pPr>
            <a:r>
              <a:rPr lang="en-ZA" b="0" dirty="0"/>
              <a:t>School visits and Support</a:t>
            </a:r>
          </a:p>
          <a:p>
            <a:pPr marL="457200" indent="-457200">
              <a:buFont typeface="+mj-lt"/>
              <a:buAutoNum type="arabicPeriod"/>
            </a:pPr>
            <a:r>
              <a:rPr lang="en-ZA" b="0"/>
              <a:t>Mark sheets and P</a:t>
            </a:r>
            <a:r>
              <a:rPr lang="en-ZA" b="0" cap="all"/>
              <a:t>at</a:t>
            </a:r>
            <a:r>
              <a:rPr lang="en-ZA" b="0"/>
              <a:t> mark sheets.</a:t>
            </a:r>
            <a:endParaRPr lang="en-ZA" b="0" dirty="0"/>
          </a:p>
          <a:p>
            <a:pPr marL="457200" indent="-457200">
              <a:buFont typeface="+mj-lt"/>
              <a:buAutoNum type="arabicPeriod"/>
            </a:pPr>
            <a:r>
              <a:rPr lang="en-ZA" b="0" dirty="0"/>
              <a:t>Baseline assessments. </a:t>
            </a:r>
          </a:p>
          <a:p>
            <a:pPr marL="457200" indent="-457200">
              <a:buFont typeface="+mj-lt"/>
              <a:buAutoNum type="arabicPeriod"/>
            </a:pPr>
            <a:r>
              <a:rPr lang="en-ZA" b="0" dirty="0"/>
              <a:t>Term 2 Formal Assessment.</a:t>
            </a:r>
          </a:p>
          <a:p>
            <a:pPr marL="457200" indent="-457200">
              <a:buFont typeface="+mj-lt"/>
              <a:buAutoNum type="arabicPeriod"/>
            </a:pPr>
            <a:r>
              <a:rPr lang="en-ZA" b="0" dirty="0"/>
              <a:t>Informal assessments.</a:t>
            </a:r>
          </a:p>
          <a:p>
            <a:pPr marL="457200" indent="-457200">
              <a:buFont typeface="+mj-lt"/>
              <a:buAutoNum type="arabicPeriod"/>
            </a:pPr>
            <a:r>
              <a:rPr lang="en-ZA" b="0" dirty="0"/>
              <a:t>PAT</a:t>
            </a:r>
          </a:p>
          <a:p>
            <a:pPr marL="457200" indent="-457200">
              <a:buFont typeface="+mj-lt"/>
              <a:buAutoNum type="arabicPeriod"/>
            </a:pPr>
            <a:r>
              <a:rPr lang="en-ZA" b="0" dirty="0"/>
              <a:t>SBA District Moderation</a:t>
            </a:r>
          </a:p>
          <a:p>
            <a:pPr marL="457200" indent="-457200">
              <a:buFont typeface="+mj-lt"/>
              <a:buAutoNum type="arabicPeriod"/>
            </a:pPr>
            <a:r>
              <a:rPr lang="en-ZA" b="0" dirty="0"/>
              <a:t>PAT Phase 1 Moderation</a:t>
            </a:r>
          </a:p>
          <a:p>
            <a:pPr marL="457200" indent="-457200">
              <a:buFont typeface="+mj-lt"/>
              <a:buAutoNum type="arabicPeriod"/>
            </a:pPr>
            <a:r>
              <a:rPr lang="en-ZA" b="0" dirty="0"/>
              <a:t>Registers.</a:t>
            </a:r>
          </a:p>
          <a:p>
            <a:pPr marL="457200" indent="-457200">
              <a:buFont typeface="+mj-lt"/>
              <a:buAutoNum type="arabicPeriod"/>
            </a:pPr>
            <a:r>
              <a:rPr lang="en-ZA" b="0" dirty="0"/>
              <a:t>Training.</a:t>
            </a:r>
          </a:p>
          <a:p>
            <a:pPr marL="457200" indent="-457200">
              <a:buFont typeface="+mj-lt"/>
              <a:buAutoNum type="arabicPeriod"/>
            </a:pPr>
            <a:r>
              <a:rPr lang="en-ZA" b="0" dirty="0"/>
              <a:t>SSIP</a:t>
            </a:r>
          </a:p>
          <a:p>
            <a:pPr marL="457200" indent="-457200">
              <a:buFont typeface="+mj-lt"/>
              <a:buAutoNum type="arabicPeriod"/>
            </a:pPr>
            <a:r>
              <a:rPr lang="en-ZA" b="0" dirty="0"/>
              <a:t>PLC</a:t>
            </a:r>
          </a:p>
          <a:p>
            <a:pPr marL="457200" indent="-457200">
              <a:buFont typeface="+mj-lt"/>
              <a:buAutoNum type="arabicPeriod"/>
            </a:pPr>
            <a:r>
              <a:rPr lang="en-ZA" b="0" dirty="0"/>
              <a:t>Website</a:t>
            </a:r>
          </a:p>
          <a:p>
            <a:pPr marL="457200" indent="-457200">
              <a:buFont typeface="+mj-lt"/>
              <a:buAutoNum type="arabicPeriod"/>
            </a:pPr>
            <a:r>
              <a:rPr lang="en-ZA" b="0" dirty="0"/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1524032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C1D071-2CE6-47F7-8AAB-47799F739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dirty="0"/>
              <a:t>SBA MODERATION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9044D1-A876-4B43-AE47-1667A221AC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b="0" dirty="0"/>
              <a:t>Phase 1 moderation – e-marking to be conducted.</a:t>
            </a:r>
          </a:p>
          <a:p>
            <a:r>
              <a:rPr lang="en-ZA" b="0" dirty="0"/>
              <a:t>Same method as done in 2021 - 2024.</a:t>
            </a:r>
          </a:p>
          <a:p>
            <a:r>
              <a:rPr lang="en-ZA" dirty="0"/>
              <a:t>Detailed Memo with required documents </a:t>
            </a:r>
            <a:r>
              <a:rPr lang="en-ZA" b="0" dirty="0"/>
              <a:t>was sent on the 9</a:t>
            </a:r>
            <a:r>
              <a:rPr lang="en-ZA" b="0" baseline="30000" dirty="0"/>
              <a:t>th</a:t>
            </a:r>
            <a:r>
              <a:rPr lang="en-ZA" b="0" dirty="0"/>
              <a:t> of April.</a:t>
            </a:r>
          </a:p>
          <a:p>
            <a:r>
              <a:rPr lang="en-ZA" b="0" dirty="0"/>
              <a:t>FINAL submissions by </a:t>
            </a:r>
            <a:r>
              <a:rPr lang="en-ZA" dirty="0">
                <a:solidFill>
                  <a:srgbClr val="FF0000"/>
                </a:solidFill>
              </a:rPr>
              <a:t>15</a:t>
            </a:r>
            <a:r>
              <a:rPr lang="en-ZA" baseline="30000" dirty="0">
                <a:solidFill>
                  <a:srgbClr val="FF0000"/>
                </a:solidFill>
              </a:rPr>
              <a:t>th</a:t>
            </a:r>
            <a:r>
              <a:rPr lang="en-ZA" dirty="0">
                <a:solidFill>
                  <a:srgbClr val="FF0000"/>
                </a:solidFill>
              </a:rPr>
              <a:t> of April 2025! – STILL LATE SUBMISSIONS EXPERIENCED!.</a:t>
            </a:r>
          </a:p>
          <a:p>
            <a:r>
              <a:rPr lang="en-ZA" b="0" dirty="0"/>
              <a:t>D.H.’s and Principals will be accountable persons for uploads.</a:t>
            </a:r>
          </a:p>
          <a:p>
            <a:r>
              <a:rPr lang="en-ZA" b="0" dirty="0"/>
              <a:t>TM’s will download and e-mark and re-upload District Moderation is completed.</a:t>
            </a:r>
          </a:p>
          <a:p>
            <a:r>
              <a:rPr lang="en-ZA" b="0" dirty="0"/>
              <a:t>Schools will be informed when to download completed moderated SBA.</a:t>
            </a:r>
          </a:p>
          <a:p>
            <a:r>
              <a:rPr lang="en-ZA" b="0" dirty="0"/>
              <a:t>Renaming of Pdf still challenging – </a:t>
            </a:r>
            <a:r>
              <a:rPr lang="en-ZA" dirty="0"/>
              <a:t>School/Subject</a:t>
            </a:r>
          </a:p>
          <a:p>
            <a:endParaRPr lang="en-ZA" b="0" dirty="0"/>
          </a:p>
          <a:p>
            <a:endParaRPr lang="en-ZA" b="0" dirty="0"/>
          </a:p>
        </p:txBody>
      </p:sp>
    </p:spTree>
    <p:extLst>
      <p:ext uri="{BB962C8B-B14F-4D97-AF65-F5344CB8AC3E}">
        <p14:creationId xmlns:p14="http://schemas.microsoft.com/office/powerpoint/2010/main" val="37842792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46ABA2-8504-7C99-13AA-6DD741A9CC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AAA1DE-6352-161A-8FDE-B0112E499B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dirty="0"/>
              <a:t>SBA MODERATION – PHASE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A62EA1-1688-56C8-AA34-8CADFEC7C5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b="0" dirty="0"/>
              <a:t>Phase 2 moderation / Phase 1 Provincial moderation – e-marking to be conducted.</a:t>
            </a:r>
          </a:p>
          <a:p>
            <a:r>
              <a:rPr lang="en-ZA" b="0" dirty="0"/>
              <a:t>Same method as done in Term 1.</a:t>
            </a:r>
          </a:p>
          <a:p>
            <a:r>
              <a:rPr lang="en-ZA" dirty="0"/>
              <a:t>Detailed Memo with required documents </a:t>
            </a:r>
            <a:r>
              <a:rPr lang="en-ZA" b="0" dirty="0"/>
              <a:t>was sent on the 9</a:t>
            </a:r>
            <a:r>
              <a:rPr lang="en-ZA" b="0" baseline="30000" dirty="0"/>
              <a:t>th</a:t>
            </a:r>
            <a:r>
              <a:rPr lang="en-ZA" b="0" dirty="0"/>
              <a:t> of April.</a:t>
            </a:r>
          </a:p>
          <a:p>
            <a:r>
              <a:rPr lang="en-ZA" dirty="0"/>
              <a:t>MECH TECH – Provincial paper – 18 JUNE 2025, morning session.</a:t>
            </a:r>
          </a:p>
          <a:p>
            <a:r>
              <a:rPr lang="en-ZA" b="0" dirty="0"/>
              <a:t>MUST be submitted by </a:t>
            </a:r>
            <a:r>
              <a:rPr lang="en-ZA" dirty="0">
                <a:solidFill>
                  <a:srgbClr val="FF0000"/>
                </a:solidFill>
              </a:rPr>
              <a:t>25</a:t>
            </a:r>
            <a:r>
              <a:rPr lang="en-ZA" baseline="30000" dirty="0">
                <a:solidFill>
                  <a:srgbClr val="FF0000"/>
                </a:solidFill>
              </a:rPr>
              <a:t>th</a:t>
            </a:r>
            <a:r>
              <a:rPr lang="en-ZA" dirty="0">
                <a:solidFill>
                  <a:srgbClr val="FF0000"/>
                </a:solidFill>
              </a:rPr>
              <a:t> of JUNE 2025! – BE ON TIME!!!!.</a:t>
            </a:r>
          </a:p>
          <a:p>
            <a:r>
              <a:rPr lang="en-ZA" b="0" dirty="0"/>
              <a:t>D.H.’s and Principals will be accountable persons for uploads.</a:t>
            </a:r>
          </a:p>
          <a:p>
            <a:r>
              <a:rPr lang="en-ZA" b="0" dirty="0"/>
              <a:t>Schools will be informed when to download completed moderated SBA.</a:t>
            </a:r>
          </a:p>
          <a:p>
            <a:endParaRPr lang="en-ZA" b="0" dirty="0"/>
          </a:p>
          <a:p>
            <a:endParaRPr lang="en-ZA" b="0" dirty="0"/>
          </a:p>
        </p:txBody>
      </p:sp>
    </p:spTree>
    <p:extLst>
      <p:ext uri="{BB962C8B-B14F-4D97-AF65-F5344CB8AC3E}">
        <p14:creationId xmlns:p14="http://schemas.microsoft.com/office/powerpoint/2010/main" val="29567805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9F8E0E-4AA6-4CB2-8C39-7E5BB204E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dirty="0"/>
              <a:t>P</a:t>
            </a:r>
            <a:r>
              <a:rPr lang="en-ZA" cap="all" dirty="0"/>
              <a:t>at</a:t>
            </a:r>
            <a:r>
              <a:rPr lang="en-ZA" dirty="0"/>
              <a:t> MODERATION – PHASE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F3D548-773E-40A6-84A0-5C71DF2381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ZA" b="0" dirty="0"/>
              <a:t>Schools was informed for Phase 1 moderation from GDE Chief Moderator for Mechanical Technology.</a:t>
            </a:r>
          </a:p>
          <a:p>
            <a:r>
              <a:rPr lang="en-ZA" b="0" dirty="0"/>
              <a:t>School was informed in management plan sent to all.</a:t>
            </a:r>
          </a:p>
          <a:p>
            <a:r>
              <a:rPr lang="en-ZA" b="0" dirty="0"/>
              <a:t>Subject Advisors are Provincial Moderators and will conduct P</a:t>
            </a:r>
            <a:r>
              <a:rPr lang="en-ZA" b="0" cap="all" dirty="0"/>
              <a:t>at</a:t>
            </a:r>
            <a:r>
              <a:rPr lang="en-ZA" b="0" dirty="0"/>
              <a:t> moderation for Phase 1 on selected schools.</a:t>
            </a:r>
          </a:p>
          <a:p>
            <a:r>
              <a:rPr lang="en-ZA" dirty="0"/>
              <a:t>Internal Moderation MUST be conducted on ALL PAT tasks as per policy</a:t>
            </a:r>
            <a:r>
              <a:rPr lang="en-ZA" b="0" dirty="0"/>
              <a:t>.</a:t>
            </a:r>
          </a:p>
          <a:p>
            <a:r>
              <a:rPr lang="en-ZA" b="0" dirty="0"/>
              <a:t>Reports available when PM conduct visit.</a:t>
            </a:r>
          </a:p>
          <a:p>
            <a:r>
              <a:rPr lang="en-ZA" b="0" dirty="0"/>
              <a:t>LEARNERS files to be present with completed marks and self-assessment evident.</a:t>
            </a:r>
          </a:p>
          <a:p>
            <a:r>
              <a:rPr lang="en-ZA" b="0" dirty="0"/>
              <a:t>Mark sheet MUST be signed by ALL stakeholders – Teacher /D.H. / Principal.</a:t>
            </a:r>
          </a:p>
          <a:p>
            <a:r>
              <a:rPr lang="en-ZA" b="0" dirty="0"/>
              <a:t>Unsigned mark sheet will NOT be accepted.</a:t>
            </a:r>
          </a:p>
          <a:p>
            <a:r>
              <a:rPr lang="en-ZA" b="0" dirty="0"/>
              <a:t>Moderation will take place from </a:t>
            </a:r>
            <a:r>
              <a:rPr lang="en-ZA" dirty="0">
                <a:solidFill>
                  <a:srgbClr val="FF0000"/>
                </a:solidFill>
              </a:rPr>
              <a:t>8</a:t>
            </a:r>
            <a:r>
              <a:rPr lang="en-ZA" baseline="30000" dirty="0">
                <a:solidFill>
                  <a:srgbClr val="FF0000"/>
                </a:solidFill>
              </a:rPr>
              <a:t>th</a:t>
            </a:r>
            <a:r>
              <a:rPr lang="en-ZA" dirty="0">
                <a:solidFill>
                  <a:srgbClr val="FF0000"/>
                </a:solidFill>
              </a:rPr>
              <a:t> of APRIL  - 25</a:t>
            </a:r>
            <a:r>
              <a:rPr lang="en-ZA" baseline="30000" dirty="0">
                <a:solidFill>
                  <a:srgbClr val="FF0000"/>
                </a:solidFill>
              </a:rPr>
              <a:t>th</a:t>
            </a:r>
            <a:r>
              <a:rPr lang="en-ZA" dirty="0">
                <a:solidFill>
                  <a:srgbClr val="FF0000"/>
                </a:solidFill>
              </a:rPr>
              <a:t> of APRIL </a:t>
            </a:r>
            <a:r>
              <a:rPr lang="en-ZA" b="0" dirty="0"/>
              <a:t>as per GDE Assessment Guideline 06 for 2025.</a:t>
            </a:r>
          </a:p>
          <a:p>
            <a:r>
              <a:rPr lang="en-ZA" dirty="0">
                <a:solidFill>
                  <a:srgbClr val="FF0000"/>
                </a:solidFill>
              </a:rPr>
              <a:t>PAT tasks to READY for moderation!!</a:t>
            </a:r>
          </a:p>
        </p:txBody>
      </p:sp>
    </p:spTree>
    <p:extLst>
      <p:ext uri="{BB962C8B-B14F-4D97-AF65-F5344CB8AC3E}">
        <p14:creationId xmlns:p14="http://schemas.microsoft.com/office/powerpoint/2010/main" val="29342563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CD4DA-6FE5-46E9-BD64-DDFEF7A802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cap="all" dirty="0"/>
              <a:t>Registers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30BC81-CE5C-4228-8F94-2A7AB253AC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b="0" dirty="0"/>
              <a:t>Daily class attendance registers MUST be kept! – It is LAW.</a:t>
            </a:r>
          </a:p>
          <a:p>
            <a:r>
              <a:rPr lang="en-ZA" b="0" dirty="0"/>
              <a:t>Record must be kept of Grade 12 learners being absent.</a:t>
            </a:r>
          </a:p>
          <a:p>
            <a:r>
              <a:rPr lang="en-ZA" b="0" dirty="0"/>
              <a:t>D.H. and parents to be kept up to date with learners being absent if no valid reason has been provided to the school.</a:t>
            </a:r>
          </a:p>
          <a:p>
            <a:r>
              <a:rPr lang="en-ZA" b="0" dirty="0"/>
              <a:t>Catch-Up plan for leaners WHO was absent with valid reasons.</a:t>
            </a:r>
          </a:p>
          <a:p>
            <a:r>
              <a:rPr lang="en-ZA" b="0" dirty="0"/>
              <a:t>EXCEL Register available on website for use.</a:t>
            </a:r>
          </a:p>
          <a:p>
            <a:r>
              <a:rPr lang="en-ZA" b="0" dirty="0"/>
              <a:t>Stock registers MUST be updated – especially where new equipment, tool and material being delivered.</a:t>
            </a:r>
          </a:p>
          <a:p>
            <a:r>
              <a:rPr lang="en-ZA" b="0" dirty="0"/>
              <a:t>GDE to monitor asset registers.</a:t>
            </a:r>
          </a:p>
        </p:txBody>
      </p:sp>
    </p:spTree>
    <p:extLst>
      <p:ext uri="{BB962C8B-B14F-4D97-AF65-F5344CB8AC3E}">
        <p14:creationId xmlns:p14="http://schemas.microsoft.com/office/powerpoint/2010/main" val="191666458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3F421-6B38-4823-BCAF-841E6BD87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cap="all" dirty="0"/>
              <a:t>TRAINING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277E0-23DC-43EA-A99E-3E43404950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23863"/>
            <a:r>
              <a:rPr lang="en-ZA" b="0" dirty="0"/>
              <a:t>Training was conducted on selected Saturdays in Term 1.</a:t>
            </a:r>
          </a:p>
          <a:p>
            <a:pPr marL="423863"/>
            <a:r>
              <a:rPr lang="en-ZA" dirty="0"/>
              <a:t>Focus on PAT tasks.</a:t>
            </a:r>
          </a:p>
          <a:p>
            <a:pPr marL="423863"/>
            <a:r>
              <a:rPr lang="en-ZA" b="0" dirty="0"/>
              <a:t>POOR attendance by educators.</a:t>
            </a:r>
          </a:p>
          <a:p>
            <a:pPr marL="423863"/>
            <a:r>
              <a:rPr lang="en-ZA" dirty="0"/>
              <a:t>THANK YOU  to those who attended.</a:t>
            </a:r>
          </a:p>
          <a:p>
            <a:pPr marL="423863"/>
            <a:r>
              <a:rPr lang="en-ZA" b="0" dirty="0"/>
              <a:t>NEXT TRAINING – 30 JUNE – 4 JULY 2025.</a:t>
            </a:r>
          </a:p>
          <a:p>
            <a:pPr marL="423863"/>
            <a:r>
              <a:rPr lang="en-ZA" b="0" dirty="0"/>
              <a:t>If any changes occur – educators will be informed in due time.</a:t>
            </a:r>
          </a:p>
          <a:p>
            <a:pPr marL="423863"/>
            <a:r>
              <a:rPr lang="en-ZA" b="0" dirty="0"/>
              <a:t>Venues:</a:t>
            </a:r>
          </a:p>
          <a:p>
            <a:pPr marL="1081088">
              <a:buFont typeface="Wingdings" panose="05000000000000000000" pitchFamily="2" charset="2"/>
              <a:buChar char="v"/>
            </a:pPr>
            <a:r>
              <a:rPr lang="en-ZA" b="0" dirty="0"/>
              <a:t>Pretoria THS</a:t>
            </a:r>
          </a:p>
          <a:p>
            <a:pPr marL="1081088">
              <a:buFont typeface="Wingdings" panose="05000000000000000000" pitchFamily="2" charset="2"/>
              <a:buChar char="v"/>
            </a:pPr>
            <a:r>
              <a:rPr lang="en-ZA" b="0" dirty="0"/>
              <a:t>Phoenix HS</a:t>
            </a:r>
          </a:p>
          <a:p>
            <a:pPr marL="1081088">
              <a:buFont typeface="Wingdings" panose="05000000000000000000" pitchFamily="2" charset="2"/>
              <a:buChar char="v"/>
            </a:pPr>
            <a:r>
              <a:rPr lang="en-ZA" b="0" dirty="0"/>
              <a:t>John Orr THS</a:t>
            </a:r>
          </a:p>
          <a:p>
            <a:pPr marL="423863"/>
            <a:endParaRPr lang="en-ZA" b="0" dirty="0"/>
          </a:p>
          <a:p>
            <a:pPr marL="80963" indent="0">
              <a:buNone/>
            </a:pPr>
            <a:endParaRPr lang="en-ZA" b="0" dirty="0"/>
          </a:p>
          <a:p>
            <a:pPr marL="468313" indent="0">
              <a:buNone/>
            </a:pPr>
            <a:endParaRPr lang="en-ZA" b="0" dirty="0"/>
          </a:p>
          <a:p>
            <a:pPr marL="811213">
              <a:buFont typeface="Wingdings" panose="05000000000000000000" pitchFamily="2" charset="2"/>
              <a:buChar char="Ø"/>
            </a:pPr>
            <a:endParaRPr lang="en-ZA" b="0" dirty="0"/>
          </a:p>
        </p:txBody>
      </p:sp>
    </p:spTree>
    <p:extLst>
      <p:ext uri="{BB962C8B-B14F-4D97-AF65-F5344CB8AC3E}">
        <p14:creationId xmlns:p14="http://schemas.microsoft.com/office/powerpoint/2010/main" val="26984954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CA7612-9953-6A07-E815-B85125F99B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SSIP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75BE47-DA34-BF79-AC37-9F57806AED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SSIP has been arranged again for Technical Subjects for June/October holidays.</a:t>
            </a:r>
          </a:p>
          <a:p>
            <a:r>
              <a:rPr lang="en-US" b="0" dirty="0"/>
              <a:t>Girl learners focus on June camp</a:t>
            </a:r>
          </a:p>
          <a:p>
            <a:r>
              <a:rPr lang="en-US" b="0" dirty="0"/>
              <a:t>Focus on Level 1-2.</a:t>
            </a:r>
          </a:p>
          <a:p>
            <a:r>
              <a:rPr lang="en-US" b="0" dirty="0"/>
              <a:t>Limited space – if exhausted – level 1</a:t>
            </a:r>
          </a:p>
          <a:p>
            <a:r>
              <a:rPr lang="en-US" b="0" dirty="0"/>
              <a:t>Email sent with template</a:t>
            </a:r>
          </a:p>
          <a:p>
            <a:r>
              <a:rPr lang="en-US" dirty="0"/>
              <a:t>MUST</a:t>
            </a:r>
            <a:r>
              <a:rPr lang="en-US" b="0" dirty="0"/>
              <a:t> have </a:t>
            </a:r>
            <a:r>
              <a:rPr lang="en-US" dirty="0"/>
              <a:t>ALL</a:t>
            </a:r>
            <a:r>
              <a:rPr lang="en-US" b="0" dirty="0"/>
              <a:t> Specialisation info.</a:t>
            </a:r>
          </a:p>
          <a:p>
            <a:r>
              <a:rPr lang="en-US" dirty="0"/>
              <a:t>ASAP please.</a:t>
            </a:r>
          </a:p>
        </p:txBody>
      </p:sp>
    </p:spTree>
    <p:extLst>
      <p:ext uri="{BB962C8B-B14F-4D97-AF65-F5344CB8AC3E}">
        <p14:creationId xmlns:p14="http://schemas.microsoft.com/office/powerpoint/2010/main" val="9128390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1C5B47-C358-4F1F-A53A-168594BFF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dirty="0"/>
              <a:t>PLC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F44751-E903-4844-8A09-D55C1036E2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b="0" dirty="0"/>
              <a:t>Received very little PLC information…..</a:t>
            </a:r>
          </a:p>
          <a:p>
            <a:r>
              <a:rPr lang="en-ZA" dirty="0"/>
              <a:t>PLC leaders??????</a:t>
            </a:r>
          </a:p>
          <a:p>
            <a:r>
              <a:rPr lang="en-ZA" dirty="0"/>
              <a:t>STRATEGY – Need a plan for Term with dates from PLC leaders.</a:t>
            </a:r>
          </a:p>
          <a:p>
            <a:r>
              <a:rPr lang="en-ZA" b="0" dirty="0"/>
              <a:t>Need Agenda and register for Head Office.</a:t>
            </a:r>
          </a:p>
          <a:p>
            <a:r>
              <a:rPr lang="en-ZA" b="0" dirty="0"/>
              <a:t>All educators need to engage in PLC meetings – DBE requirement.</a:t>
            </a:r>
          </a:p>
          <a:p>
            <a:r>
              <a:rPr lang="en-ZA" b="0" dirty="0"/>
              <a:t>If needed – will arrange Teams meeting should educators want to.</a:t>
            </a:r>
          </a:p>
          <a:p>
            <a:r>
              <a:rPr lang="en-ZA" b="0" dirty="0"/>
              <a:t>Inform me in due time!</a:t>
            </a:r>
          </a:p>
        </p:txBody>
      </p:sp>
    </p:spTree>
    <p:extLst>
      <p:ext uri="{BB962C8B-B14F-4D97-AF65-F5344CB8AC3E}">
        <p14:creationId xmlns:p14="http://schemas.microsoft.com/office/powerpoint/2010/main" val="23342047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A0DA5-3A3E-4310-9698-7FDD5BA527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dirty="0"/>
              <a:t>Website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501738-CF66-4A45-8A5E-DF53818235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ZA" sz="4800" b="0" dirty="0">
                <a:hlinkClick r:id="rId2"/>
              </a:rPr>
              <a:t>www.mtechedusupport.co.za</a:t>
            </a:r>
            <a:endParaRPr lang="en-ZA" sz="4800" b="0" dirty="0"/>
          </a:p>
          <a:p>
            <a:pPr marL="0" indent="0">
              <a:buNone/>
            </a:pPr>
            <a:endParaRPr lang="en-ZA" b="0" dirty="0"/>
          </a:p>
          <a:p>
            <a:r>
              <a:rPr lang="en-ZA" sz="4000" b="0" dirty="0"/>
              <a:t>For your support!</a:t>
            </a:r>
          </a:p>
        </p:txBody>
      </p:sp>
    </p:spTree>
    <p:extLst>
      <p:ext uri="{BB962C8B-B14F-4D97-AF65-F5344CB8AC3E}">
        <p14:creationId xmlns:p14="http://schemas.microsoft.com/office/powerpoint/2010/main" val="226230620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F169C02-C8B2-4003-B031-8AF83B91148D}"/>
              </a:ext>
            </a:extLst>
          </p:cNvPr>
          <p:cNvSpPr txBox="1"/>
          <p:nvPr/>
        </p:nvSpPr>
        <p:spPr>
          <a:xfrm>
            <a:off x="3928056" y="1056068"/>
            <a:ext cx="52545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3200" b="1" dirty="0">
                <a:solidFill>
                  <a:schemeClr val="bg1"/>
                </a:solidFill>
              </a:rPr>
              <a:t>SOME THOUGHT</a:t>
            </a:r>
          </a:p>
        </p:txBody>
      </p:sp>
      <p:pic>
        <p:nvPicPr>
          <p:cNvPr id="4098" name="Picture 2" descr="101 Best Education Quotes To Inspire and Motivate">
            <a:extLst>
              <a:ext uri="{FF2B5EF4-FFF2-40B4-BE49-F238E27FC236}">
                <a16:creationId xmlns:a16="http://schemas.microsoft.com/office/drawing/2014/main" id="{DCB19BC1-8027-28B1-B0F8-5C39F29FEC9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23" t="5786" r="2536" b="2893"/>
          <a:stretch/>
        </p:blipFill>
        <p:spPr bwMode="auto">
          <a:xfrm>
            <a:off x="454274" y="1636186"/>
            <a:ext cx="5394435" cy="5221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23 Inspirational Quotes for Teachers to Lift You Up When You're Down |  Teach Starter">
            <a:extLst>
              <a:ext uri="{FF2B5EF4-FFF2-40B4-BE49-F238E27FC236}">
                <a16:creationId xmlns:a16="http://schemas.microsoft.com/office/drawing/2014/main" id="{CC6C91A5-81BF-3212-E3C7-3763A89FD2E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22" t="18616" r="10419" b="10692"/>
          <a:stretch/>
        </p:blipFill>
        <p:spPr bwMode="auto">
          <a:xfrm>
            <a:off x="6096000" y="1636186"/>
            <a:ext cx="5810327" cy="5221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56279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49E1A6-2CDE-4E38-A536-FDEE2F128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cap="all" dirty="0"/>
              <a:t>Questions</a:t>
            </a:r>
          </a:p>
        </p:txBody>
      </p:sp>
      <p:pic>
        <p:nvPicPr>
          <p:cNvPr id="7" name="Picture 6" descr="Shape&#10;&#10;Description automatically generated with low confidence">
            <a:extLst>
              <a:ext uri="{FF2B5EF4-FFF2-40B4-BE49-F238E27FC236}">
                <a16:creationId xmlns:a16="http://schemas.microsoft.com/office/drawing/2014/main" id="{6E45E42F-84F2-B7AA-8E1C-E145AED372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162300" y="1783221"/>
            <a:ext cx="6096000" cy="4524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76175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65EBBF-42B2-495C-AFC6-0DAB20D96A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cap="all" dirty="0"/>
              <a:t>Welcome and Register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9A013D-C9C1-4B3B-9DCB-9753F2299C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sz="3600" b="0" dirty="0"/>
              <a:t>Welcome to the Term 2 of 2025</a:t>
            </a:r>
          </a:p>
          <a:p>
            <a:endParaRPr lang="en-ZA" sz="3600" b="0" dirty="0"/>
          </a:p>
          <a:p>
            <a:r>
              <a:rPr lang="en-ZA" sz="3600" b="0" dirty="0"/>
              <a:t>Register via QR code – Google Forms</a:t>
            </a:r>
          </a:p>
          <a:p>
            <a:r>
              <a:rPr lang="en-ZA" sz="3600" b="0" dirty="0"/>
              <a:t>Please complete BEFORE 16:00 – register lock after 16:00</a:t>
            </a:r>
          </a:p>
        </p:txBody>
      </p:sp>
    </p:spTree>
    <p:extLst>
      <p:ext uri="{BB962C8B-B14F-4D97-AF65-F5344CB8AC3E}">
        <p14:creationId xmlns:p14="http://schemas.microsoft.com/office/powerpoint/2010/main" val="1591248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170A49-64DE-1972-E001-E70C109B0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QR Code for register</a:t>
            </a:r>
          </a:p>
        </p:txBody>
      </p:sp>
      <p:pic>
        <p:nvPicPr>
          <p:cNvPr id="5" name="Content Placeholder 4" descr="Qr code&#10;&#10;Description automatically generated">
            <a:extLst>
              <a:ext uri="{FF2B5EF4-FFF2-40B4-BE49-F238E27FC236}">
                <a16:creationId xmlns:a16="http://schemas.microsoft.com/office/drawing/2014/main" id="{6297E796-2A8B-E28A-F806-9654C9BBD6B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60122" y="1747159"/>
            <a:ext cx="5110841" cy="5110841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3E708F0-0374-211E-7193-439BC623905D}"/>
              </a:ext>
            </a:extLst>
          </p:cNvPr>
          <p:cNvSpPr txBox="1"/>
          <p:nvPr/>
        </p:nvSpPr>
        <p:spPr>
          <a:xfrm>
            <a:off x="3407475" y="1622738"/>
            <a:ext cx="64394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800"/>
              <a:t>https://forms.gle/qgBZYjy42v1P486N6</a:t>
            </a:r>
            <a:endParaRPr lang="en-ZA" sz="2800" dirty="0"/>
          </a:p>
        </p:txBody>
      </p:sp>
    </p:spTree>
    <p:extLst>
      <p:ext uri="{BB962C8B-B14F-4D97-AF65-F5344CB8AC3E}">
        <p14:creationId xmlns:p14="http://schemas.microsoft.com/office/powerpoint/2010/main" val="38103355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9FCEBE-C53C-40BA-8200-51ECF3367D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cap="all" dirty="0"/>
              <a:t>Statistics for GDE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B1AE4D-0E1B-47C8-B90B-F809C44A08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dirty="0"/>
              <a:t>8 April to 27 June (51 Days) </a:t>
            </a:r>
          </a:p>
          <a:p>
            <a:pPr marL="0" indent="0">
              <a:buNone/>
            </a:pPr>
            <a:endParaRPr lang="en-ZA" b="0" dirty="0"/>
          </a:p>
          <a:p>
            <a:pPr marL="0" indent="0">
              <a:buNone/>
            </a:pPr>
            <a:r>
              <a:rPr lang="en-ZA" dirty="0"/>
              <a:t>Curriculum coverage statistics for GDE</a:t>
            </a:r>
          </a:p>
          <a:p>
            <a:r>
              <a:rPr lang="en-ZA" b="0" dirty="0"/>
              <a:t>Update EVERY two weeks.</a:t>
            </a:r>
            <a:endParaRPr lang="en-ZA" dirty="0"/>
          </a:p>
          <a:p>
            <a:r>
              <a:rPr lang="en-ZA" b="0" dirty="0"/>
              <a:t>Link will be emailed and send via WhatsApp.</a:t>
            </a:r>
          </a:p>
          <a:p>
            <a:r>
              <a:rPr lang="en-ZA" sz="2800" dirty="0">
                <a:solidFill>
                  <a:srgbClr val="FF0000"/>
                </a:solidFill>
              </a:rPr>
              <a:t>Next update due 24</a:t>
            </a:r>
            <a:r>
              <a:rPr lang="en-ZA" sz="2800" baseline="30000" dirty="0">
                <a:solidFill>
                  <a:srgbClr val="FF0000"/>
                </a:solidFill>
              </a:rPr>
              <a:t>th</a:t>
            </a:r>
            <a:r>
              <a:rPr lang="en-ZA" sz="2800" dirty="0">
                <a:solidFill>
                  <a:srgbClr val="FF0000"/>
                </a:solidFill>
              </a:rPr>
              <a:t> of April 2025</a:t>
            </a:r>
          </a:p>
          <a:p>
            <a:r>
              <a:rPr lang="en-ZA" sz="2800" b="0" dirty="0"/>
              <a:t>Will resend link. </a:t>
            </a:r>
          </a:p>
          <a:p>
            <a:r>
              <a:rPr lang="en-ZA" sz="2800" b="0" dirty="0"/>
              <a:t>Result submission a </a:t>
            </a:r>
            <a:r>
              <a:rPr lang="en-ZA" sz="2800" dirty="0"/>
              <a:t>CHALLENGE!!!!!</a:t>
            </a:r>
          </a:p>
          <a:p>
            <a:r>
              <a:rPr lang="en-ZA" sz="2800" dirty="0"/>
              <a:t>Link has been sent via WhatsApp.</a:t>
            </a:r>
          </a:p>
          <a:p>
            <a:pPr marL="0" indent="0">
              <a:buNone/>
            </a:pPr>
            <a:endParaRPr lang="en-ZA" sz="2800" b="0" dirty="0"/>
          </a:p>
          <a:p>
            <a:pPr marL="0" indent="0">
              <a:buNone/>
            </a:pPr>
            <a:endParaRPr lang="en-ZA" sz="2800" b="0" dirty="0"/>
          </a:p>
        </p:txBody>
      </p:sp>
    </p:spTree>
    <p:extLst>
      <p:ext uri="{BB962C8B-B14F-4D97-AF65-F5344CB8AC3E}">
        <p14:creationId xmlns:p14="http://schemas.microsoft.com/office/powerpoint/2010/main" val="1527493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C24598-2982-4715-95EB-0D4D9FA16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dirty="0"/>
              <a:t>Management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F1A6F1-512F-4E83-8BC0-183CB99334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b="0" dirty="0"/>
              <a:t>Management plan for Term 2 school visits had been sent with email.</a:t>
            </a:r>
          </a:p>
          <a:p>
            <a:r>
              <a:rPr lang="en-ZA" b="0" dirty="0"/>
              <a:t>School visits – educators not ready or do not inform when not available!</a:t>
            </a:r>
          </a:p>
          <a:p>
            <a:r>
              <a:rPr lang="en-ZA" b="0" dirty="0"/>
              <a:t>Term 2 has been emailed on 10 April 2025 to all – FILE and note on calendar the dates!</a:t>
            </a:r>
          </a:p>
          <a:p>
            <a:r>
              <a:rPr lang="en-ZA" b="0" dirty="0"/>
              <a:t>GDE / DBE responsibilities – will inform in due time if any changes will occur in management plan for school visits.</a:t>
            </a:r>
          </a:p>
          <a:p>
            <a:r>
              <a:rPr lang="en-ZA" sz="2800" dirty="0">
                <a:solidFill>
                  <a:srgbClr val="FF0000"/>
                </a:solidFill>
              </a:rPr>
              <a:t>TERM 2 SUBJECT MEETINGS – 26 May 2025 – SE/SW</a:t>
            </a:r>
          </a:p>
          <a:p>
            <a:pPr marL="0" indent="0">
              <a:buNone/>
            </a:pPr>
            <a:r>
              <a:rPr lang="en-ZA" sz="2800" dirty="0">
                <a:solidFill>
                  <a:srgbClr val="FF0000"/>
                </a:solidFill>
              </a:rPr>
              <a:t>                                                        – 27 May 2025 – GE</a:t>
            </a:r>
          </a:p>
          <a:p>
            <a:pPr marL="0" indent="0">
              <a:buNone/>
            </a:pPr>
            <a:r>
              <a:rPr lang="en-ZA" sz="2800" dirty="0">
                <a:solidFill>
                  <a:srgbClr val="FF0000"/>
                </a:solidFill>
              </a:rPr>
              <a:t>						</a:t>
            </a:r>
          </a:p>
        </p:txBody>
      </p:sp>
    </p:spTree>
    <p:extLst>
      <p:ext uri="{BB962C8B-B14F-4D97-AF65-F5344CB8AC3E}">
        <p14:creationId xmlns:p14="http://schemas.microsoft.com/office/powerpoint/2010/main" val="35516292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E8AFD-836D-7532-1BF5-863FDF19EB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38FBE5-C502-B64E-D6B2-4A51D05220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Term Planning NB!</a:t>
            </a:r>
          </a:p>
          <a:p>
            <a:endParaRPr lang="en-US" dirty="0"/>
          </a:p>
          <a:p>
            <a:r>
              <a:rPr lang="en-US" dirty="0"/>
              <a:t>NOTE: </a:t>
            </a:r>
            <a:r>
              <a:rPr lang="en-ZA" b="0" dirty="0"/>
              <a:t>8 April to 27 June (51 Days)</a:t>
            </a:r>
            <a:r>
              <a:rPr lang="en-US" b="0" dirty="0"/>
              <a:t> Now ….. June exams start </a:t>
            </a:r>
            <a:r>
              <a:rPr lang="en-US" dirty="0"/>
              <a:t>30 May</a:t>
            </a:r>
            <a:r>
              <a:rPr lang="en-US" b="0" dirty="0"/>
              <a:t>.</a:t>
            </a:r>
          </a:p>
          <a:p>
            <a:r>
              <a:rPr lang="en-US" b="0" dirty="0"/>
              <a:t>Minus 19 Exam days ….</a:t>
            </a:r>
          </a:p>
          <a:p>
            <a:endParaRPr lang="en-US" dirty="0"/>
          </a:p>
          <a:p>
            <a:r>
              <a:rPr lang="en-US" sz="3200" dirty="0">
                <a:solidFill>
                  <a:srgbClr val="FF0000"/>
                </a:solidFill>
              </a:rPr>
              <a:t>32 Effective Teaching Days for Term 2!!</a:t>
            </a:r>
          </a:p>
          <a:p>
            <a:pPr marL="0" indent="0">
              <a:buNone/>
            </a:pPr>
            <a:endParaRPr lang="en-US" sz="3200" dirty="0">
              <a:solidFill>
                <a:srgbClr val="FF0000"/>
              </a:solidFill>
            </a:endParaRPr>
          </a:p>
          <a:p>
            <a:r>
              <a:rPr lang="en-US" sz="3200" dirty="0">
                <a:solidFill>
                  <a:srgbClr val="FF0000"/>
                </a:solidFill>
              </a:rPr>
              <a:t>As of today – 23 days left!</a:t>
            </a:r>
          </a:p>
          <a:p>
            <a:endParaRPr lang="en-US" dirty="0"/>
          </a:p>
          <a:p>
            <a:r>
              <a:rPr lang="en-US" sz="3600" dirty="0">
                <a:solidFill>
                  <a:schemeClr val="accent1">
                    <a:lumMod val="75000"/>
                  </a:schemeClr>
                </a:solidFill>
              </a:rPr>
              <a:t>PLAN AHEAD!!</a:t>
            </a:r>
          </a:p>
        </p:txBody>
      </p:sp>
    </p:spTree>
    <p:extLst>
      <p:ext uri="{BB962C8B-B14F-4D97-AF65-F5344CB8AC3E}">
        <p14:creationId xmlns:p14="http://schemas.microsoft.com/office/powerpoint/2010/main" val="39773874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ACEB05-2401-4913-8CA8-AFC5682A7E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cap="all" dirty="0"/>
              <a:t>Curriculum delivery and ATP completion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FA4D5A-3020-4C18-B83C-52C3F610FA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b="0" dirty="0"/>
              <a:t>Educators to teach all content in ATP / R-ATPs</a:t>
            </a:r>
          </a:p>
          <a:p>
            <a:r>
              <a:rPr lang="en-ZA" dirty="0">
                <a:solidFill>
                  <a:srgbClr val="FF0000"/>
                </a:solidFill>
              </a:rPr>
              <a:t>Grade 12 – NO trimming of ATP!</a:t>
            </a:r>
          </a:p>
          <a:p>
            <a:r>
              <a:rPr lang="en-ZA" b="0" dirty="0"/>
              <a:t>ATP’s with % available on website for downloading.</a:t>
            </a:r>
          </a:p>
          <a:p>
            <a:r>
              <a:rPr lang="en-ZA" b="0" dirty="0"/>
              <a:t>D.H.’s to monitor ATP’s </a:t>
            </a:r>
            <a:r>
              <a:rPr lang="en-ZA" dirty="0"/>
              <a:t>EVERY two weeks</a:t>
            </a:r>
            <a:r>
              <a:rPr lang="en-ZA" b="0" dirty="0"/>
              <a:t> – </a:t>
            </a:r>
            <a:r>
              <a:rPr lang="en-ZA" dirty="0"/>
              <a:t>NOT HAPPENING! </a:t>
            </a:r>
          </a:p>
          <a:p>
            <a:r>
              <a:rPr lang="en-ZA" dirty="0"/>
              <a:t>On visits in Term 1 DH neglected this! Term 2 Moderation also shows not happening.</a:t>
            </a:r>
          </a:p>
          <a:p>
            <a:r>
              <a:rPr lang="en-ZA" b="0" dirty="0"/>
              <a:t>School visits indicated some educators are </a:t>
            </a:r>
            <a:r>
              <a:rPr lang="en-ZA" dirty="0"/>
              <a:t>behind with curriculum </a:t>
            </a:r>
            <a:r>
              <a:rPr lang="en-ZA" b="0" dirty="0"/>
              <a:t>– need to show strategies for catching UP! </a:t>
            </a:r>
            <a:r>
              <a:rPr lang="en-ZA" dirty="0">
                <a:solidFill>
                  <a:srgbClr val="FF0000"/>
                </a:solidFill>
              </a:rPr>
              <a:t>DH TO MANAGE!</a:t>
            </a:r>
          </a:p>
          <a:p>
            <a:r>
              <a:rPr lang="en-ZA" b="0" dirty="0"/>
              <a:t>MUST be emailed by DH in writing strategies to catch up curriculum behind.</a:t>
            </a:r>
          </a:p>
          <a:p>
            <a:r>
              <a:rPr lang="en-ZA" dirty="0"/>
              <a:t>Registers to be kept on ANY type of extra class.</a:t>
            </a:r>
          </a:p>
        </p:txBody>
      </p:sp>
    </p:spTree>
    <p:extLst>
      <p:ext uri="{BB962C8B-B14F-4D97-AF65-F5344CB8AC3E}">
        <p14:creationId xmlns:p14="http://schemas.microsoft.com/office/powerpoint/2010/main" val="17527141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766381-C7EE-42FA-9F3F-1B8D1AAACD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dirty="0"/>
              <a:t>SCHOOL VISITS AND SUPPORT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1BE328-939A-4B17-B518-56E23D1161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b="0" dirty="0"/>
              <a:t>Give support, but educators DO NOT implement support strategies and suggestions in order to make teaching and curriculum delivery more effective.</a:t>
            </a:r>
          </a:p>
          <a:p>
            <a:r>
              <a:rPr lang="en-ZA" b="0" dirty="0"/>
              <a:t>Email or WhatsApp if support is needed – concerning that only a few do this.</a:t>
            </a:r>
          </a:p>
          <a:p>
            <a:r>
              <a:rPr lang="en-ZA" b="0" dirty="0"/>
              <a:t>Learners' books and ATPs to be ready for monitoring – excuses learners are not at school today – please collect in advance! Need to verify ATP and curriculum completion.</a:t>
            </a:r>
          </a:p>
          <a:p>
            <a:r>
              <a:rPr lang="en-ZA" b="0" dirty="0"/>
              <a:t>Upon visits – “</a:t>
            </a:r>
            <a:r>
              <a:rPr lang="en-ZA" b="0" i="1" dirty="0"/>
              <a:t>I did not know</a:t>
            </a:r>
            <a:r>
              <a:rPr lang="en-ZA" b="0" dirty="0"/>
              <a:t>” or “</a:t>
            </a:r>
            <a:r>
              <a:rPr lang="en-ZA" b="0" i="1" dirty="0"/>
              <a:t>I did not understand</a:t>
            </a:r>
            <a:r>
              <a:rPr lang="en-ZA" b="0" dirty="0"/>
              <a:t>” – Serious implication on quality teaching.</a:t>
            </a:r>
          </a:p>
        </p:txBody>
      </p:sp>
    </p:spTree>
    <p:extLst>
      <p:ext uri="{BB962C8B-B14F-4D97-AF65-F5344CB8AC3E}">
        <p14:creationId xmlns:p14="http://schemas.microsoft.com/office/powerpoint/2010/main" val="27621307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4176</TotalTime>
  <Words>1710</Words>
  <Application>Microsoft Office PowerPoint</Application>
  <PresentationFormat>Widescreen</PresentationFormat>
  <Paragraphs>203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29</vt:i4>
      </vt:variant>
    </vt:vector>
  </HeadingPairs>
  <TitlesOfParts>
    <vt:vector size="35" baseType="lpstr">
      <vt:lpstr>Arial</vt:lpstr>
      <vt:lpstr>Calibri</vt:lpstr>
      <vt:lpstr>Calibri Light</vt:lpstr>
      <vt:lpstr>Wingdings</vt:lpstr>
      <vt:lpstr>Office Theme</vt:lpstr>
      <vt:lpstr>Custom Design</vt:lpstr>
      <vt:lpstr>GAUTENG DEPARTMENT OF EDUCATION  SEDIBENG EAST/WEST &amp; GAUTENG EAST Subject Meeting  Mechanical Technology Specialization Automotive; Fitting &amp; Machining; Welding &amp; Metalwork</vt:lpstr>
      <vt:lpstr>AGENDA</vt:lpstr>
      <vt:lpstr>Welcome and Register</vt:lpstr>
      <vt:lpstr>QR Code for register</vt:lpstr>
      <vt:lpstr>Statistics for GDE</vt:lpstr>
      <vt:lpstr>Management Plan</vt:lpstr>
      <vt:lpstr>PowerPoint Presentation</vt:lpstr>
      <vt:lpstr>Curriculum delivery and ATP completion</vt:lpstr>
      <vt:lpstr>SCHOOL VISITS AND SUPPORT</vt:lpstr>
      <vt:lpstr>Mark sheets</vt:lpstr>
      <vt:lpstr>PAT Mark Sheets</vt:lpstr>
      <vt:lpstr>Grade 12 Fitting and Welding</vt:lpstr>
      <vt:lpstr>Gr10 Automotive, Gr10-12 Fitting and Welding</vt:lpstr>
      <vt:lpstr>Composite Mark Sheet</vt:lpstr>
      <vt:lpstr>Baseline assessments</vt:lpstr>
      <vt:lpstr>Term 2 Formal Assessments – Grade 12</vt:lpstr>
      <vt:lpstr>Term 2 Formal Assessments – Grade 10 – 11  </vt:lpstr>
      <vt:lpstr>Informal assessments</vt:lpstr>
      <vt:lpstr>PAT Tasks</vt:lpstr>
      <vt:lpstr>SBA MODERATION</vt:lpstr>
      <vt:lpstr>SBA MODERATION – PHASE 2</vt:lpstr>
      <vt:lpstr>Pat MODERATION – PHASE 1</vt:lpstr>
      <vt:lpstr>Registers</vt:lpstr>
      <vt:lpstr>TRAINING</vt:lpstr>
      <vt:lpstr>SSIP</vt:lpstr>
      <vt:lpstr>PLC</vt:lpstr>
      <vt:lpstr>Website</vt:lpstr>
      <vt:lpstr>PowerPoint Presentation</vt:lpstr>
      <vt:lpstr>Questions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Danie van der Westhuizen</cp:lastModifiedBy>
  <cp:revision>680</cp:revision>
  <cp:lastPrinted>2024-04-07T09:15:13Z</cp:lastPrinted>
  <dcterms:created xsi:type="dcterms:W3CDTF">2020-04-22T09:10:44Z</dcterms:created>
  <dcterms:modified xsi:type="dcterms:W3CDTF">2025-04-21T13:28:51Z</dcterms:modified>
</cp:coreProperties>
</file>