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39"/>
  </p:notesMasterIdLst>
  <p:sldIdLst>
    <p:sldId id="256" r:id="rId3"/>
    <p:sldId id="3636" r:id="rId4"/>
    <p:sldId id="3552" r:id="rId5"/>
    <p:sldId id="3635" r:id="rId6"/>
    <p:sldId id="3553" r:id="rId7"/>
    <p:sldId id="3555" r:id="rId8"/>
    <p:sldId id="3594" r:id="rId9"/>
    <p:sldId id="3625" r:id="rId10"/>
    <p:sldId id="3573" r:id="rId11"/>
    <p:sldId id="3632" r:id="rId12"/>
    <p:sldId id="3633" r:id="rId13"/>
    <p:sldId id="728" r:id="rId14"/>
    <p:sldId id="3575" r:id="rId15"/>
    <p:sldId id="3556" r:id="rId16"/>
    <p:sldId id="3634" r:id="rId17"/>
    <p:sldId id="3617" r:id="rId18"/>
    <p:sldId id="3618" r:id="rId19"/>
    <p:sldId id="3621" r:id="rId20"/>
    <p:sldId id="3564" r:id="rId21"/>
    <p:sldId id="3557" r:id="rId22"/>
    <p:sldId id="3622" r:id="rId23"/>
    <p:sldId id="3563" r:id="rId24"/>
    <p:sldId id="3598" r:id="rId25"/>
    <p:sldId id="3574" r:id="rId26"/>
    <p:sldId id="3629" r:id="rId27"/>
    <p:sldId id="3628" r:id="rId28"/>
    <p:sldId id="3576" r:id="rId29"/>
    <p:sldId id="3630" r:id="rId30"/>
    <p:sldId id="3631" r:id="rId31"/>
    <p:sldId id="3559" r:id="rId32"/>
    <p:sldId id="3565" r:id="rId33"/>
    <p:sldId id="3626" r:id="rId34"/>
    <p:sldId id="3599" r:id="rId35"/>
    <p:sldId id="3560" r:id="rId36"/>
    <p:sldId id="3627" r:id="rId37"/>
    <p:sldId id="3562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1C6"/>
    <a:srgbClr val="BCB9D8"/>
    <a:srgbClr val="7FBBB4"/>
    <a:srgbClr val="FDFCB2"/>
    <a:srgbClr val="FF2F92"/>
    <a:srgbClr val="D67D6F"/>
    <a:srgbClr val="80AED0"/>
    <a:srgbClr val="7EB9B1"/>
    <a:srgbClr val="0049A0"/>
    <a:srgbClr val="DEB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09F95-1A93-4773-9877-233E5E46780B}" v="57" dt="2025-05-27T08:19:33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6" autoAdjust="0"/>
    <p:restoredTop sz="86395"/>
  </p:normalViewPr>
  <p:slideViewPr>
    <p:cSldViewPr snapToGrid="0" snapToObjects="1" showGuides="1">
      <p:cViewPr varScale="1">
        <p:scale>
          <a:sx n="56" d="100"/>
          <a:sy n="56" d="100"/>
        </p:scale>
        <p:origin x="924" y="60"/>
      </p:cViewPr>
      <p:guideLst>
        <p:guide orient="horz" pos="2137"/>
        <p:guide pos="4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384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 van der Westhuizen" userId="94ef5486f48e0c43" providerId="LiveId" clId="{95D09F95-1A93-4773-9877-233E5E46780B}"/>
    <pc:docChg chg="undo custSel addSld delSld modSld">
      <pc:chgData name="Danie van der Westhuizen" userId="94ef5486f48e0c43" providerId="LiveId" clId="{95D09F95-1A93-4773-9877-233E5E46780B}" dt="2025-05-27T08:19:33.734" v="2563" actId="1037"/>
      <pc:docMkLst>
        <pc:docMk/>
      </pc:docMkLst>
      <pc:sldChg chg="addSp modSp add mod">
        <pc:chgData name="Danie van der Westhuizen" userId="94ef5486f48e0c43" providerId="LiveId" clId="{95D09F95-1A93-4773-9877-233E5E46780B}" dt="2025-05-27T07:40:32.956" v="989" actId="14100"/>
        <pc:sldMkLst>
          <pc:docMk/>
          <pc:sldMk cId="0" sldId="728"/>
        </pc:sldMkLst>
        <pc:spChg chg="add mod">
          <ac:chgData name="Danie van der Westhuizen" userId="94ef5486f48e0c43" providerId="LiveId" clId="{95D09F95-1A93-4773-9877-233E5E46780B}" dt="2025-05-27T07:39:33.919" v="972" actId="122"/>
          <ac:spMkLst>
            <pc:docMk/>
            <pc:sldMk cId="0" sldId="728"/>
            <ac:spMk id="2" creationId="{DCA5CED7-C6DC-DBE3-E0E4-6BAD8F75ADDE}"/>
          </ac:spMkLst>
        </pc:spChg>
        <pc:spChg chg="mod">
          <ac:chgData name="Danie van der Westhuizen" userId="94ef5486f48e0c43" providerId="LiveId" clId="{95D09F95-1A93-4773-9877-233E5E46780B}" dt="2025-05-27T07:37:57.684" v="804" actId="20577"/>
          <ac:spMkLst>
            <pc:docMk/>
            <pc:sldMk cId="0" sldId="728"/>
            <ac:spMk id="34818" creationId="{52456998-6895-8859-8927-42141BA83637}"/>
          </ac:spMkLst>
        </pc:spChg>
        <pc:picChg chg="mod">
          <ac:chgData name="Danie van der Westhuizen" userId="94ef5486f48e0c43" providerId="LiveId" clId="{95D09F95-1A93-4773-9877-233E5E46780B}" dt="2025-05-27T07:39:58.901" v="978" actId="1036"/>
          <ac:picMkLst>
            <pc:docMk/>
            <pc:sldMk cId="0" sldId="728"/>
            <ac:picMk id="34819" creationId="{2F5E4486-35B9-AACB-3E50-F2BD9F458EC1}"/>
          </ac:picMkLst>
        </pc:picChg>
        <pc:cxnChg chg="add mod">
          <ac:chgData name="Danie van der Westhuizen" userId="94ef5486f48e0c43" providerId="LiveId" clId="{95D09F95-1A93-4773-9877-233E5E46780B}" dt="2025-05-27T07:40:06.763" v="980" actId="14100"/>
          <ac:cxnSpMkLst>
            <pc:docMk/>
            <pc:sldMk cId="0" sldId="728"/>
            <ac:cxnSpMk id="3" creationId="{4AFD1A0E-A0D7-8EF0-4285-D3DF7D608A66}"/>
          </ac:cxnSpMkLst>
        </pc:cxnChg>
        <pc:cxnChg chg="add mod">
          <ac:chgData name="Danie van der Westhuizen" userId="94ef5486f48e0c43" providerId="LiveId" clId="{95D09F95-1A93-4773-9877-233E5E46780B}" dt="2025-05-27T07:40:30.274" v="988" actId="14100"/>
          <ac:cxnSpMkLst>
            <pc:docMk/>
            <pc:sldMk cId="0" sldId="728"/>
            <ac:cxnSpMk id="6" creationId="{045B124F-79DC-23E6-3777-15A76677219C}"/>
          </ac:cxnSpMkLst>
        </pc:cxnChg>
        <pc:cxnChg chg="add mod">
          <ac:chgData name="Danie van der Westhuizen" userId="94ef5486f48e0c43" providerId="LiveId" clId="{95D09F95-1A93-4773-9877-233E5E46780B}" dt="2025-05-27T07:40:32.956" v="989" actId="14100"/>
          <ac:cxnSpMkLst>
            <pc:docMk/>
            <pc:sldMk cId="0" sldId="728"/>
            <ac:cxnSpMk id="9" creationId="{8B95FA49-E938-985A-6EC0-2378F0ADA97C}"/>
          </ac:cxnSpMkLst>
        </pc:cxnChg>
      </pc:sldChg>
      <pc:sldChg chg="modSp mod">
        <pc:chgData name="Danie van der Westhuizen" userId="94ef5486f48e0c43" providerId="LiveId" clId="{95D09F95-1A93-4773-9877-233E5E46780B}" dt="2025-05-27T07:49:15.077" v="1566" actId="20577"/>
        <pc:sldMkLst>
          <pc:docMk/>
          <pc:sldMk cId="432739744" sldId="3563"/>
        </pc:sldMkLst>
        <pc:spChg chg="mod">
          <ac:chgData name="Danie van der Westhuizen" userId="94ef5486f48e0c43" providerId="LiveId" clId="{95D09F95-1A93-4773-9877-233E5E46780B}" dt="2025-05-27T07:49:15.077" v="1566" actId="20577"/>
          <ac:spMkLst>
            <pc:docMk/>
            <pc:sldMk cId="432739744" sldId="3563"/>
            <ac:spMk id="3" creationId="{3F450C7E-631D-4D60-B76C-398AD84D1FA4}"/>
          </ac:spMkLst>
        </pc:spChg>
      </pc:sldChg>
      <pc:sldChg chg="modSp mod">
        <pc:chgData name="Danie van der Westhuizen" userId="94ef5486f48e0c43" providerId="LiveId" clId="{95D09F95-1A93-4773-9877-233E5E46780B}" dt="2025-05-27T07:45:23.813" v="1243" actId="20577"/>
        <pc:sldMkLst>
          <pc:docMk/>
          <pc:sldMk cId="1774900062" sldId="3564"/>
        </pc:sldMkLst>
        <pc:spChg chg="mod">
          <ac:chgData name="Danie van der Westhuizen" userId="94ef5486f48e0c43" providerId="LiveId" clId="{95D09F95-1A93-4773-9877-233E5E46780B}" dt="2025-05-27T07:45:23.813" v="1243" actId="20577"/>
          <ac:spMkLst>
            <pc:docMk/>
            <pc:sldMk cId="1774900062" sldId="3564"/>
            <ac:spMk id="3" creationId="{A56AECF0-3755-40EC-A265-0EC2874832F1}"/>
          </ac:spMkLst>
        </pc:spChg>
      </pc:sldChg>
      <pc:sldChg chg="modSp mod">
        <pc:chgData name="Danie van der Westhuizen" userId="94ef5486f48e0c43" providerId="LiveId" clId="{95D09F95-1A93-4773-9877-233E5E46780B}" dt="2025-05-27T07:21:57.030" v="444" actId="14100"/>
        <pc:sldMkLst>
          <pc:docMk/>
          <pc:sldMk cId="3551629202" sldId="3594"/>
        </pc:sldMkLst>
        <pc:spChg chg="mod">
          <ac:chgData name="Danie van der Westhuizen" userId="94ef5486f48e0c43" providerId="LiveId" clId="{95D09F95-1A93-4773-9877-233E5E46780B}" dt="2025-05-27T07:21:57.030" v="444" actId="14100"/>
          <ac:spMkLst>
            <pc:docMk/>
            <pc:sldMk cId="3551629202" sldId="3594"/>
            <ac:spMk id="3" creationId="{D5F1A6F1-512F-4E83-8BC0-183CB99334AD}"/>
          </ac:spMkLst>
        </pc:spChg>
      </pc:sldChg>
      <pc:sldChg chg="modSp mod">
        <pc:chgData name="Danie van der Westhuizen" userId="94ef5486f48e0c43" providerId="LiveId" clId="{95D09F95-1A93-4773-9877-233E5E46780B}" dt="2025-05-27T07:51:43.193" v="1834" actId="20577"/>
        <pc:sldMkLst>
          <pc:docMk/>
          <pc:sldMk cId="2154704265" sldId="3598"/>
        </pc:sldMkLst>
        <pc:spChg chg="mod">
          <ac:chgData name="Danie van der Westhuizen" userId="94ef5486f48e0c43" providerId="LiveId" clId="{95D09F95-1A93-4773-9877-233E5E46780B}" dt="2025-05-27T07:51:43.193" v="1834" actId="20577"/>
          <ac:spMkLst>
            <pc:docMk/>
            <pc:sldMk cId="2154704265" sldId="3598"/>
            <ac:spMk id="3" creationId="{BF5E7DAB-6113-4E5B-94A6-B48DFB644F7D}"/>
          </ac:spMkLst>
        </pc:spChg>
      </pc:sldChg>
      <pc:sldChg chg="addSp delSp modSp del mod">
        <pc:chgData name="Danie van der Westhuizen" userId="94ef5486f48e0c43" providerId="LiveId" clId="{95D09F95-1A93-4773-9877-233E5E46780B}" dt="2025-05-27T07:13:44.484" v="50" actId="47"/>
        <pc:sldMkLst>
          <pc:docMk/>
          <pc:sldMk cId="3810335509" sldId="3612"/>
        </pc:sldMkLst>
        <pc:spChg chg="del mod">
          <ac:chgData name="Danie van der Westhuizen" userId="94ef5486f48e0c43" providerId="LiveId" clId="{95D09F95-1A93-4773-9877-233E5E46780B}" dt="2025-05-27T07:13:36.233" v="47" actId="21"/>
          <ac:spMkLst>
            <pc:docMk/>
            <pc:sldMk cId="3810335509" sldId="3612"/>
            <ac:spMk id="3" creationId="{03E708F0-0374-211E-7193-439BC623905D}"/>
          </ac:spMkLst>
        </pc:spChg>
        <pc:spChg chg="add mod">
          <ac:chgData name="Danie van der Westhuizen" userId="94ef5486f48e0c43" providerId="LiveId" clId="{95D09F95-1A93-4773-9877-233E5E46780B}" dt="2025-05-27T07:12:28.927" v="38" actId="20577"/>
          <ac:spMkLst>
            <pc:docMk/>
            <pc:sldMk cId="3810335509" sldId="3612"/>
            <ac:spMk id="6" creationId="{F6C6ABE2-E75D-B95A-9F15-FD5A58F35928}"/>
          </ac:spMkLst>
        </pc:spChg>
        <pc:picChg chg="del">
          <ac:chgData name="Danie van der Westhuizen" userId="94ef5486f48e0c43" providerId="LiveId" clId="{95D09F95-1A93-4773-9877-233E5E46780B}" dt="2025-05-27T07:11:47.320" v="0" actId="478"/>
          <ac:picMkLst>
            <pc:docMk/>
            <pc:sldMk cId="3810335509" sldId="3612"/>
            <ac:picMk id="5" creationId="{6297E796-2A8B-E28A-F806-9654C9BBD6BC}"/>
          </ac:picMkLst>
        </pc:picChg>
      </pc:sldChg>
      <pc:sldChg chg="modSp mod">
        <pc:chgData name="Danie van der Westhuizen" userId="94ef5486f48e0c43" providerId="LiveId" clId="{95D09F95-1A93-4773-9877-233E5E46780B}" dt="2025-05-27T07:44:24.989" v="1240" actId="313"/>
        <pc:sldMkLst>
          <pc:docMk/>
          <pc:sldMk cId="1291667860" sldId="3617"/>
        </pc:sldMkLst>
        <pc:spChg chg="mod">
          <ac:chgData name="Danie van der Westhuizen" userId="94ef5486f48e0c43" providerId="LiveId" clId="{95D09F95-1A93-4773-9877-233E5E46780B}" dt="2025-05-27T07:44:24.989" v="1240" actId="313"/>
          <ac:spMkLst>
            <pc:docMk/>
            <pc:sldMk cId="1291667860" sldId="3617"/>
            <ac:spMk id="3" creationId="{6F70A04E-4671-DD6A-30C5-F89079426A6A}"/>
          </ac:spMkLst>
        </pc:spChg>
      </pc:sldChg>
      <pc:sldChg chg="del">
        <pc:chgData name="Danie van der Westhuizen" userId="94ef5486f48e0c43" providerId="LiveId" clId="{95D09F95-1A93-4773-9877-233E5E46780B}" dt="2025-05-27T07:44:48.154" v="1241" actId="47"/>
        <pc:sldMkLst>
          <pc:docMk/>
          <pc:sldMk cId="3061595238" sldId="3619"/>
        </pc:sldMkLst>
      </pc:sldChg>
      <pc:sldChg chg="del">
        <pc:chgData name="Danie van der Westhuizen" userId="94ef5486f48e0c43" providerId="LiveId" clId="{95D09F95-1A93-4773-9877-233E5E46780B}" dt="2025-05-27T07:44:56.903" v="1242" actId="47"/>
        <pc:sldMkLst>
          <pc:docMk/>
          <pc:sldMk cId="3879982283" sldId="3620"/>
        </pc:sldMkLst>
      </pc:sldChg>
      <pc:sldChg chg="modSp mod">
        <pc:chgData name="Danie van der Westhuizen" userId="94ef5486f48e0c43" providerId="LiveId" clId="{95D09F95-1A93-4773-9877-233E5E46780B}" dt="2025-05-27T07:48:43.769" v="1524" actId="20577"/>
        <pc:sldMkLst>
          <pc:docMk/>
          <pc:sldMk cId="3697643133" sldId="3622"/>
        </pc:sldMkLst>
        <pc:spChg chg="mod">
          <ac:chgData name="Danie van der Westhuizen" userId="94ef5486f48e0c43" providerId="LiveId" clId="{95D09F95-1A93-4773-9877-233E5E46780B}" dt="2025-05-27T07:48:43.769" v="1524" actId="20577"/>
          <ac:spMkLst>
            <pc:docMk/>
            <pc:sldMk cId="3697643133" sldId="3622"/>
            <ac:spMk id="3" creationId="{071091F3-756F-41BF-A5E5-9B1F6077E508}"/>
          </ac:spMkLst>
        </pc:spChg>
      </pc:sldChg>
      <pc:sldChg chg="modSp mod">
        <pc:chgData name="Danie van der Westhuizen" userId="94ef5486f48e0c43" providerId="LiveId" clId="{95D09F95-1A93-4773-9877-233E5E46780B}" dt="2025-05-27T07:27:35.240" v="569" actId="20577"/>
        <pc:sldMkLst>
          <pc:docMk/>
          <pc:sldMk cId="3977387488" sldId="3625"/>
        </pc:sldMkLst>
        <pc:spChg chg="mod">
          <ac:chgData name="Danie van der Westhuizen" userId="94ef5486f48e0c43" providerId="LiveId" clId="{95D09F95-1A93-4773-9877-233E5E46780B}" dt="2025-05-27T07:27:35.240" v="569" actId="20577"/>
          <ac:spMkLst>
            <pc:docMk/>
            <pc:sldMk cId="3977387488" sldId="3625"/>
            <ac:spMk id="3" creationId="{8038FBE5-C502-B64E-D6B2-4A51D052205D}"/>
          </ac:spMkLst>
        </pc:spChg>
      </pc:sldChg>
      <pc:sldChg chg="modSp mod">
        <pc:chgData name="Danie van der Westhuizen" userId="94ef5486f48e0c43" providerId="LiveId" clId="{95D09F95-1A93-4773-9877-233E5E46780B}" dt="2025-05-27T08:02:25.372" v="2262" actId="6549"/>
        <pc:sldMkLst>
          <pc:docMk/>
          <pc:sldMk cId="91283902" sldId="3626"/>
        </pc:sldMkLst>
        <pc:spChg chg="mod">
          <ac:chgData name="Danie van der Westhuizen" userId="94ef5486f48e0c43" providerId="LiveId" clId="{95D09F95-1A93-4773-9877-233E5E46780B}" dt="2025-05-27T08:02:25.372" v="2262" actId="6549"/>
          <ac:spMkLst>
            <pc:docMk/>
            <pc:sldMk cId="91283902" sldId="3626"/>
            <ac:spMk id="3" creationId="{3B75BE47-DA34-BF79-AC37-9F57806AEDFD}"/>
          </ac:spMkLst>
        </pc:spChg>
      </pc:sldChg>
      <pc:sldChg chg="modSp mod">
        <pc:chgData name="Danie van der Westhuizen" userId="94ef5486f48e0c43" providerId="LiveId" clId="{95D09F95-1A93-4773-9877-233E5E46780B}" dt="2025-05-27T07:53:31.881" v="1867" actId="20577"/>
        <pc:sldMkLst>
          <pc:docMk/>
          <pc:sldMk cId="228838059" sldId="3628"/>
        </pc:sldMkLst>
        <pc:spChg chg="mod">
          <ac:chgData name="Danie van der Westhuizen" userId="94ef5486f48e0c43" providerId="LiveId" clId="{95D09F95-1A93-4773-9877-233E5E46780B}" dt="2025-05-27T07:53:31.881" v="1867" actId="20577"/>
          <ac:spMkLst>
            <pc:docMk/>
            <pc:sldMk cId="228838059" sldId="3628"/>
            <ac:spMk id="3" creationId="{299044D1-A876-4B43-AE47-1667A221AC44}"/>
          </ac:spMkLst>
        </pc:spChg>
      </pc:sldChg>
      <pc:sldChg chg="modSp mod">
        <pc:chgData name="Danie van der Westhuizen" userId="94ef5486f48e0c43" providerId="LiveId" clId="{95D09F95-1A93-4773-9877-233E5E46780B}" dt="2025-05-27T07:54:30.919" v="1921" actId="20577"/>
        <pc:sldMkLst>
          <pc:docMk/>
          <pc:sldMk cId="3299114416" sldId="3630"/>
        </pc:sldMkLst>
        <pc:spChg chg="mod">
          <ac:chgData name="Danie van der Westhuizen" userId="94ef5486f48e0c43" providerId="LiveId" clId="{95D09F95-1A93-4773-9877-233E5E46780B}" dt="2025-05-27T07:54:30.919" v="1921" actId="20577"/>
          <ac:spMkLst>
            <pc:docMk/>
            <pc:sldMk cId="3299114416" sldId="3630"/>
            <ac:spMk id="3" creationId="{59F3D548-773E-40A6-84A0-5C71DF2381D0}"/>
          </ac:spMkLst>
        </pc:spChg>
      </pc:sldChg>
      <pc:sldChg chg="modSp mod">
        <pc:chgData name="Danie van der Westhuizen" userId="94ef5486f48e0c43" providerId="LiveId" clId="{95D09F95-1A93-4773-9877-233E5E46780B}" dt="2025-05-27T07:56:49.805" v="2080" actId="20577"/>
        <pc:sldMkLst>
          <pc:docMk/>
          <pc:sldMk cId="152786476" sldId="3631"/>
        </pc:sldMkLst>
        <pc:spChg chg="mod">
          <ac:chgData name="Danie van der Westhuizen" userId="94ef5486f48e0c43" providerId="LiveId" clId="{95D09F95-1A93-4773-9877-233E5E46780B}" dt="2025-05-27T07:56:49.805" v="2080" actId="20577"/>
          <ac:spMkLst>
            <pc:docMk/>
            <pc:sldMk cId="152786476" sldId="3631"/>
            <ac:spMk id="3" creationId="{59F3D548-773E-40A6-84A0-5C71DF2381D0}"/>
          </ac:spMkLst>
        </pc:spChg>
      </pc:sldChg>
      <pc:sldChg chg="addSp delSp modSp new mod">
        <pc:chgData name="Danie van der Westhuizen" userId="94ef5486f48e0c43" providerId="LiveId" clId="{95D09F95-1A93-4773-9877-233E5E46780B}" dt="2025-05-27T07:33:29.754" v="767" actId="207"/>
        <pc:sldMkLst>
          <pc:docMk/>
          <pc:sldMk cId="2643732038" sldId="3632"/>
        </pc:sldMkLst>
        <pc:spChg chg="del">
          <ac:chgData name="Danie van der Westhuizen" userId="94ef5486f48e0c43" providerId="LiveId" clId="{95D09F95-1A93-4773-9877-233E5E46780B}" dt="2025-05-27T07:30:58.457" v="685" actId="931"/>
          <ac:spMkLst>
            <pc:docMk/>
            <pc:sldMk cId="2643732038" sldId="3632"/>
            <ac:spMk id="3" creationId="{A994B236-42A2-F9E1-F486-903BF273B9B4}"/>
          </ac:spMkLst>
        </pc:spChg>
        <pc:spChg chg="add mod">
          <ac:chgData name="Danie van der Westhuizen" userId="94ef5486f48e0c43" providerId="LiveId" clId="{95D09F95-1A93-4773-9877-233E5E46780B}" dt="2025-05-27T07:33:29.754" v="767" actId="207"/>
          <ac:spMkLst>
            <pc:docMk/>
            <pc:sldMk cId="2643732038" sldId="3632"/>
            <ac:spMk id="16" creationId="{8C990DBB-68FF-6B2E-0EB1-4C153C0189DC}"/>
          </ac:spMkLst>
        </pc:spChg>
        <pc:picChg chg="add mod">
          <ac:chgData name="Danie van der Westhuizen" userId="94ef5486f48e0c43" providerId="LiveId" clId="{95D09F95-1A93-4773-9877-233E5E46780B}" dt="2025-05-27T07:31:04.110" v="689" actId="14100"/>
          <ac:picMkLst>
            <pc:docMk/>
            <pc:sldMk cId="2643732038" sldId="3632"/>
            <ac:picMk id="5" creationId="{883AC604-A3E0-E008-AB69-35FD0C8EE87F}"/>
          </ac:picMkLst>
        </pc:picChg>
        <pc:cxnChg chg="add mod">
          <ac:chgData name="Danie van der Westhuizen" userId="94ef5486f48e0c43" providerId="LiveId" clId="{95D09F95-1A93-4773-9877-233E5E46780B}" dt="2025-05-27T07:31:31.296" v="693" actId="1582"/>
          <ac:cxnSpMkLst>
            <pc:docMk/>
            <pc:sldMk cId="2643732038" sldId="3632"/>
            <ac:cxnSpMk id="7" creationId="{FEE9327B-AB63-0B97-4138-44E8F974C562}"/>
          </ac:cxnSpMkLst>
        </pc:cxnChg>
        <pc:cxnChg chg="add mod">
          <ac:chgData name="Danie van der Westhuizen" userId="94ef5486f48e0c43" providerId="LiveId" clId="{95D09F95-1A93-4773-9877-233E5E46780B}" dt="2025-05-27T07:32:01.305" v="702" actId="14100"/>
          <ac:cxnSpMkLst>
            <pc:docMk/>
            <pc:sldMk cId="2643732038" sldId="3632"/>
            <ac:cxnSpMk id="8" creationId="{E0B7FAE5-556C-05F5-055C-F1FE9D616CF3}"/>
          </ac:cxnSpMkLst>
        </pc:cxnChg>
        <pc:cxnChg chg="add mod">
          <ac:chgData name="Danie van der Westhuizen" userId="94ef5486f48e0c43" providerId="LiveId" clId="{95D09F95-1A93-4773-9877-233E5E46780B}" dt="2025-05-27T07:31:51.587" v="698" actId="14100"/>
          <ac:cxnSpMkLst>
            <pc:docMk/>
            <pc:sldMk cId="2643732038" sldId="3632"/>
            <ac:cxnSpMk id="10" creationId="{1E258A2B-CF51-BE38-1EFC-344EF25484CD}"/>
          </ac:cxnSpMkLst>
        </pc:cxnChg>
        <pc:cxnChg chg="add del mod">
          <ac:chgData name="Danie van der Westhuizen" userId="94ef5486f48e0c43" providerId="LiveId" clId="{95D09F95-1A93-4773-9877-233E5E46780B}" dt="2025-05-27T07:32:24.662" v="705" actId="478"/>
          <ac:cxnSpMkLst>
            <pc:docMk/>
            <pc:sldMk cId="2643732038" sldId="3632"/>
            <ac:cxnSpMk id="15" creationId="{1D0E4F77-2004-4A8C-DCD5-97703E948A5D}"/>
          </ac:cxnSpMkLst>
        </pc:cxnChg>
      </pc:sldChg>
      <pc:sldChg chg="addSp delSp modSp new mod">
        <pc:chgData name="Danie van der Westhuizen" userId="94ef5486f48e0c43" providerId="LiveId" clId="{95D09F95-1A93-4773-9877-233E5E46780B}" dt="2025-05-27T07:37:03.407" v="786" actId="14100"/>
        <pc:sldMkLst>
          <pc:docMk/>
          <pc:sldMk cId="3718494672" sldId="3633"/>
        </pc:sldMkLst>
        <pc:spChg chg="del">
          <ac:chgData name="Danie van der Westhuizen" userId="94ef5486f48e0c43" providerId="LiveId" clId="{95D09F95-1A93-4773-9877-233E5E46780B}" dt="2025-05-27T07:35:58.207" v="769" actId="931"/>
          <ac:spMkLst>
            <pc:docMk/>
            <pc:sldMk cId="3718494672" sldId="3633"/>
            <ac:spMk id="3" creationId="{925EA89D-C890-A75F-A134-B0952F5C4610}"/>
          </ac:spMkLst>
        </pc:spChg>
        <pc:spChg chg="add mod">
          <ac:chgData name="Danie van der Westhuizen" userId="94ef5486f48e0c43" providerId="LiveId" clId="{95D09F95-1A93-4773-9877-233E5E46780B}" dt="2025-05-27T07:36:26.608" v="776"/>
          <ac:spMkLst>
            <pc:docMk/>
            <pc:sldMk cId="3718494672" sldId="3633"/>
            <ac:spMk id="6" creationId="{9F309534-9DFB-924C-89B7-C7F4F6118D12}"/>
          </ac:spMkLst>
        </pc:spChg>
        <pc:picChg chg="add mod">
          <ac:chgData name="Danie van der Westhuizen" userId="94ef5486f48e0c43" providerId="LiveId" clId="{95D09F95-1A93-4773-9877-233E5E46780B}" dt="2025-05-27T07:36:14.588" v="775" actId="14100"/>
          <ac:picMkLst>
            <pc:docMk/>
            <pc:sldMk cId="3718494672" sldId="3633"/>
            <ac:picMk id="5" creationId="{E70D4A77-3322-C89C-4A16-FCB8A0A4FDEE}"/>
          </ac:picMkLst>
        </pc:picChg>
        <pc:cxnChg chg="add mod">
          <ac:chgData name="Danie van der Westhuizen" userId="94ef5486f48e0c43" providerId="LiveId" clId="{95D09F95-1A93-4773-9877-233E5E46780B}" dt="2025-05-27T07:36:51.960" v="782" actId="14100"/>
          <ac:cxnSpMkLst>
            <pc:docMk/>
            <pc:sldMk cId="3718494672" sldId="3633"/>
            <ac:cxnSpMk id="7" creationId="{32F989D7-D6EE-9F92-D93C-DF238543875A}"/>
          </ac:cxnSpMkLst>
        </pc:cxnChg>
        <pc:cxnChg chg="add mod">
          <ac:chgData name="Danie van der Westhuizen" userId="94ef5486f48e0c43" providerId="LiveId" clId="{95D09F95-1A93-4773-9877-233E5E46780B}" dt="2025-05-27T07:37:03.407" v="786" actId="14100"/>
          <ac:cxnSpMkLst>
            <pc:docMk/>
            <pc:sldMk cId="3718494672" sldId="3633"/>
            <ac:cxnSpMk id="8" creationId="{3D8B0B34-D654-41AE-B3C8-05C8CB7A2F83}"/>
          </ac:cxnSpMkLst>
        </pc:cxnChg>
        <pc:cxnChg chg="add mod">
          <ac:chgData name="Danie van der Westhuizen" userId="94ef5486f48e0c43" providerId="LiveId" clId="{95D09F95-1A93-4773-9877-233E5E46780B}" dt="2025-05-27T07:36:58.141" v="784" actId="14100"/>
          <ac:cxnSpMkLst>
            <pc:docMk/>
            <pc:sldMk cId="3718494672" sldId="3633"/>
            <ac:cxnSpMk id="9" creationId="{F6AE29FA-0488-950C-4715-6A8FB9E8C6A0}"/>
          </ac:cxnSpMkLst>
        </pc:cxnChg>
      </pc:sldChg>
      <pc:sldChg chg="addSp delSp modSp new mod">
        <pc:chgData name="Danie van der Westhuizen" userId="94ef5486f48e0c43" providerId="LiveId" clId="{95D09F95-1A93-4773-9877-233E5E46780B}" dt="2025-05-27T07:43:02.448" v="1098" actId="14100"/>
        <pc:sldMkLst>
          <pc:docMk/>
          <pc:sldMk cId="545464225" sldId="3634"/>
        </pc:sldMkLst>
        <pc:spChg chg="mod">
          <ac:chgData name="Danie van der Westhuizen" userId="94ef5486f48e0c43" providerId="LiveId" clId="{95D09F95-1A93-4773-9877-233E5E46780B}" dt="2025-05-27T07:42:49.769" v="1093" actId="122"/>
          <ac:spMkLst>
            <pc:docMk/>
            <pc:sldMk cId="545464225" sldId="3634"/>
            <ac:spMk id="2" creationId="{FEEA5967-299E-8627-85F0-B6428190AC0D}"/>
          </ac:spMkLst>
        </pc:spChg>
        <pc:spChg chg="del">
          <ac:chgData name="Danie van der Westhuizen" userId="94ef5486f48e0c43" providerId="LiveId" clId="{95D09F95-1A93-4773-9877-233E5E46780B}" dt="2025-05-27T07:42:56.347" v="1094" actId="931"/>
          <ac:spMkLst>
            <pc:docMk/>
            <pc:sldMk cId="545464225" sldId="3634"/>
            <ac:spMk id="3" creationId="{AFD189F4-B5BC-91BC-4ED5-9A2C0B681B8E}"/>
          </ac:spMkLst>
        </pc:spChg>
        <pc:picChg chg="add mod">
          <ac:chgData name="Danie van der Westhuizen" userId="94ef5486f48e0c43" providerId="LiveId" clId="{95D09F95-1A93-4773-9877-233E5E46780B}" dt="2025-05-27T07:43:02.448" v="1098" actId="14100"/>
          <ac:picMkLst>
            <pc:docMk/>
            <pc:sldMk cId="545464225" sldId="3634"/>
            <ac:picMk id="5" creationId="{1E362497-FF25-F227-E069-122D1E26ECC5}"/>
          </ac:picMkLst>
        </pc:picChg>
      </pc:sldChg>
      <pc:sldChg chg="new del">
        <pc:chgData name="Danie van der Westhuizen" userId="94ef5486f48e0c43" providerId="LiveId" clId="{95D09F95-1A93-4773-9877-233E5E46780B}" dt="2025-05-27T08:06:03.809" v="2295" actId="47"/>
        <pc:sldMkLst>
          <pc:docMk/>
          <pc:sldMk cId="2379509972" sldId="3635"/>
        </pc:sldMkLst>
      </pc:sldChg>
      <pc:sldChg chg="modSp add mod">
        <pc:chgData name="Danie van der Westhuizen" userId="94ef5486f48e0c43" providerId="LiveId" clId="{95D09F95-1A93-4773-9877-233E5E46780B}" dt="2025-05-27T08:06:35.558" v="2302" actId="11"/>
        <pc:sldMkLst>
          <pc:docMk/>
          <pc:sldMk cId="2636454623" sldId="3635"/>
        </pc:sldMkLst>
        <pc:spChg chg="mod">
          <ac:chgData name="Danie van der Westhuizen" userId="94ef5486f48e0c43" providerId="LiveId" clId="{95D09F95-1A93-4773-9877-233E5E46780B}" dt="2025-05-27T08:06:35.558" v="2302" actId="11"/>
          <ac:spMkLst>
            <pc:docMk/>
            <pc:sldMk cId="2636454623" sldId="3635"/>
            <ac:spMk id="3" creationId="{BAB03117-29F4-9F1C-6962-12CE32ABEC46}"/>
          </ac:spMkLst>
        </pc:spChg>
      </pc:sldChg>
      <pc:sldChg chg="addSp delSp modSp new mod">
        <pc:chgData name="Danie van der Westhuizen" userId="94ef5486f48e0c43" providerId="LiveId" clId="{95D09F95-1A93-4773-9877-233E5E46780B}" dt="2025-05-27T08:19:33.734" v="2563" actId="1037"/>
        <pc:sldMkLst>
          <pc:docMk/>
          <pc:sldMk cId="711374607" sldId="3636"/>
        </pc:sldMkLst>
        <pc:spChg chg="del mod">
          <ac:chgData name="Danie van der Westhuizen" userId="94ef5486f48e0c43" providerId="LiveId" clId="{95D09F95-1A93-4773-9877-233E5E46780B}" dt="2025-05-27T08:12:48.138" v="2370" actId="478"/>
          <ac:spMkLst>
            <pc:docMk/>
            <pc:sldMk cId="711374607" sldId="3636"/>
            <ac:spMk id="2" creationId="{CF95A44C-1E12-1FB4-C818-86E6B0281D22}"/>
          </ac:spMkLst>
        </pc:spChg>
        <pc:spChg chg="mod">
          <ac:chgData name="Danie van der Westhuizen" userId="94ef5486f48e0c43" providerId="LiveId" clId="{95D09F95-1A93-4773-9877-233E5E46780B}" dt="2025-05-27T08:10:49.477" v="2328" actId="122"/>
          <ac:spMkLst>
            <pc:docMk/>
            <pc:sldMk cId="711374607" sldId="3636"/>
            <ac:spMk id="3" creationId="{A2C5429C-0E78-E1C8-6B9E-992CD5C33800}"/>
          </ac:spMkLst>
        </pc:spChg>
        <pc:spChg chg="add mod">
          <ac:chgData name="Danie van der Westhuizen" userId="94ef5486f48e0c43" providerId="LiveId" clId="{95D09F95-1A93-4773-9877-233E5E46780B}" dt="2025-05-27T08:16:11.069" v="2540" actId="1076"/>
          <ac:spMkLst>
            <pc:docMk/>
            <pc:sldMk cId="711374607" sldId="3636"/>
            <ac:spMk id="4" creationId="{130391A1-B08E-FC89-FF9B-A0EFA69E2027}"/>
          </ac:spMkLst>
        </pc:spChg>
        <pc:picChg chg="add mod">
          <ac:chgData name="Danie van der Westhuizen" userId="94ef5486f48e0c43" providerId="LiveId" clId="{95D09F95-1A93-4773-9877-233E5E46780B}" dt="2025-05-27T08:16:15.435" v="2541" actId="1076"/>
          <ac:picMkLst>
            <pc:docMk/>
            <pc:sldMk cId="711374607" sldId="3636"/>
            <ac:picMk id="1026" creationId="{38AA8686-DAA9-BACA-B37F-F2B440B4C003}"/>
          </ac:picMkLst>
        </pc:picChg>
        <pc:picChg chg="add mod">
          <ac:chgData name="Danie van der Westhuizen" userId="94ef5486f48e0c43" providerId="LiveId" clId="{95D09F95-1A93-4773-9877-233E5E46780B}" dt="2025-05-27T08:19:33.734" v="2563" actId="1037"/>
          <ac:picMkLst>
            <pc:docMk/>
            <pc:sldMk cId="711374607" sldId="3636"/>
            <ac:picMk id="1028" creationId="{F5919998-A659-08C0-9C72-19A70B6630C7}"/>
          </ac:picMkLst>
        </pc:picChg>
        <pc:picChg chg="add mod">
          <ac:chgData name="Danie van der Westhuizen" userId="94ef5486f48e0c43" providerId="LiveId" clId="{95D09F95-1A93-4773-9877-233E5E46780B}" dt="2025-05-27T08:19:27.910" v="2550" actId="1076"/>
          <ac:picMkLst>
            <pc:docMk/>
            <pc:sldMk cId="711374607" sldId="3636"/>
            <ac:picMk id="1030" creationId="{5A7BA401-E170-686A-4D42-F52EDF6D7394}"/>
          </ac:picMkLst>
        </pc:picChg>
      </pc:sldChg>
    </pc:docChg>
  </pc:docChgLst>
  <pc:docChgLst>
    <pc:chgData name="Danie van der Westhuizen" userId="94ef5486f48e0c43" providerId="LiveId" clId="{2BD7486D-5DEC-40E7-8F41-88F631AE299C}"/>
    <pc:docChg chg="undo custSel addSld delSld modSld sldOrd modNotesMaster">
      <pc:chgData name="Danie van der Westhuizen" userId="94ef5486f48e0c43" providerId="LiveId" clId="{2BD7486D-5DEC-40E7-8F41-88F631AE299C}" dt="2021-04-07T10:31:39.371" v="2976" actId="313"/>
      <pc:docMkLst>
        <pc:docMk/>
      </pc:docMkLst>
      <pc:sldChg chg="modSp mod">
        <pc:chgData name="Danie van der Westhuizen" userId="94ef5486f48e0c43" providerId="LiveId" clId="{2BD7486D-5DEC-40E7-8F41-88F631AE299C}" dt="2021-04-07T09:54:28.585" v="1046" actId="947"/>
        <pc:sldMkLst>
          <pc:docMk/>
          <pc:sldMk cId="1591248734" sldId="3553"/>
        </pc:sldMkLst>
      </pc:sldChg>
      <pc:sldChg chg="del">
        <pc:chgData name="Danie van der Westhuizen" userId="94ef5486f48e0c43" providerId="LiveId" clId="{2BD7486D-5DEC-40E7-8F41-88F631AE299C}" dt="2021-04-07T09:35:17.582" v="27" actId="47"/>
        <pc:sldMkLst>
          <pc:docMk/>
          <pc:sldMk cId="702513715" sldId="3554"/>
        </pc:sldMkLst>
      </pc:sldChg>
      <pc:sldChg chg="modSp mod">
        <pc:chgData name="Danie van der Westhuizen" userId="94ef5486f48e0c43" providerId="LiveId" clId="{2BD7486D-5DEC-40E7-8F41-88F631AE299C}" dt="2021-04-07T09:54:12.190" v="1044" actId="947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2BD7486D-5DEC-40E7-8F41-88F631AE299C}" dt="2021-04-07T09:53:51.076" v="1042" actId="947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2BD7486D-5DEC-40E7-8F41-88F631AE299C}" dt="2021-04-07T09:53:26.387" v="1039" actId="947"/>
        <pc:sldMkLst>
          <pc:docMk/>
          <pc:sldMk cId="3652210861" sldId="3558"/>
        </pc:sldMkLst>
      </pc:sldChg>
      <pc:sldChg chg="modSp mod">
        <pc:chgData name="Danie van der Westhuizen" userId="94ef5486f48e0c43" providerId="LiveId" clId="{2BD7486D-5DEC-40E7-8F41-88F631AE299C}" dt="2021-04-07T09:53:17.767" v="1038" actId="947"/>
        <pc:sldMkLst>
          <pc:docMk/>
          <pc:sldMk cId="1916664583" sldId="3559"/>
        </pc:sldMkLst>
      </pc:sldChg>
      <pc:sldChg chg="modSp mod">
        <pc:chgData name="Danie van der Westhuizen" userId="94ef5486f48e0c43" providerId="LiveId" clId="{2BD7486D-5DEC-40E7-8F41-88F631AE299C}" dt="2021-04-07T10:31:39.371" v="2976" actId="313"/>
        <pc:sldMkLst>
          <pc:docMk/>
          <pc:sldMk cId="2262306204" sldId="3560"/>
        </pc:sldMkLst>
      </pc:sldChg>
      <pc:sldChg chg="modSp del mod">
        <pc:chgData name="Danie van der Westhuizen" userId="94ef5486f48e0c43" providerId="LiveId" clId="{2BD7486D-5DEC-40E7-8F41-88F631AE299C}" dt="2021-04-07T10:20:35.842" v="2703" actId="47"/>
        <pc:sldMkLst>
          <pc:docMk/>
          <pc:sldMk cId="2267049449" sldId="3561"/>
        </pc:sldMkLst>
      </pc:sldChg>
      <pc:sldChg chg="modSp mod">
        <pc:chgData name="Danie van der Westhuizen" userId="94ef5486f48e0c43" providerId="LiveId" clId="{2BD7486D-5DEC-40E7-8F41-88F631AE299C}" dt="2021-04-07T09:53:43.886" v="1041" actId="947"/>
        <pc:sldMkLst>
          <pc:docMk/>
          <pc:sldMk cId="432739744" sldId="3563"/>
        </pc:sldMkLst>
      </pc:sldChg>
      <pc:sldChg chg="del">
        <pc:chgData name="Danie van der Westhuizen" userId="94ef5486f48e0c43" providerId="LiveId" clId="{2BD7486D-5DEC-40E7-8F41-88F631AE299C}" dt="2021-04-07T09:43:42.359" v="494" actId="47"/>
        <pc:sldMkLst>
          <pc:docMk/>
          <pc:sldMk cId="1774900062" sldId="3564"/>
        </pc:sldMkLst>
      </pc:sldChg>
      <pc:sldChg chg="del">
        <pc:chgData name="Danie van der Westhuizen" userId="94ef5486f48e0c43" providerId="LiveId" clId="{2BD7486D-5DEC-40E7-8F41-88F631AE299C}" dt="2021-04-07T09:35:54.471" v="28" actId="47"/>
        <pc:sldMkLst>
          <pc:docMk/>
          <pc:sldMk cId="538695349" sldId="3566"/>
        </pc:sldMkLst>
      </pc:sldChg>
      <pc:sldChg chg="del">
        <pc:chgData name="Danie van der Westhuizen" userId="94ef5486f48e0c43" providerId="LiveId" clId="{2BD7486D-5DEC-40E7-8F41-88F631AE299C}" dt="2021-04-07T09:35:56.706" v="29" actId="47"/>
        <pc:sldMkLst>
          <pc:docMk/>
          <pc:sldMk cId="731301037" sldId="3567"/>
        </pc:sldMkLst>
      </pc:sldChg>
      <pc:sldChg chg="del">
        <pc:chgData name="Danie van der Westhuizen" userId="94ef5486f48e0c43" providerId="LiveId" clId="{2BD7486D-5DEC-40E7-8F41-88F631AE299C}" dt="2021-04-07T09:35:59.161" v="30" actId="47"/>
        <pc:sldMkLst>
          <pc:docMk/>
          <pc:sldMk cId="2953600541" sldId="3568"/>
        </pc:sldMkLst>
      </pc:sldChg>
      <pc:sldChg chg="del">
        <pc:chgData name="Danie van der Westhuizen" userId="94ef5486f48e0c43" providerId="LiveId" clId="{2BD7486D-5DEC-40E7-8F41-88F631AE299C}" dt="2021-04-07T09:35:59.761" v="31" actId="47"/>
        <pc:sldMkLst>
          <pc:docMk/>
          <pc:sldMk cId="899701071" sldId="3569"/>
        </pc:sldMkLst>
      </pc:sldChg>
      <pc:sldChg chg="del">
        <pc:chgData name="Danie van der Westhuizen" userId="94ef5486f48e0c43" providerId="LiveId" clId="{2BD7486D-5DEC-40E7-8F41-88F631AE299C}" dt="2021-04-07T09:36:01.021" v="32" actId="47"/>
        <pc:sldMkLst>
          <pc:docMk/>
          <pc:sldMk cId="192240843" sldId="3570"/>
        </pc:sldMkLst>
      </pc:sldChg>
      <pc:sldChg chg="del">
        <pc:chgData name="Danie van der Westhuizen" userId="94ef5486f48e0c43" providerId="LiveId" clId="{2BD7486D-5DEC-40E7-8F41-88F631AE299C}" dt="2021-04-07T09:52:27.814" v="1033" actId="47"/>
        <pc:sldMkLst>
          <pc:docMk/>
          <pc:sldMk cId="364153926" sldId="3571"/>
        </pc:sldMkLst>
      </pc:sldChg>
      <pc:sldChg chg="modSp add mod">
        <pc:chgData name="Danie van der Westhuizen" userId="94ef5486f48e0c43" providerId="LiveId" clId="{2BD7486D-5DEC-40E7-8F41-88F631AE299C}" dt="2021-04-07T09:54:04.646" v="1043" actId="947"/>
        <pc:sldMkLst>
          <pc:docMk/>
          <pc:sldMk cId="2400418123" sldId="3572"/>
        </pc:sldMkLst>
      </pc:sldChg>
      <pc:sldChg chg="modSp new mod">
        <pc:chgData name="Danie van der Westhuizen" userId="94ef5486f48e0c43" providerId="LiveId" clId="{2BD7486D-5DEC-40E7-8F41-88F631AE299C}" dt="2021-04-07T09:53:34.087" v="1040" actId="947"/>
        <pc:sldMkLst>
          <pc:docMk/>
          <pc:sldMk cId="1752714188" sldId="3573"/>
        </pc:sldMkLst>
      </pc:sldChg>
      <pc:sldChg chg="modSp new mod">
        <pc:chgData name="Danie van der Westhuizen" userId="94ef5486f48e0c43" providerId="LiveId" clId="{2BD7486D-5DEC-40E7-8F41-88F631AE299C}" dt="2021-04-07T10:08:25.108" v="2257" actId="20577"/>
        <pc:sldMkLst>
          <pc:docMk/>
          <pc:sldMk cId="3784279267" sldId="3574"/>
        </pc:sldMkLst>
      </pc:sldChg>
      <pc:sldChg chg="modSp new mod ord">
        <pc:chgData name="Danie van der Westhuizen" userId="94ef5486f48e0c43" providerId="LiveId" clId="{2BD7486D-5DEC-40E7-8F41-88F631AE299C}" dt="2021-04-07T10:21:08.571" v="2705"/>
        <pc:sldMkLst>
          <pc:docMk/>
          <pc:sldMk cId="2762130703" sldId="3575"/>
        </pc:sldMkLst>
      </pc:sldChg>
      <pc:sldChg chg="modSp new mod">
        <pc:chgData name="Danie van der Westhuizen" userId="94ef5486f48e0c43" providerId="LiveId" clId="{2BD7486D-5DEC-40E7-8F41-88F631AE299C}" dt="2021-04-07T10:31:02.982" v="2915" actId="207"/>
        <pc:sldMkLst>
          <pc:docMk/>
          <pc:sldMk cId="2934256349" sldId="3576"/>
        </pc:sldMkLst>
      </pc:sldChg>
    </pc:docChg>
  </pc:docChgLst>
  <pc:docChgLst>
    <pc:chgData name="Danie van der Westhuizen" userId="94ef5486f48e0c43" providerId="LiveId" clId="{E54E2174-1384-4C41-B677-8D6B95730757}"/>
    <pc:docChg chg="undo custSel addSld delSld modSld sldOrd">
      <pc:chgData name="Danie van der Westhuizen" userId="94ef5486f48e0c43" providerId="LiveId" clId="{E54E2174-1384-4C41-B677-8D6B95730757}" dt="2023-03-13T04:45:31.113" v="2265" actId="20577"/>
      <pc:docMkLst>
        <pc:docMk/>
      </pc:docMkLst>
      <pc:sldChg chg="modSp mod">
        <pc:chgData name="Danie van der Westhuizen" userId="94ef5486f48e0c43" providerId="LiveId" clId="{E54E2174-1384-4C41-B677-8D6B95730757}" dt="2023-03-13T04:42:09.264" v="2123" actId="20577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E54E2174-1384-4C41-B677-8D6B95730757}" dt="2023-03-13T04:29:04.259" v="1318" actId="20577"/>
        <pc:sldMkLst>
          <pc:docMk/>
          <pc:sldMk cId="1591248734" sldId="3553"/>
        </pc:sldMkLst>
      </pc:sldChg>
      <pc:sldChg chg="modSp mod">
        <pc:chgData name="Danie van der Westhuizen" userId="94ef5486f48e0c43" providerId="LiveId" clId="{E54E2174-1384-4C41-B677-8D6B95730757}" dt="2023-03-13T03:56:58.910" v="80" actId="20577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E54E2174-1384-4C41-B677-8D6B95730757}" dt="2023-03-13T04:09:12.070" v="646" actId="20577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E54E2174-1384-4C41-B677-8D6B95730757}" dt="2023-03-13T04:20:38.944" v="1126" actId="27636"/>
        <pc:sldMkLst>
          <pc:docMk/>
          <pc:sldMk cId="432739744" sldId="3563"/>
        </pc:sldMkLst>
      </pc:sldChg>
      <pc:sldChg chg="modSp mod">
        <pc:chgData name="Danie van der Westhuizen" userId="94ef5486f48e0c43" providerId="LiveId" clId="{E54E2174-1384-4C41-B677-8D6B95730757}" dt="2023-03-13T04:18:44.238" v="1052" actId="20577"/>
        <pc:sldMkLst>
          <pc:docMk/>
          <pc:sldMk cId="1774900062" sldId="3564"/>
        </pc:sldMkLst>
      </pc:sldChg>
      <pc:sldChg chg="modSp mod">
        <pc:chgData name="Danie van der Westhuizen" userId="94ef5486f48e0c43" providerId="LiveId" clId="{E54E2174-1384-4C41-B677-8D6B95730757}" dt="2023-03-13T04:37:19.392" v="1924" actId="20577"/>
        <pc:sldMkLst>
          <pc:docMk/>
          <pc:sldMk cId="2698495442" sldId="3565"/>
        </pc:sldMkLst>
      </pc:sldChg>
      <pc:sldChg chg="modSp mod">
        <pc:chgData name="Danie van der Westhuizen" userId="94ef5486f48e0c43" providerId="LiveId" clId="{E54E2174-1384-4C41-B677-8D6B95730757}" dt="2023-03-13T04:07:04.414" v="424" actId="113"/>
        <pc:sldMkLst>
          <pc:docMk/>
          <pc:sldMk cId="1752714188" sldId="3573"/>
        </pc:sldMkLst>
      </pc:sldChg>
      <pc:sldChg chg="modSp add mod">
        <pc:chgData name="Danie van der Westhuizen" userId="94ef5486f48e0c43" providerId="LiveId" clId="{E54E2174-1384-4C41-B677-8D6B95730757}" dt="2023-03-13T04:23:23.276" v="1183" actId="20577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E54E2174-1384-4C41-B677-8D6B95730757}" dt="2023-03-13T04:08:36.176" v="597" actId="20577"/>
        <pc:sldMkLst>
          <pc:docMk/>
          <pc:sldMk cId="2762130703" sldId="3575"/>
        </pc:sldMkLst>
      </pc:sldChg>
      <pc:sldChg chg="modSp add mod">
        <pc:chgData name="Danie van der Westhuizen" userId="94ef5486f48e0c43" providerId="LiveId" clId="{E54E2174-1384-4C41-B677-8D6B95730757}" dt="2023-03-13T04:27:10.653" v="1272" actId="207"/>
        <pc:sldMkLst>
          <pc:docMk/>
          <pc:sldMk cId="2934256349" sldId="3576"/>
        </pc:sldMkLst>
      </pc:sldChg>
      <pc:sldChg chg="modSp mod">
        <pc:chgData name="Danie van der Westhuizen" userId="94ef5486f48e0c43" providerId="LiveId" clId="{E54E2174-1384-4C41-B677-8D6B95730757}" dt="2023-03-13T04:43:26.445" v="2124" actId="20577"/>
        <pc:sldMkLst>
          <pc:docMk/>
          <pc:sldMk cId="948798794" sldId="3593"/>
        </pc:sldMkLst>
      </pc:sldChg>
      <pc:sldChg chg="modSp mod">
        <pc:chgData name="Danie van der Westhuizen" userId="94ef5486f48e0c43" providerId="LiveId" clId="{E54E2174-1384-4C41-B677-8D6B95730757}" dt="2023-03-13T04:01:17.605" v="290" actId="20577"/>
        <pc:sldMkLst>
          <pc:docMk/>
          <pc:sldMk cId="3551629202" sldId="3594"/>
        </pc:sldMkLst>
      </pc:sldChg>
      <pc:sldChg chg="del">
        <pc:chgData name="Danie van der Westhuizen" userId="94ef5486f48e0c43" providerId="LiveId" clId="{E54E2174-1384-4C41-B677-8D6B95730757}" dt="2023-03-13T04:08:45.957" v="598" actId="47"/>
        <pc:sldMkLst>
          <pc:docMk/>
          <pc:sldMk cId="3185452218" sldId="3596"/>
        </pc:sldMkLst>
      </pc:sldChg>
      <pc:sldChg chg="modSp mod">
        <pc:chgData name="Danie van der Westhuizen" userId="94ef5486f48e0c43" providerId="LiveId" clId="{E54E2174-1384-4C41-B677-8D6B95730757}" dt="2023-03-13T04:18:15.857" v="1000" actId="20577"/>
        <pc:sldMkLst>
          <pc:docMk/>
          <pc:sldMk cId="1182228088" sldId="3597"/>
        </pc:sldMkLst>
      </pc:sldChg>
      <pc:sldChg chg="ord">
        <pc:chgData name="Danie van der Westhuizen" userId="94ef5486f48e0c43" providerId="LiveId" clId="{E54E2174-1384-4C41-B677-8D6B95730757}" dt="2023-03-13T04:27:45.435" v="1274"/>
        <pc:sldMkLst>
          <pc:docMk/>
          <pc:sldMk cId="2154704265" sldId="3598"/>
        </pc:sldMkLst>
      </pc:sldChg>
      <pc:sldChg chg="del">
        <pc:chgData name="Danie van der Westhuizen" userId="94ef5486f48e0c43" providerId="LiveId" clId="{E54E2174-1384-4C41-B677-8D6B95730757}" dt="2023-03-13T03:57:09.972" v="81" actId="47"/>
        <pc:sldMkLst>
          <pc:docMk/>
          <pc:sldMk cId="291965669" sldId="3600"/>
        </pc:sldMkLst>
      </pc:sldChg>
      <pc:sldChg chg="del">
        <pc:chgData name="Danie van der Westhuizen" userId="94ef5486f48e0c43" providerId="LiveId" clId="{E54E2174-1384-4C41-B677-8D6B95730757}" dt="2023-03-13T03:57:13.082" v="84" actId="47"/>
        <pc:sldMkLst>
          <pc:docMk/>
          <pc:sldMk cId="2768147037" sldId="3601"/>
        </pc:sldMkLst>
      </pc:sldChg>
      <pc:sldChg chg="del">
        <pc:chgData name="Danie van der Westhuizen" userId="94ef5486f48e0c43" providerId="LiveId" clId="{E54E2174-1384-4C41-B677-8D6B95730757}" dt="2023-03-13T03:57:15.675" v="86" actId="47"/>
        <pc:sldMkLst>
          <pc:docMk/>
          <pc:sldMk cId="815309340" sldId="3602"/>
        </pc:sldMkLst>
      </pc:sldChg>
      <pc:sldChg chg="del">
        <pc:chgData name="Danie van der Westhuizen" userId="94ef5486f48e0c43" providerId="LiveId" clId="{E54E2174-1384-4C41-B677-8D6B95730757}" dt="2023-03-13T03:57:19.800" v="89" actId="47"/>
        <pc:sldMkLst>
          <pc:docMk/>
          <pc:sldMk cId="1105497482" sldId="3603"/>
        </pc:sldMkLst>
      </pc:sldChg>
      <pc:sldChg chg="del">
        <pc:chgData name="Danie van der Westhuizen" userId="94ef5486f48e0c43" providerId="LiveId" clId="{E54E2174-1384-4C41-B677-8D6B95730757}" dt="2023-03-13T03:57:26.006" v="92" actId="47"/>
        <pc:sldMkLst>
          <pc:docMk/>
          <pc:sldMk cId="3601755867" sldId="3604"/>
        </pc:sldMkLst>
      </pc:sldChg>
      <pc:sldChg chg="del">
        <pc:chgData name="Danie van der Westhuizen" userId="94ef5486f48e0c43" providerId="LiveId" clId="{E54E2174-1384-4C41-B677-8D6B95730757}" dt="2023-03-13T03:57:13.832" v="85" actId="47"/>
        <pc:sldMkLst>
          <pc:docMk/>
          <pc:sldMk cId="1525876759" sldId="3605"/>
        </pc:sldMkLst>
      </pc:sldChg>
      <pc:sldChg chg="del">
        <pc:chgData name="Danie van der Westhuizen" userId="94ef5486f48e0c43" providerId="LiveId" clId="{E54E2174-1384-4C41-B677-8D6B95730757}" dt="2023-03-13T03:57:16.863" v="87" actId="47"/>
        <pc:sldMkLst>
          <pc:docMk/>
          <pc:sldMk cId="1471430620" sldId="3606"/>
        </pc:sldMkLst>
      </pc:sldChg>
      <pc:sldChg chg="del">
        <pc:chgData name="Danie van der Westhuizen" userId="94ef5486f48e0c43" providerId="LiveId" clId="{E54E2174-1384-4C41-B677-8D6B95730757}" dt="2023-03-13T03:57:18.472" v="88" actId="47"/>
        <pc:sldMkLst>
          <pc:docMk/>
          <pc:sldMk cId="3568934952" sldId="3607"/>
        </pc:sldMkLst>
      </pc:sldChg>
      <pc:sldChg chg="del">
        <pc:chgData name="Danie van der Westhuizen" userId="94ef5486f48e0c43" providerId="LiveId" clId="{E54E2174-1384-4C41-B677-8D6B95730757}" dt="2023-03-13T03:57:20.612" v="90" actId="47"/>
        <pc:sldMkLst>
          <pc:docMk/>
          <pc:sldMk cId="298747049" sldId="3608"/>
        </pc:sldMkLst>
      </pc:sldChg>
      <pc:sldChg chg="del">
        <pc:chgData name="Danie van der Westhuizen" userId="94ef5486f48e0c43" providerId="LiveId" clId="{E54E2174-1384-4C41-B677-8D6B95730757}" dt="2023-03-13T03:57:25.131" v="91" actId="47"/>
        <pc:sldMkLst>
          <pc:docMk/>
          <pc:sldMk cId="2931325359" sldId="3609"/>
        </pc:sldMkLst>
      </pc:sldChg>
      <pc:sldChg chg="del">
        <pc:chgData name="Danie van der Westhuizen" userId="94ef5486f48e0c43" providerId="LiveId" clId="{E54E2174-1384-4C41-B677-8D6B95730757}" dt="2023-03-13T03:57:11.144" v="82" actId="47"/>
        <pc:sldMkLst>
          <pc:docMk/>
          <pc:sldMk cId="63147700" sldId="3610"/>
        </pc:sldMkLst>
      </pc:sldChg>
      <pc:sldChg chg="del">
        <pc:chgData name="Danie van der Westhuizen" userId="94ef5486f48e0c43" providerId="LiveId" clId="{E54E2174-1384-4C41-B677-8D6B95730757}" dt="2023-03-13T03:57:11.910" v="83" actId="47"/>
        <pc:sldMkLst>
          <pc:docMk/>
          <pc:sldMk cId="562942224" sldId="3611"/>
        </pc:sldMkLst>
      </pc:sldChg>
      <pc:sldChg chg="addSp modSp new mod">
        <pc:chgData name="Danie van der Westhuizen" userId="94ef5486f48e0c43" providerId="LiveId" clId="{E54E2174-1384-4C41-B677-8D6B95730757}" dt="2023-03-13T04:16:43.897" v="888" actId="20577"/>
        <pc:sldMkLst>
          <pc:docMk/>
          <pc:sldMk cId="2390896782" sldId="3613"/>
        </pc:sldMkLst>
      </pc:sldChg>
      <pc:sldChg chg="modSp new mod">
        <pc:chgData name="Danie van der Westhuizen" userId="94ef5486f48e0c43" providerId="LiveId" clId="{E54E2174-1384-4C41-B677-8D6B95730757}" dt="2023-03-13T04:32:31.835" v="1762" actId="20577"/>
        <pc:sldMkLst>
          <pc:docMk/>
          <pc:sldMk cId="1009810009" sldId="3614"/>
        </pc:sldMkLst>
      </pc:sldChg>
      <pc:sldChg chg="modSp new del mod">
        <pc:chgData name="Danie van der Westhuizen" userId="94ef5486f48e0c43" providerId="LiveId" clId="{E54E2174-1384-4C41-B677-8D6B95730757}" dt="2023-03-13T04:22:39.511" v="1179" actId="47"/>
        <pc:sldMkLst>
          <pc:docMk/>
          <pc:sldMk cId="2819596982" sldId="3614"/>
        </pc:sldMkLst>
      </pc:sldChg>
      <pc:sldChg chg="modSp new mod">
        <pc:chgData name="Danie van der Westhuizen" userId="94ef5486f48e0c43" providerId="LiveId" clId="{E54E2174-1384-4C41-B677-8D6B95730757}" dt="2023-03-13T04:45:31.113" v="2265" actId="20577"/>
        <pc:sldMkLst>
          <pc:docMk/>
          <pc:sldMk cId="663207129" sldId="3615"/>
        </pc:sldMkLst>
      </pc:sldChg>
    </pc:docChg>
  </pc:docChgLst>
  <pc:docChgLst>
    <pc:chgData name="Danie van der Westhuizen" userId="94ef5486f48e0c43" providerId="LiveId" clId="{00FB8B07-9E2D-423C-AC29-AF07AF574EDF}"/>
    <pc:docChg chg="undo custSel addSld modSld">
      <pc:chgData name="Danie van der Westhuizen" userId="94ef5486f48e0c43" providerId="LiveId" clId="{00FB8B07-9E2D-423C-AC29-AF07AF574EDF}" dt="2023-02-13T12:28:55.074" v="2232"/>
      <pc:docMkLst>
        <pc:docMk/>
      </pc:docMkLst>
      <pc:sldChg chg="modSp mod">
        <pc:chgData name="Danie van der Westhuizen" userId="94ef5486f48e0c43" providerId="LiveId" clId="{00FB8B07-9E2D-423C-AC29-AF07AF574EDF}" dt="2023-02-13T04:47:06.736" v="2231" actId="20577"/>
        <pc:sldMkLst>
          <pc:docMk/>
          <pc:sldMk cId="4047111873" sldId="256"/>
        </pc:sldMkLst>
      </pc:sldChg>
      <pc:sldChg chg="addSp delSp modSp mod">
        <pc:chgData name="Danie van der Westhuizen" userId="94ef5486f48e0c43" providerId="LiveId" clId="{00FB8B07-9E2D-423C-AC29-AF07AF574EDF}" dt="2023-02-11T09:08:41.026" v="1951" actId="1076"/>
        <pc:sldMkLst>
          <pc:docMk/>
          <pc:sldMk cId="125562799" sldId="3551"/>
        </pc:sldMkLst>
      </pc:sldChg>
      <pc:sldChg chg="modSp mod">
        <pc:chgData name="Danie van der Westhuizen" userId="94ef5486f48e0c43" providerId="LiveId" clId="{00FB8B07-9E2D-423C-AC29-AF07AF574EDF}" dt="2023-02-11T09:18:36.114" v="2223" actId="20577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00FB8B07-9E2D-423C-AC29-AF07AF574EDF}" dt="2023-02-11T07:42:34.775" v="125" actId="20577"/>
        <pc:sldMkLst>
          <pc:docMk/>
          <pc:sldMk cId="1591248734" sldId="3553"/>
        </pc:sldMkLst>
      </pc:sldChg>
      <pc:sldChg chg="modSp mod">
        <pc:chgData name="Danie van der Westhuizen" userId="94ef5486f48e0c43" providerId="LiveId" clId="{00FB8B07-9E2D-423C-AC29-AF07AF574EDF}" dt="2023-02-11T07:44:39.205" v="150" actId="20577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00FB8B07-9E2D-423C-AC29-AF07AF574EDF}" dt="2023-02-11T08:48:18.222" v="1695" actId="20577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00FB8B07-9E2D-423C-AC29-AF07AF574EDF}" dt="2023-02-11T08:50:34.863" v="1799" actId="20577"/>
        <pc:sldMkLst>
          <pc:docMk/>
          <pc:sldMk cId="1916664583" sldId="3559"/>
        </pc:sldMkLst>
      </pc:sldChg>
      <pc:sldChg chg="modSp mod">
        <pc:chgData name="Danie van der Westhuizen" userId="94ef5486f48e0c43" providerId="LiveId" clId="{00FB8B07-9E2D-423C-AC29-AF07AF574EDF}" dt="2023-02-11T08:49:11.608" v="1697" actId="20577"/>
        <pc:sldMkLst>
          <pc:docMk/>
          <pc:sldMk cId="432739744" sldId="3563"/>
        </pc:sldMkLst>
      </pc:sldChg>
      <pc:sldChg chg="modSp mod">
        <pc:chgData name="Danie van der Westhuizen" userId="94ef5486f48e0c43" providerId="LiveId" clId="{00FB8B07-9E2D-423C-AC29-AF07AF574EDF}" dt="2023-02-11T08:48:46.072" v="1696" actId="20577"/>
        <pc:sldMkLst>
          <pc:docMk/>
          <pc:sldMk cId="1774900062" sldId="3564"/>
        </pc:sldMkLst>
      </pc:sldChg>
      <pc:sldChg chg="modSp mod">
        <pc:chgData name="Danie van der Westhuizen" userId="94ef5486f48e0c43" providerId="LiveId" clId="{00FB8B07-9E2D-423C-AC29-AF07AF574EDF}" dt="2023-02-11T09:04:47.955" v="1941" actId="113"/>
        <pc:sldMkLst>
          <pc:docMk/>
          <pc:sldMk cId="2698495442" sldId="3565"/>
        </pc:sldMkLst>
      </pc:sldChg>
      <pc:sldChg chg="modSp mod">
        <pc:chgData name="Danie van der Westhuizen" userId="94ef5486f48e0c43" providerId="LiveId" clId="{00FB8B07-9E2D-423C-AC29-AF07AF574EDF}" dt="2023-02-11T08:42:38.347" v="1291" actId="20577"/>
        <pc:sldMkLst>
          <pc:docMk/>
          <pc:sldMk cId="1752714188" sldId="3573"/>
        </pc:sldMkLst>
      </pc:sldChg>
      <pc:sldChg chg="modSp mod">
        <pc:chgData name="Danie van der Westhuizen" userId="94ef5486f48e0c43" providerId="LiveId" clId="{00FB8B07-9E2D-423C-AC29-AF07AF574EDF}" dt="2023-02-11T09:18:07.750" v="2222" actId="20577"/>
        <pc:sldMkLst>
          <pc:docMk/>
          <pc:sldMk cId="2762130703" sldId="3575"/>
        </pc:sldMkLst>
      </pc:sldChg>
      <pc:sldChg chg="modSp mod">
        <pc:chgData name="Danie van der Westhuizen" userId="94ef5486f48e0c43" providerId="LiveId" clId="{00FB8B07-9E2D-423C-AC29-AF07AF574EDF}" dt="2023-02-11T08:41:15.340" v="1199" actId="20577"/>
        <pc:sldMkLst>
          <pc:docMk/>
          <pc:sldMk cId="3551629202" sldId="3594"/>
        </pc:sldMkLst>
      </pc:sldChg>
      <pc:sldChg chg="modSp mod">
        <pc:chgData name="Danie van der Westhuizen" userId="94ef5486f48e0c43" providerId="LiveId" clId="{00FB8B07-9E2D-423C-AC29-AF07AF574EDF}" dt="2023-02-11T08:47:25.268" v="1627" actId="20577"/>
        <pc:sldMkLst>
          <pc:docMk/>
          <pc:sldMk cId="3185452218" sldId="3596"/>
        </pc:sldMkLst>
      </pc:sldChg>
      <pc:sldChg chg="modSp mod">
        <pc:chgData name="Danie van der Westhuizen" userId="94ef5486f48e0c43" providerId="LiveId" clId="{00FB8B07-9E2D-423C-AC29-AF07AF574EDF}" dt="2023-02-11T08:49:47.787" v="1742" actId="20577"/>
        <pc:sldMkLst>
          <pc:docMk/>
          <pc:sldMk cId="2154704265" sldId="3598"/>
        </pc:sldMkLst>
      </pc:sldChg>
      <pc:sldChg chg="modSp mod">
        <pc:chgData name="Danie van der Westhuizen" userId="94ef5486f48e0c43" providerId="LiveId" clId="{00FB8B07-9E2D-423C-AC29-AF07AF574EDF}" dt="2023-02-11T08:07:31.606" v="227" actId="6549"/>
        <pc:sldMkLst>
          <pc:docMk/>
          <pc:sldMk cId="291965669" sldId="3600"/>
        </pc:sldMkLst>
      </pc:sldChg>
      <pc:sldChg chg="modSp mod">
        <pc:chgData name="Danie van der Westhuizen" userId="94ef5486f48e0c43" providerId="LiveId" clId="{00FB8B07-9E2D-423C-AC29-AF07AF574EDF}" dt="2023-02-11T08:11:19.276" v="274" actId="20577"/>
        <pc:sldMkLst>
          <pc:docMk/>
          <pc:sldMk cId="2768147037" sldId="3601"/>
        </pc:sldMkLst>
      </pc:sldChg>
      <pc:sldChg chg="modSp mod">
        <pc:chgData name="Danie van der Westhuizen" userId="94ef5486f48e0c43" providerId="LiveId" clId="{00FB8B07-9E2D-423C-AC29-AF07AF574EDF}" dt="2023-02-11T08:23:53.706" v="577" actId="20577"/>
        <pc:sldMkLst>
          <pc:docMk/>
          <pc:sldMk cId="815309340" sldId="3602"/>
        </pc:sldMkLst>
      </pc:sldChg>
      <pc:sldChg chg="modSp mod">
        <pc:chgData name="Danie van der Westhuizen" userId="94ef5486f48e0c43" providerId="LiveId" clId="{00FB8B07-9E2D-423C-AC29-AF07AF574EDF}" dt="2023-02-11T08:32:00.768" v="732" actId="20577"/>
        <pc:sldMkLst>
          <pc:docMk/>
          <pc:sldMk cId="1105497482" sldId="3603"/>
        </pc:sldMkLst>
      </pc:sldChg>
      <pc:sldChg chg="addSp delSp modSp new mod">
        <pc:chgData name="Danie van der Westhuizen" userId="94ef5486f48e0c43" providerId="LiveId" clId="{00FB8B07-9E2D-423C-AC29-AF07AF574EDF}" dt="2023-02-11T08:18:13.745" v="337" actId="1076"/>
        <pc:sldMkLst>
          <pc:docMk/>
          <pc:sldMk cId="1525876759" sldId="3605"/>
        </pc:sldMkLst>
      </pc:sldChg>
      <pc:sldChg chg="modSp add mod">
        <pc:chgData name="Danie van der Westhuizen" userId="94ef5486f48e0c43" providerId="LiveId" clId="{00FB8B07-9E2D-423C-AC29-AF07AF574EDF}" dt="2023-02-11T08:23:30.401" v="571" actId="27636"/>
        <pc:sldMkLst>
          <pc:docMk/>
          <pc:sldMk cId="1471430620" sldId="3606"/>
        </pc:sldMkLst>
      </pc:sldChg>
      <pc:sldChg chg="addSp delSp modSp new mod">
        <pc:chgData name="Danie van der Westhuizen" userId="94ef5486f48e0c43" providerId="LiveId" clId="{00FB8B07-9E2D-423C-AC29-AF07AF574EDF}" dt="2023-02-11T09:15:05.964" v="2126" actId="1076"/>
        <pc:sldMkLst>
          <pc:docMk/>
          <pc:sldMk cId="3568934952" sldId="3607"/>
        </pc:sldMkLst>
      </pc:sldChg>
      <pc:sldChg chg="addSp delSp modSp new mod">
        <pc:chgData name="Danie van der Westhuizen" userId="94ef5486f48e0c43" providerId="LiveId" clId="{00FB8B07-9E2D-423C-AC29-AF07AF574EDF}" dt="2023-02-11T08:36:18.168" v="822" actId="1076"/>
        <pc:sldMkLst>
          <pc:docMk/>
          <pc:sldMk cId="298747049" sldId="3608"/>
        </pc:sldMkLst>
      </pc:sldChg>
      <pc:sldChg chg="modSp new mod">
        <pc:chgData name="Danie van der Westhuizen" userId="94ef5486f48e0c43" providerId="LiveId" clId="{00FB8B07-9E2D-423C-AC29-AF07AF574EDF}" dt="2023-02-11T08:38:30.313" v="1043" actId="20577"/>
        <pc:sldMkLst>
          <pc:docMk/>
          <pc:sldMk cId="2931325359" sldId="3609"/>
        </pc:sldMkLst>
      </pc:sldChg>
      <pc:sldChg chg="addSp delSp modSp new mod">
        <pc:chgData name="Danie van der Westhuizen" userId="94ef5486f48e0c43" providerId="LiveId" clId="{00FB8B07-9E2D-423C-AC29-AF07AF574EDF}" dt="2023-02-11T09:13:32.867" v="2088" actId="478"/>
        <pc:sldMkLst>
          <pc:docMk/>
          <pc:sldMk cId="63147700" sldId="3610"/>
        </pc:sldMkLst>
      </pc:sldChg>
      <pc:sldChg chg="modSp add mod">
        <pc:chgData name="Danie van der Westhuizen" userId="94ef5486f48e0c43" providerId="LiveId" clId="{00FB8B07-9E2D-423C-AC29-AF07AF574EDF}" dt="2023-02-11T09:14:17.623" v="2125" actId="20577"/>
        <pc:sldMkLst>
          <pc:docMk/>
          <pc:sldMk cId="562942224" sldId="3611"/>
        </pc:sldMkLst>
      </pc:sldChg>
      <pc:sldChg chg="add">
        <pc:chgData name="Danie van der Westhuizen" userId="94ef5486f48e0c43" providerId="LiveId" clId="{00FB8B07-9E2D-423C-AC29-AF07AF574EDF}" dt="2023-02-13T12:28:55.074" v="2232"/>
        <pc:sldMkLst>
          <pc:docMk/>
          <pc:sldMk cId="3810335509" sldId="3612"/>
        </pc:sldMkLst>
      </pc:sldChg>
    </pc:docChg>
  </pc:docChgLst>
  <pc:docChgLst>
    <pc:chgData name="Danie van der Westhuizen" userId="94ef5486f48e0c43" providerId="LiveId" clId="{371DE828-3A7C-46FC-86A8-798F76C0FA39}"/>
    <pc:docChg chg="custSel addSld delSld modSld sldOrd">
      <pc:chgData name="Danie van der Westhuizen" userId="94ef5486f48e0c43" providerId="LiveId" clId="{371DE828-3A7C-46FC-86A8-798F76C0FA39}" dt="2023-04-18T14:31:33.740" v="2746" actId="20577"/>
      <pc:docMkLst>
        <pc:docMk/>
      </pc:docMkLst>
      <pc:sldChg chg="modSp mod">
        <pc:chgData name="Danie van der Westhuizen" userId="94ef5486f48e0c43" providerId="LiveId" clId="{371DE828-3A7C-46FC-86A8-798F76C0FA39}" dt="2023-04-18T04:20:29.568" v="6" actId="20577"/>
        <pc:sldMkLst>
          <pc:docMk/>
          <pc:sldMk cId="4047111873" sldId="256"/>
        </pc:sldMkLst>
      </pc:sldChg>
      <pc:sldChg chg="modSp mod">
        <pc:chgData name="Danie van der Westhuizen" userId="94ef5486f48e0c43" providerId="LiveId" clId="{371DE828-3A7C-46FC-86A8-798F76C0FA39}" dt="2023-04-18T14:31:08.537" v="2744" actId="27636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371DE828-3A7C-46FC-86A8-798F76C0FA39}" dt="2023-04-18T05:40:18.116" v="2737" actId="113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371DE828-3A7C-46FC-86A8-798F76C0FA39}" dt="2023-04-18T04:47:51.578" v="1240" actId="20577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371DE828-3A7C-46FC-86A8-798F76C0FA39}" dt="2023-04-18T04:53:08.839" v="1471" actId="6549"/>
        <pc:sldMkLst>
          <pc:docMk/>
          <pc:sldMk cId="432739744" sldId="3563"/>
        </pc:sldMkLst>
      </pc:sldChg>
      <pc:sldChg chg="modSp mod">
        <pc:chgData name="Danie van der Westhuizen" userId="94ef5486f48e0c43" providerId="LiveId" clId="{371DE828-3A7C-46FC-86A8-798F76C0FA39}" dt="2023-04-18T04:45:10.248" v="1082" actId="113"/>
        <pc:sldMkLst>
          <pc:docMk/>
          <pc:sldMk cId="1774900062" sldId="3564"/>
        </pc:sldMkLst>
      </pc:sldChg>
      <pc:sldChg chg="modSp mod">
        <pc:chgData name="Danie van der Westhuizen" userId="94ef5486f48e0c43" providerId="LiveId" clId="{371DE828-3A7C-46FC-86A8-798F76C0FA39}" dt="2023-04-18T05:05:54.466" v="2304" actId="27636"/>
        <pc:sldMkLst>
          <pc:docMk/>
          <pc:sldMk cId="2698495442" sldId="3565"/>
        </pc:sldMkLst>
      </pc:sldChg>
      <pc:sldChg chg="modSp mod">
        <pc:chgData name="Danie van der Westhuizen" userId="94ef5486f48e0c43" providerId="LiveId" clId="{371DE828-3A7C-46FC-86A8-798F76C0FA39}" dt="2023-04-18T04:23:33.682" v="202" actId="20577"/>
        <pc:sldMkLst>
          <pc:docMk/>
          <pc:sldMk cId="1752714188" sldId="3573"/>
        </pc:sldMkLst>
      </pc:sldChg>
      <pc:sldChg chg="modSp mod">
        <pc:chgData name="Danie van der Westhuizen" userId="94ef5486f48e0c43" providerId="LiveId" clId="{371DE828-3A7C-46FC-86A8-798F76C0FA39}" dt="2023-04-18T04:57:45.236" v="1714" actId="6549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371DE828-3A7C-46FC-86A8-798F76C0FA39}" dt="2023-04-18T04:29:43.367" v="362" actId="27636"/>
        <pc:sldMkLst>
          <pc:docMk/>
          <pc:sldMk cId="2762130703" sldId="3575"/>
        </pc:sldMkLst>
      </pc:sldChg>
      <pc:sldChg chg="modSp mod">
        <pc:chgData name="Danie van der Westhuizen" userId="94ef5486f48e0c43" providerId="LiveId" clId="{371DE828-3A7C-46FC-86A8-798F76C0FA39}" dt="2023-04-18T05:02:36.905" v="2077" actId="20577"/>
        <pc:sldMkLst>
          <pc:docMk/>
          <pc:sldMk cId="2934256349" sldId="3576"/>
        </pc:sldMkLst>
      </pc:sldChg>
      <pc:sldChg chg="modSp mod">
        <pc:chgData name="Danie van der Westhuizen" userId="94ef5486f48e0c43" providerId="LiveId" clId="{371DE828-3A7C-46FC-86A8-798F76C0FA39}" dt="2023-04-18T04:22:01.162" v="75" actId="20577"/>
        <pc:sldMkLst>
          <pc:docMk/>
          <pc:sldMk cId="3551629202" sldId="3594"/>
        </pc:sldMkLst>
      </pc:sldChg>
      <pc:sldChg chg="modSp del mod">
        <pc:chgData name="Danie van der Westhuizen" userId="94ef5486f48e0c43" providerId="LiveId" clId="{371DE828-3A7C-46FC-86A8-798F76C0FA39}" dt="2023-04-18T04:45:06.590" v="1081" actId="47"/>
        <pc:sldMkLst>
          <pc:docMk/>
          <pc:sldMk cId="1182228088" sldId="3597"/>
        </pc:sldMkLst>
      </pc:sldChg>
      <pc:sldChg chg="modSp mod">
        <pc:chgData name="Danie van der Westhuizen" userId="94ef5486f48e0c43" providerId="LiveId" clId="{371DE828-3A7C-46FC-86A8-798F76C0FA39}" dt="2023-04-18T04:55:32.440" v="1639" actId="113"/>
        <pc:sldMkLst>
          <pc:docMk/>
          <pc:sldMk cId="2154704265" sldId="3598"/>
        </pc:sldMkLst>
      </pc:sldChg>
      <pc:sldChg chg="modSp mod">
        <pc:chgData name="Danie van der Westhuizen" userId="94ef5486f48e0c43" providerId="LiveId" clId="{371DE828-3A7C-46FC-86A8-798F76C0FA39}" dt="2023-04-18T05:07:54.868" v="2450" actId="20577"/>
        <pc:sldMkLst>
          <pc:docMk/>
          <pc:sldMk cId="2334204714" sldId="3599"/>
        </pc:sldMkLst>
      </pc:sldChg>
      <pc:sldChg chg="add">
        <pc:chgData name="Danie van der Westhuizen" userId="94ef5486f48e0c43" providerId="LiveId" clId="{371DE828-3A7C-46FC-86A8-798F76C0FA39}" dt="2023-04-18T05:09:02.268" v="2451"/>
        <pc:sldMkLst>
          <pc:docMk/>
          <pc:sldMk cId="1973170096" sldId="3610"/>
        </pc:sldMkLst>
      </pc:sldChg>
      <pc:sldChg chg="add">
        <pc:chgData name="Danie van der Westhuizen" userId="94ef5486f48e0c43" providerId="LiveId" clId="{371DE828-3A7C-46FC-86A8-798F76C0FA39}" dt="2023-04-18T05:09:02.268" v="2451"/>
        <pc:sldMkLst>
          <pc:docMk/>
          <pc:sldMk cId="2612415219" sldId="3611"/>
        </pc:sldMkLst>
      </pc:sldChg>
      <pc:sldChg chg="del">
        <pc:chgData name="Danie van der Westhuizen" userId="94ef5486f48e0c43" providerId="LiveId" clId="{371DE828-3A7C-46FC-86A8-798F76C0FA39}" dt="2023-04-18T04:30:03.740" v="363" actId="47"/>
        <pc:sldMkLst>
          <pc:docMk/>
          <pc:sldMk cId="2390896782" sldId="3613"/>
        </pc:sldMkLst>
      </pc:sldChg>
      <pc:sldChg chg="add">
        <pc:chgData name="Danie van der Westhuizen" userId="94ef5486f48e0c43" providerId="LiveId" clId="{371DE828-3A7C-46FC-86A8-798F76C0FA39}" dt="2023-04-18T05:09:02.268" v="2451"/>
        <pc:sldMkLst>
          <pc:docMk/>
          <pc:sldMk cId="3821352367" sldId="3613"/>
        </pc:sldMkLst>
      </pc:sldChg>
      <pc:sldChg chg="del">
        <pc:chgData name="Danie van der Westhuizen" userId="94ef5486f48e0c43" providerId="LiveId" clId="{371DE828-3A7C-46FC-86A8-798F76C0FA39}" dt="2023-04-18T05:02:52.975" v="2078" actId="47"/>
        <pc:sldMkLst>
          <pc:docMk/>
          <pc:sldMk cId="1009810009" sldId="3614"/>
        </pc:sldMkLst>
      </pc:sldChg>
      <pc:sldChg chg="modSp new mod">
        <pc:chgData name="Danie van der Westhuizen" userId="94ef5486f48e0c43" providerId="LiveId" clId="{371DE828-3A7C-46FC-86A8-798F76C0FA39}" dt="2023-04-18T04:39:21.522" v="866" actId="20577"/>
        <pc:sldMkLst>
          <pc:docMk/>
          <pc:sldMk cId="1291667860" sldId="3617"/>
        </pc:sldMkLst>
      </pc:sldChg>
      <pc:sldChg chg="addSp delSp modSp new mod">
        <pc:chgData name="Danie van der Westhuizen" userId="94ef5486f48e0c43" providerId="LiveId" clId="{371DE828-3A7C-46FC-86A8-798F76C0FA39}" dt="2023-04-18T04:40:05.586" v="899" actId="14100"/>
        <pc:sldMkLst>
          <pc:docMk/>
          <pc:sldMk cId="3036176127" sldId="3618"/>
        </pc:sldMkLst>
      </pc:sldChg>
      <pc:sldChg chg="addSp delSp modSp new mod">
        <pc:chgData name="Danie van der Westhuizen" userId="94ef5486f48e0c43" providerId="LiveId" clId="{371DE828-3A7C-46FC-86A8-798F76C0FA39}" dt="2023-04-18T04:41:07.311" v="956" actId="14100"/>
        <pc:sldMkLst>
          <pc:docMk/>
          <pc:sldMk cId="3061595238" sldId="3619"/>
        </pc:sldMkLst>
      </pc:sldChg>
      <pc:sldChg chg="addSp modSp new mod">
        <pc:chgData name="Danie van der Westhuizen" userId="94ef5486f48e0c43" providerId="LiveId" clId="{371DE828-3A7C-46FC-86A8-798F76C0FA39}" dt="2023-04-18T04:43:27.297" v="1079" actId="14100"/>
        <pc:sldMkLst>
          <pc:docMk/>
          <pc:sldMk cId="3879982283" sldId="3620"/>
        </pc:sldMkLst>
      </pc:sldChg>
      <pc:sldChg chg="addSp modSp new mod">
        <pc:chgData name="Danie van der Westhuizen" userId="94ef5486f48e0c43" providerId="LiveId" clId="{371DE828-3A7C-46FC-86A8-798F76C0FA39}" dt="2023-04-18T04:43:07.876" v="1077" actId="1076"/>
        <pc:sldMkLst>
          <pc:docMk/>
          <pc:sldMk cId="192886567" sldId="3621"/>
        </pc:sldMkLst>
      </pc:sldChg>
      <pc:sldChg chg="modSp add mod">
        <pc:chgData name="Danie van der Westhuizen" userId="94ef5486f48e0c43" providerId="LiveId" clId="{371DE828-3A7C-46FC-86A8-798F76C0FA39}" dt="2023-04-18T04:52:36.950" v="1441" actId="20577"/>
        <pc:sldMkLst>
          <pc:docMk/>
          <pc:sldMk cId="3697643133" sldId="3622"/>
        </pc:sldMkLst>
      </pc:sldChg>
      <pc:sldChg chg="modSp new mod">
        <pc:chgData name="Danie van der Westhuizen" userId="94ef5486f48e0c43" providerId="LiveId" clId="{371DE828-3A7C-46FC-86A8-798F76C0FA39}" dt="2023-04-18T14:31:33.740" v="2746" actId="20577"/>
        <pc:sldMkLst>
          <pc:docMk/>
          <pc:sldMk cId="1493333141" sldId="3623"/>
        </pc:sldMkLst>
      </pc:sldChg>
      <pc:sldChg chg="add">
        <pc:chgData name="Danie van der Westhuizen" userId="94ef5486f48e0c43" providerId="LiveId" clId="{371DE828-3A7C-46FC-86A8-798F76C0FA39}" dt="2023-04-18T05:09:02.268" v="2451"/>
        <pc:sldMkLst>
          <pc:docMk/>
          <pc:sldMk cId="1670116154" sldId="3624"/>
        </pc:sldMkLst>
      </pc:sldChg>
      <pc:sldChg chg="addSp modSp new mod">
        <pc:chgData name="Danie van der Westhuizen" userId="94ef5486f48e0c43" providerId="LiveId" clId="{371DE828-3A7C-46FC-86A8-798F76C0FA39}" dt="2023-04-18T05:37:21.168" v="2701" actId="14100"/>
        <pc:sldMkLst>
          <pc:docMk/>
          <pc:sldMk cId="1950263046" sldId="3625"/>
        </pc:sldMkLst>
      </pc:sldChg>
      <pc:sldChg chg="addSp delSp modSp new mod ord">
        <pc:chgData name="Danie van der Westhuizen" userId="94ef5486f48e0c43" providerId="LiveId" clId="{371DE828-3A7C-46FC-86A8-798F76C0FA39}" dt="2023-04-18T05:33:42.341" v="2622"/>
        <pc:sldMkLst>
          <pc:docMk/>
          <pc:sldMk cId="45812557" sldId="3626"/>
        </pc:sldMkLst>
      </pc:sldChg>
      <pc:sldChg chg="addSp delSp modSp new mod">
        <pc:chgData name="Danie van der Westhuizen" userId="94ef5486f48e0c43" providerId="LiveId" clId="{371DE828-3A7C-46FC-86A8-798F76C0FA39}" dt="2023-04-18T05:40:34.912" v="2738" actId="122"/>
        <pc:sldMkLst>
          <pc:docMk/>
          <pc:sldMk cId="2271064575" sldId="3627"/>
        </pc:sldMkLst>
      </pc:sldChg>
    </pc:docChg>
  </pc:docChgLst>
  <pc:docChgLst>
    <pc:chgData name="Danie van der Westhuizen" userId="94ef5486f48e0c43" providerId="LiveId" clId="{7674B667-8A1B-485A-BFA2-8BEB318A3F61}"/>
    <pc:docChg chg="custSel modSld">
      <pc:chgData name="Danie van der Westhuizen" userId="94ef5486f48e0c43" providerId="LiveId" clId="{7674B667-8A1B-485A-BFA2-8BEB318A3F61}" dt="2021-03-02T12:43:17.178" v="73" actId="20577"/>
      <pc:docMkLst>
        <pc:docMk/>
      </pc:docMkLst>
      <pc:sldChg chg="modSp mod">
        <pc:chgData name="Danie van der Westhuizen" userId="94ef5486f48e0c43" providerId="LiveId" clId="{7674B667-8A1B-485A-BFA2-8BEB318A3F61}" dt="2021-03-02T12:41:47.045" v="18" actId="20577"/>
        <pc:sldMkLst>
          <pc:docMk/>
          <pc:sldMk cId="4047111873" sldId="256"/>
        </pc:sldMkLst>
      </pc:sldChg>
      <pc:sldChg chg="modSp mod">
        <pc:chgData name="Danie van der Westhuizen" userId="94ef5486f48e0c43" providerId="LiveId" clId="{7674B667-8A1B-485A-BFA2-8BEB318A3F61}" dt="2021-03-02T12:43:00.069" v="31" actId="20577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7674B667-8A1B-485A-BFA2-8BEB318A3F61}" dt="2021-03-02T12:43:17.178" v="73" actId="20577"/>
        <pc:sldMkLst>
          <pc:docMk/>
          <pc:sldMk cId="1591248734" sldId="3553"/>
        </pc:sldMkLst>
      </pc:sldChg>
    </pc:docChg>
  </pc:docChgLst>
  <pc:docChgLst>
    <pc:chgData name="Danie van der Westhuizen" userId="94ef5486f48e0c43" providerId="LiveId" clId="{7DD801FE-2180-4BB8-B98F-FDEE1E5BC01E}"/>
    <pc:docChg chg="undo custSel addSld modSld">
      <pc:chgData name="Danie van der Westhuizen" userId="94ef5486f48e0c43" providerId="LiveId" clId="{7DD801FE-2180-4BB8-B98F-FDEE1E5BC01E}" dt="2021-05-10T20:04:31.481" v="1033" actId="255"/>
      <pc:docMkLst>
        <pc:docMk/>
      </pc:docMkLst>
      <pc:sldChg chg="modSp mod">
        <pc:chgData name="Danie van der Westhuizen" userId="94ef5486f48e0c43" providerId="LiveId" clId="{7DD801FE-2180-4BB8-B98F-FDEE1E5BC01E}" dt="2021-05-10T19:40:30.842" v="40" actId="20577"/>
        <pc:sldMkLst>
          <pc:docMk/>
          <pc:sldMk cId="4047111873" sldId="256"/>
        </pc:sldMkLst>
      </pc:sldChg>
      <pc:sldChg chg="modSp mod">
        <pc:chgData name="Danie van der Westhuizen" userId="94ef5486f48e0c43" providerId="LiveId" clId="{7DD801FE-2180-4BB8-B98F-FDEE1E5BC01E}" dt="2021-05-10T19:47:23.155" v="415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7DD801FE-2180-4BB8-B98F-FDEE1E5BC01E}" dt="2021-05-10T19:42:47.064" v="87" actId="6549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7DD801FE-2180-4BB8-B98F-FDEE1E5BC01E}" dt="2021-05-10T19:45:00.621" v="321" actId="20577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7DD801FE-2180-4BB8-B98F-FDEE1E5BC01E}" dt="2021-05-10T19:49:07.347" v="532" actId="20577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7DD801FE-2180-4BB8-B98F-FDEE1E5BC01E}" dt="2021-05-10T20:03:04.262" v="903" actId="20577"/>
        <pc:sldMkLst>
          <pc:docMk/>
          <pc:sldMk cId="2262306204" sldId="3560"/>
        </pc:sldMkLst>
      </pc:sldChg>
      <pc:sldChg chg="modSp mod">
        <pc:chgData name="Danie van der Westhuizen" userId="94ef5486f48e0c43" providerId="LiveId" clId="{7DD801FE-2180-4BB8-B98F-FDEE1E5BC01E}" dt="2021-05-10T19:51:55.003" v="727" actId="6549"/>
        <pc:sldMkLst>
          <pc:docMk/>
          <pc:sldMk cId="2698495442" sldId="3565"/>
        </pc:sldMkLst>
      </pc:sldChg>
      <pc:sldChg chg="modSp mod">
        <pc:chgData name="Danie van der Westhuizen" userId="94ef5486f48e0c43" providerId="LiveId" clId="{7DD801FE-2180-4BB8-B98F-FDEE1E5BC01E}" dt="2021-05-10T19:46:33.876" v="390" actId="20577"/>
        <pc:sldMkLst>
          <pc:docMk/>
          <pc:sldMk cId="2400418123" sldId="3572"/>
        </pc:sldMkLst>
      </pc:sldChg>
      <pc:sldChg chg="modSp mod">
        <pc:chgData name="Danie van der Westhuizen" userId="94ef5486f48e0c43" providerId="LiveId" clId="{7DD801FE-2180-4BB8-B98F-FDEE1E5BC01E}" dt="2021-05-10T19:53:18.998" v="761" actId="6549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7DD801FE-2180-4BB8-B98F-FDEE1E5BC01E}" dt="2021-05-10T19:43:04.343" v="103" actId="20577"/>
        <pc:sldMkLst>
          <pc:docMk/>
          <pc:sldMk cId="2762130703" sldId="3575"/>
        </pc:sldMkLst>
      </pc:sldChg>
      <pc:sldChg chg="modSp mod">
        <pc:chgData name="Danie van der Westhuizen" userId="94ef5486f48e0c43" providerId="LiveId" clId="{7DD801FE-2180-4BB8-B98F-FDEE1E5BC01E}" dt="2021-05-10T20:02:19.510" v="867" actId="20577"/>
        <pc:sldMkLst>
          <pc:docMk/>
          <pc:sldMk cId="2934256349" sldId="3576"/>
        </pc:sldMkLst>
      </pc:sldChg>
      <pc:sldChg chg="addSp delSp modSp new mod">
        <pc:chgData name="Danie van der Westhuizen" userId="94ef5486f48e0c43" providerId="LiveId" clId="{7DD801FE-2180-4BB8-B98F-FDEE1E5BC01E}" dt="2021-05-10T19:57:28.507" v="792" actId="1076"/>
        <pc:sldMkLst>
          <pc:docMk/>
          <pc:sldMk cId="3522008360" sldId="3577"/>
        </pc:sldMkLst>
      </pc:sldChg>
      <pc:sldChg chg="modSp new mod">
        <pc:chgData name="Danie van der Westhuizen" userId="94ef5486f48e0c43" providerId="LiveId" clId="{7DD801FE-2180-4BB8-B98F-FDEE1E5BC01E}" dt="2021-05-10T19:59:26.981" v="810" actId="113"/>
        <pc:sldMkLst>
          <pc:docMk/>
          <pc:sldMk cId="2748169083" sldId="3578"/>
        </pc:sldMkLst>
      </pc:sldChg>
      <pc:sldChg chg="modSp add mod">
        <pc:chgData name="Danie van der Westhuizen" userId="94ef5486f48e0c43" providerId="LiveId" clId="{7DD801FE-2180-4BB8-B98F-FDEE1E5BC01E}" dt="2021-05-10T20:00:37.810" v="824" actId="113"/>
        <pc:sldMkLst>
          <pc:docMk/>
          <pc:sldMk cId="3210318934" sldId="3579"/>
        </pc:sldMkLst>
      </pc:sldChg>
      <pc:sldChg chg="modSp add mod">
        <pc:chgData name="Danie van der Westhuizen" userId="94ef5486f48e0c43" providerId="LiveId" clId="{7DD801FE-2180-4BB8-B98F-FDEE1E5BC01E}" dt="2021-05-10T19:59:59.258" v="814" actId="27636"/>
        <pc:sldMkLst>
          <pc:docMk/>
          <pc:sldMk cId="1363382002" sldId="3580"/>
        </pc:sldMkLst>
      </pc:sldChg>
      <pc:sldChg chg="addSp delSp modSp add mod">
        <pc:chgData name="Danie van der Westhuizen" userId="94ef5486f48e0c43" providerId="LiveId" clId="{7DD801FE-2180-4BB8-B98F-FDEE1E5BC01E}" dt="2021-05-10T20:04:31.481" v="1033" actId="255"/>
        <pc:sldMkLst>
          <pc:docMk/>
          <pc:sldMk cId="2766345937" sldId="3581"/>
        </pc:sldMkLst>
      </pc:sldChg>
    </pc:docChg>
  </pc:docChgLst>
  <pc:docChgLst>
    <pc:chgData name="Danie van der Westhuizen" userId="94ef5486f48e0c43" providerId="LiveId" clId="{3C0782A3-22B0-4CD6-8390-9923E60D0987}"/>
    <pc:docChg chg="undo custSel addSld modSld sldOrd">
      <pc:chgData name="Danie van der Westhuizen" userId="94ef5486f48e0c43" providerId="LiveId" clId="{3C0782A3-22B0-4CD6-8390-9923E60D0987}" dt="2021-03-02T12:25:48.987" v="2271" actId="113"/>
      <pc:docMkLst>
        <pc:docMk/>
      </pc:docMkLst>
      <pc:sldChg chg="modSp mod">
        <pc:chgData name="Danie van der Westhuizen" userId="94ef5486f48e0c43" providerId="LiveId" clId="{3C0782A3-22B0-4CD6-8390-9923E60D0987}" dt="2021-03-02T09:42:33.090" v="8" actId="6549"/>
        <pc:sldMkLst>
          <pc:docMk/>
          <pc:sldMk cId="1591248734" sldId="3553"/>
        </pc:sldMkLst>
      </pc:sldChg>
      <pc:sldChg chg="modSp mod">
        <pc:chgData name="Danie van der Westhuizen" userId="94ef5486f48e0c43" providerId="LiveId" clId="{3C0782A3-22B0-4CD6-8390-9923E60D0987}" dt="2021-03-02T09:44:45.643" v="200" actId="20577"/>
        <pc:sldMkLst>
          <pc:docMk/>
          <pc:sldMk cId="702513715" sldId="3554"/>
        </pc:sldMkLst>
      </pc:sldChg>
      <pc:sldChg chg="modSp mod">
        <pc:chgData name="Danie van der Westhuizen" userId="94ef5486f48e0c43" providerId="LiveId" clId="{3C0782A3-22B0-4CD6-8390-9923E60D0987}" dt="2021-03-02T10:08:51.091" v="346" actId="20577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3C0782A3-22B0-4CD6-8390-9923E60D0987}" dt="2021-03-02T10:10:05.791" v="428" actId="20577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3C0782A3-22B0-4CD6-8390-9923E60D0987}" dt="2021-03-02T10:11:26.141" v="478" actId="20577"/>
        <pc:sldMkLst>
          <pc:docMk/>
          <pc:sldMk cId="1916664583" sldId="3559"/>
        </pc:sldMkLst>
      </pc:sldChg>
      <pc:sldChg chg="modSp mod">
        <pc:chgData name="Danie van der Westhuizen" userId="94ef5486f48e0c43" providerId="LiveId" clId="{3C0782A3-22B0-4CD6-8390-9923E60D0987}" dt="2021-03-02T10:12:32.061" v="560" actId="255"/>
        <pc:sldMkLst>
          <pc:docMk/>
          <pc:sldMk cId="2262306204" sldId="3560"/>
        </pc:sldMkLst>
      </pc:sldChg>
      <pc:sldChg chg="modSp mod">
        <pc:chgData name="Danie van der Westhuizen" userId="94ef5486f48e0c43" providerId="LiveId" clId="{3C0782A3-22B0-4CD6-8390-9923E60D0987}" dt="2021-03-02T10:13:26.751" v="599" actId="27636"/>
        <pc:sldMkLst>
          <pc:docMk/>
          <pc:sldMk cId="2267049449" sldId="3561"/>
        </pc:sldMkLst>
      </pc:sldChg>
      <pc:sldChg chg="modSp mod">
        <pc:chgData name="Danie van der Westhuizen" userId="94ef5486f48e0c43" providerId="LiveId" clId="{3C0782A3-22B0-4CD6-8390-9923E60D0987}" dt="2021-03-02T10:10:32.113" v="474" actId="20577"/>
        <pc:sldMkLst>
          <pc:docMk/>
          <pc:sldMk cId="1774900062" sldId="3564"/>
        </pc:sldMkLst>
      </pc:sldChg>
      <pc:sldChg chg="modSp new mod">
        <pc:chgData name="Danie van der Westhuizen" userId="94ef5486f48e0c43" providerId="LiveId" clId="{3C0782A3-22B0-4CD6-8390-9923E60D0987}" dt="2021-03-02T10:36:16.322" v="1294" actId="20577"/>
        <pc:sldMkLst>
          <pc:docMk/>
          <pc:sldMk cId="538695349" sldId="3566"/>
        </pc:sldMkLst>
      </pc:sldChg>
      <pc:sldChg chg="modSp add mod">
        <pc:chgData name="Danie van der Westhuizen" userId="94ef5486f48e0c43" providerId="LiveId" clId="{3C0782A3-22B0-4CD6-8390-9923E60D0987}" dt="2021-03-02T10:37:14.283" v="1325" actId="20577"/>
        <pc:sldMkLst>
          <pc:docMk/>
          <pc:sldMk cId="731301037" sldId="3567"/>
        </pc:sldMkLst>
      </pc:sldChg>
      <pc:sldChg chg="addSp delSp modSp add mod">
        <pc:chgData name="Danie van der Westhuizen" userId="94ef5486f48e0c43" providerId="LiveId" clId="{3C0782A3-22B0-4CD6-8390-9923E60D0987}" dt="2021-03-02T10:54:07.883" v="1633" actId="207"/>
        <pc:sldMkLst>
          <pc:docMk/>
          <pc:sldMk cId="2953600541" sldId="3568"/>
        </pc:sldMkLst>
      </pc:sldChg>
      <pc:sldChg chg="addSp delSp modSp add mod">
        <pc:chgData name="Danie van der Westhuizen" userId="94ef5486f48e0c43" providerId="LiveId" clId="{3C0782A3-22B0-4CD6-8390-9923E60D0987}" dt="2021-03-02T10:54:29.043" v="1636" actId="6549"/>
        <pc:sldMkLst>
          <pc:docMk/>
          <pc:sldMk cId="899701071" sldId="3569"/>
        </pc:sldMkLst>
      </pc:sldChg>
      <pc:sldChg chg="addSp delSp modSp add mod">
        <pc:chgData name="Danie van der Westhuizen" userId="94ef5486f48e0c43" providerId="LiveId" clId="{3C0782A3-22B0-4CD6-8390-9923E60D0987}" dt="2021-03-02T10:53:57.968" v="1631" actId="207"/>
        <pc:sldMkLst>
          <pc:docMk/>
          <pc:sldMk cId="192240843" sldId="3570"/>
        </pc:sldMkLst>
      </pc:sldChg>
      <pc:sldChg chg="modSp new mod">
        <pc:chgData name="Danie van der Westhuizen" userId="94ef5486f48e0c43" providerId="LiveId" clId="{3C0782A3-22B0-4CD6-8390-9923E60D0987}" dt="2021-03-02T12:25:48.987" v="2271" actId="113"/>
        <pc:sldMkLst>
          <pc:docMk/>
          <pc:sldMk cId="364153926" sldId="3571"/>
        </pc:sldMkLst>
      </pc:sldChg>
    </pc:docChg>
  </pc:docChgLst>
  <pc:docChgLst>
    <pc:chgData name="Danie van der Westhuizen" userId="94ef5486f48e0c43" providerId="LiveId" clId="{631AC404-133B-4229-A506-2598E48F0C9E}"/>
    <pc:docChg chg="custSel addSld modSld">
      <pc:chgData name="Danie van der Westhuizen" userId="94ef5486f48e0c43" providerId="LiveId" clId="{631AC404-133B-4229-A506-2598E48F0C9E}" dt="2023-03-13T17:05:24.160" v="29" actId="20577"/>
      <pc:docMkLst>
        <pc:docMk/>
      </pc:docMkLst>
      <pc:sldChg chg="modSp mod">
        <pc:chgData name="Danie van der Westhuizen" userId="94ef5486f48e0c43" providerId="LiveId" clId="{631AC404-133B-4229-A506-2598E48F0C9E}" dt="2023-03-13T17:05:24.160" v="29" actId="20577"/>
        <pc:sldMkLst>
          <pc:docMk/>
          <pc:sldMk cId="1591248734" sldId="3553"/>
        </pc:sldMkLst>
      </pc:sldChg>
      <pc:sldChg chg="addSp delSp modSp mod">
        <pc:chgData name="Danie van der Westhuizen" userId="94ef5486f48e0c43" providerId="LiveId" clId="{631AC404-133B-4229-A506-2598E48F0C9E}" dt="2023-03-13T04:47:18.219" v="22" actId="1076"/>
        <pc:sldMkLst>
          <pc:docMk/>
          <pc:sldMk cId="4077617522" sldId="3562"/>
        </pc:sldMkLst>
      </pc:sldChg>
      <pc:sldChg chg="modSp add mod">
        <pc:chgData name="Danie van der Westhuizen" userId="94ef5486f48e0c43" providerId="LiveId" clId="{631AC404-133B-4229-A506-2598E48F0C9E}" dt="2023-03-13T04:40:43.198" v="9" actId="27636"/>
        <pc:sldMkLst>
          <pc:docMk/>
          <pc:sldMk cId="3358402090" sldId="3581"/>
        </pc:sldMkLst>
      </pc:sldChg>
      <pc:sldChg chg="modSp add mod">
        <pc:chgData name="Danie van der Westhuizen" userId="94ef5486f48e0c43" providerId="LiveId" clId="{631AC404-133B-4229-A506-2598E48F0C9E}" dt="2023-03-13T04:40:59.617" v="15" actId="27636"/>
        <pc:sldMkLst>
          <pc:docMk/>
          <pc:sldMk cId="948798794" sldId="3593"/>
        </pc:sldMkLst>
      </pc:sldChg>
      <pc:sldChg chg="modSp mod">
        <pc:chgData name="Danie van der Westhuizen" userId="94ef5486f48e0c43" providerId="LiveId" clId="{631AC404-133B-4229-A506-2598E48F0C9E}" dt="2023-03-13T16:58:53.677" v="24" actId="20577"/>
        <pc:sldMkLst>
          <pc:docMk/>
          <pc:sldMk cId="2390896782" sldId="3613"/>
        </pc:sldMkLst>
      </pc:sldChg>
      <pc:sldChg chg="modSp mod">
        <pc:chgData name="Danie van der Westhuizen" userId="94ef5486f48e0c43" providerId="LiveId" clId="{631AC404-133B-4229-A506-2598E48F0C9E}" dt="2023-03-13T17:04:40.573" v="27" actId="6549"/>
        <pc:sldMkLst>
          <pc:docMk/>
          <pc:sldMk cId="663207129" sldId="3615"/>
        </pc:sldMkLst>
      </pc:sldChg>
      <pc:sldChg chg="modSp add mod">
        <pc:chgData name="Danie van der Westhuizen" userId="94ef5486f48e0c43" providerId="LiveId" clId="{631AC404-133B-4229-A506-2598E48F0C9E}" dt="2023-03-13T04:46:38.592" v="17" actId="20577"/>
        <pc:sldMkLst>
          <pc:docMk/>
          <pc:sldMk cId="3632912428" sldId="3616"/>
        </pc:sldMkLst>
      </pc:sldChg>
    </pc:docChg>
  </pc:docChgLst>
  <pc:docChgLst>
    <pc:chgData name="Danie van der Westhuizen" userId="94ef5486f48e0c43" providerId="LiveId" clId="{3286A43C-B608-47E8-9A4B-A074E2FD141A}"/>
    <pc:docChg chg="undo custSel addSld delSld modSld sldOrd">
      <pc:chgData name="Danie van der Westhuizen" userId="94ef5486f48e0c43" providerId="LiveId" clId="{3286A43C-B608-47E8-9A4B-A074E2FD141A}" dt="2021-08-26T12:34:31.398" v="3267" actId="20577"/>
      <pc:docMkLst>
        <pc:docMk/>
      </pc:docMkLst>
      <pc:sldChg chg="modSp mod">
        <pc:chgData name="Danie van der Westhuizen" userId="94ef5486f48e0c43" providerId="LiveId" clId="{3286A43C-B608-47E8-9A4B-A074E2FD141A}" dt="2021-08-26T08:01:06.268" v="2782" actId="20577"/>
        <pc:sldMkLst>
          <pc:docMk/>
          <pc:sldMk cId="4047111873" sldId="256"/>
        </pc:sldMkLst>
      </pc:sldChg>
      <pc:sldChg chg="addSp modSp mod ord">
        <pc:chgData name="Danie van der Westhuizen" userId="94ef5486f48e0c43" providerId="LiveId" clId="{3286A43C-B608-47E8-9A4B-A074E2FD141A}" dt="2021-08-26T07:31:53.877" v="2547" actId="113"/>
        <pc:sldMkLst>
          <pc:docMk/>
          <pc:sldMk cId="125562799" sldId="3551"/>
        </pc:sldMkLst>
      </pc:sldChg>
      <pc:sldChg chg="modSp mod">
        <pc:chgData name="Danie van der Westhuizen" userId="94ef5486f48e0c43" providerId="LiveId" clId="{3286A43C-B608-47E8-9A4B-A074E2FD141A}" dt="2021-08-26T07:59:41.177" v="2704" actId="313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3286A43C-B608-47E8-9A4B-A074E2FD141A}" dt="2021-08-26T06:07:52.564" v="19" actId="20577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3286A43C-B608-47E8-9A4B-A074E2FD141A}" dt="2021-08-26T06:20:36.382" v="401" actId="20577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3286A43C-B608-47E8-9A4B-A074E2FD141A}" dt="2021-08-26T06:48:51.101" v="1346" actId="20577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3286A43C-B608-47E8-9A4B-A074E2FD141A}" dt="2021-08-26T07:32:52.173" v="2566" actId="122"/>
        <pc:sldMkLst>
          <pc:docMk/>
          <pc:sldMk cId="2262306204" sldId="3560"/>
        </pc:sldMkLst>
      </pc:sldChg>
      <pc:sldChg chg="modSp mod ord">
        <pc:chgData name="Danie van der Westhuizen" userId="94ef5486f48e0c43" providerId="LiveId" clId="{3286A43C-B608-47E8-9A4B-A074E2FD141A}" dt="2021-08-26T06:47:52.347" v="1234" actId="207"/>
        <pc:sldMkLst>
          <pc:docMk/>
          <pc:sldMk cId="432739744" sldId="3563"/>
        </pc:sldMkLst>
      </pc:sldChg>
      <pc:sldChg chg="modSp mod">
        <pc:chgData name="Danie van der Westhuizen" userId="94ef5486f48e0c43" providerId="LiveId" clId="{3286A43C-B608-47E8-9A4B-A074E2FD141A}" dt="2021-08-26T06:54:48.274" v="1676" actId="113"/>
        <pc:sldMkLst>
          <pc:docMk/>
          <pc:sldMk cId="2698495442" sldId="3565"/>
        </pc:sldMkLst>
      </pc:sldChg>
      <pc:sldChg chg="del">
        <pc:chgData name="Danie van der Westhuizen" userId="94ef5486f48e0c43" providerId="LiveId" clId="{3286A43C-B608-47E8-9A4B-A074E2FD141A}" dt="2021-08-26T06:46:22.860" v="1157" actId="47"/>
        <pc:sldMkLst>
          <pc:docMk/>
          <pc:sldMk cId="2400418123" sldId="3572"/>
        </pc:sldMkLst>
      </pc:sldChg>
      <pc:sldChg chg="modSp mod">
        <pc:chgData name="Danie van der Westhuizen" userId="94ef5486f48e0c43" providerId="LiveId" clId="{3286A43C-B608-47E8-9A4B-A074E2FD141A}" dt="2021-08-26T06:50:45.654" v="1443" actId="20577"/>
        <pc:sldMkLst>
          <pc:docMk/>
          <pc:sldMk cId="1752714188" sldId="3573"/>
        </pc:sldMkLst>
      </pc:sldChg>
      <pc:sldChg chg="modSp mod">
        <pc:chgData name="Danie van der Westhuizen" userId="94ef5486f48e0c43" providerId="LiveId" clId="{3286A43C-B608-47E8-9A4B-A074E2FD141A}" dt="2021-08-26T07:58:49.579" v="2676" actId="20577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3286A43C-B608-47E8-9A4B-A074E2FD141A}" dt="2021-08-26T06:09:59.070" v="222" actId="313"/>
        <pc:sldMkLst>
          <pc:docMk/>
          <pc:sldMk cId="2762130703" sldId="3575"/>
        </pc:sldMkLst>
      </pc:sldChg>
      <pc:sldChg chg="del">
        <pc:chgData name="Danie van der Westhuizen" userId="94ef5486f48e0c43" providerId="LiveId" clId="{3286A43C-B608-47E8-9A4B-A074E2FD141A}" dt="2021-08-26T07:30:12.956" v="2524" actId="47"/>
        <pc:sldMkLst>
          <pc:docMk/>
          <pc:sldMk cId="2934256349" sldId="3576"/>
        </pc:sldMkLst>
      </pc:sldChg>
      <pc:sldChg chg="modSp mod">
        <pc:chgData name="Danie van der Westhuizen" userId="94ef5486f48e0c43" providerId="LiveId" clId="{3286A43C-B608-47E8-9A4B-A074E2FD141A}" dt="2021-08-26T07:27:10.358" v="2405" actId="20577"/>
        <pc:sldMkLst>
          <pc:docMk/>
          <pc:sldMk cId="2748169083" sldId="3578"/>
        </pc:sldMkLst>
      </pc:sldChg>
      <pc:sldChg chg="modSp mod ord">
        <pc:chgData name="Danie van der Westhuizen" userId="94ef5486f48e0c43" providerId="LiveId" clId="{3286A43C-B608-47E8-9A4B-A074E2FD141A}" dt="2021-08-26T07:28:59.250" v="2502" actId="113"/>
        <pc:sldMkLst>
          <pc:docMk/>
          <pc:sldMk cId="3210318934" sldId="3579"/>
        </pc:sldMkLst>
      </pc:sldChg>
      <pc:sldChg chg="modSp mod">
        <pc:chgData name="Danie van der Westhuizen" userId="94ef5486f48e0c43" providerId="LiveId" clId="{3286A43C-B608-47E8-9A4B-A074E2FD141A}" dt="2021-08-26T07:29:17.010" v="2513" actId="20577"/>
        <pc:sldMkLst>
          <pc:docMk/>
          <pc:sldMk cId="1363382002" sldId="3580"/>
        </pc:sldMkLst>
      </pc:sldChg>
      <pc:sldChg chg="modSp mod">
        <pc:chgData name="Danie van der Westhuizen" userId="94ef5486f48e0c43" providerId="LiveId" clId="{3286A43C-B608-47E8-9A4B-A074E2FD141A}" dt="2021-08-26T06:52:57.818" v="1487" actId="20577"/>
        <pc:sldMkLst>
          <pc:docMk/>
          <pc:sldMk cId="430661917" sldId="3583"/>
        </pc:sldMkLst>
      </pc:sldChg>
      <pc:sldChg chg="modSp mod">
        <pc:chgData name="Danie van der Westhuizen" userId="94ef5486f48e0c43" providerId="LiveId" clId="{3286A43C-B608-47E8-9A4B-A074E2FD141A}" dt="2021-08-26T07:29:31.470" v="2523" actId="20577"/>
        <pc:sldMkLst>
          <pc:docMk/>
          <pc:sldMk cId="3601357609" sldId="3584"/>
        </pc:sldMkLst>
      </pc:sldChg>
      <pc:sldChg chg="modSp mod">
        <pc:chgData name="Danie van der Westhuizen" userId="94ef5486f48e0c43" providerId="LiveId" clId="{3286A43C-B608-47E8-9A4B-A074E2FD141A}" dt="2021-08-26T07:34:14.173" v="2590" actId="113"/>
        <pc:sldMkLst>
          <pc:docMk/>
          <pc:sldMk cId="1402524774" sldId="3585"/>
        </pc:sldMkLst>
      </pc:sldChg>
      <pc:sldChg chg="modSp mod">
        <pc:chgData name="Danie van der Westhuizen" userId="94ef5486f48e0c43" providerId="LiveId" clId="{3286A43C-B608-47E8-9A4B-A074E2FD141A}" dt="2021-08-26T08:00:42.438" v="2776" actId="20577"/>
        <pc:sldMkLst>
          <pc:docMk/>
          <pc:sldMk cId="904023066" sldId="3586"/>
        </pc:sldMkLst>
      </pc:sldChg>
      <pc:sldChg chg="modSp new mod">
        <pc:chgData name="Danie van der Westhuizen" userId="94ef5486f48e0c43" providerId="LiveId" clId="{3286A43C-B608-47E8-9A4B-A074E2FD141A}" dt="2021-08-26T06:46:16.917" v="1156" actId="5793"/>
        <pc:sldMkLst>
          <pc:docMk/>
          <pc:sldMk cId="2298715835" sldId="3587"/>
        </pc:sldMkLst>
      </pc:sldChg>
      <pc:sldChg chg="addSp delSp modSp new mod modAnim">
        <pc:chgData name="Danie van der Westhuizen" userId="94ef5486f48e0c43" providerId="LiveId" clId="{3286A43C-B608-47E8-9A4B-A074E2FD141A}" dt="2021-08-26T06:41:18.071" v="927"/>
        <pc:sldMkLst>
          <pc:docMk/>
          <pc:sldMk cId="2488717041" sldId="3588"/>
        </pc:sldMkLst>
      </pc:sldChg>
      <pc:sldChg chg="addSp delSp modSp new mod modAnim">
        <pc:chgData name="Danie van der Westhuizen" userId="94ef5486f48e0c43" providerId="LiveId" clId="{3286A43C-B608-47E8-9A4B-A074E2FD141A}" dt="2021-08-26T06:42:48.765" v="941"/>
        <pc:sldMkLst>
          <pc:docMk/>
          <pc:sldMk cId="278528487" sldId="3589"/>
        </pc:sldMkLst>
      </pc:sldChg>
      <pc:sldChg chg="addSp delSp modSp new mod modAnim">
        <pc:chgData name="Danie van der Westhuizen" userId="94ef5486f48e0c43" providerId="LiveId" clId="{3286A43C-B608-47E8-9A4B-A074E2FD141A}" dt="2021-08-26T06:43:13.405" v="944"/>
        <pc:sldMkLst>
          <pc:docMk/>
          <pc:sldMk cId="1733123125" sldId="3590"/>
        </pc:sldMkLst>
      </pc:sldChg>
      <pc:sldChg chg="addSp delSp modSp new mod">
        <pc:chgData name="Danie van der Westhuizen" userId="94ef5486f48e0c43" providerId="LiveId" clId="{3286A43C-B608-47E8-9A4B-A074E2FD141A}" dt="2021-08-26T07:16:56.823" v="1720" actId="1076"/>
        <pc:sldMkLst>
          <pc:docMk/>
          <pc:sldMk cId="17131451" sldId="3591"/>
        </pc:sldMkLst>
      </pc:sldChg>
      <pc:sldChg chg="addSp modSp new mod">
        <pc:chgData name="Danie van der Westhuizen" userId="94ef5486f48e0c43" providerId="LiveId" clId="{3286A43C-B608-47E8-9A4B-A074E2FD141A}" dt="2021-08-26T07:21:10.082" v="1997" actId="14100"/>
        <pc:sldMkLst>
          <pc:docMk/>
          <pc:sldMk cId="2254875329" sldId="3592"/>
        </pc:sldMkLst>
      </pc:sldChg>
      <pc:sldChg chg="modSp new mod">
        <pc:chgData name="Danie van der Westhuizen" userId="94ef5486f48e0c43" providerId="LiveId" clId="{3286A43C-B608-47E8-9A4B-A074E2FD141A}" dt="2021-08-26T12:34:31.398" v="3267" actId="20577"/>
        <pc:sldMkLst>
          <pc:docMk/>
          <pc:sldMk cId="2543643076" sldId="3593"/>
        </pc:sldMkLst>
      </pc:sldChg>
    </pc:docChg>
  </pc:docChgLst>
  <pc:docChgLst>
    <pc:chgData name="Danie van der Westhuizen" userId="94ef5486f48e0c43" providerId="LiveId" clId="{0F7AD444-28A1-46DA-9431-DB9AAE6BCE98}"/>
    <pc:docChg chg="undo redo custSel addSld delSld modSld sldOrd">
      <pc:chgData name="Danie van der Westhuizen" userId="94ef5486f48e0c43" providerId="LiveId" clId="{0F7AD444-28A1-46DA-9431-DB9AAE6BCE98}" dt="2022-01-31T11:50:11.937" v="3447" actId="20577"/>
      <pc:docMkLst>
        <pc:docMk/>
      </pc:docMkLst>
      <pc:sldChg chg="modSp mod">
        <pc:chgData name="Danie van der Westhuizen" userId="94ef5486f48e0c43" providerId="LiveId" clId="{0F7AD444-28A1-46DA-9431-DB9AAE6BCE98}" dt="2022-01-31T07:31:25.451" v="15" actId="20577"/>
        <pc:sldMkLst>
          <pc:docMk/>
          <pc:sldMk cId="4047111873" sldId="256"/>
        </pc:sldMkLst>
      </pc:sldChg>
      <pc:sldChg chg="modSp mod">
        <pc:chgData name="Danie van der Westhuizen" userId="94ef5486f48e0c43" providerId="LiveId" clId="{0F7AD444-28A1-46DA-9431-DB9AAE6BCE98}" dt="2022-01-31T09:23:30.925" v="1369" actId="20577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0F7AD444-28A1-46DA-9431-DB9AAE6BCE98}" dt="2022-01-31T08:41:11.625" v="205" actId="5793"/>
        <pc:sldMkLst>
          <pc:docMk/>
          <pc:sldMk cId="1591248734" sldId="3553"/>
        </pc:sldMkLst>
      </pc:sldChg>
      <pc:sldChg chg="modSp mod">
        <pc:chgData name="Danie van der Westhuizen" userId="94ef5486f48e0c43" providerId="LiveId" clId="{0F7AD444-28A1-46DA-9431-DB9AAE6BCE98}" dt="2022-01-31T11:50:11.937" v="3447" actId="20577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0F7AD444-28A1-46DA-9431-DB9AAE6BCE98}" dt="2022-01-31T09:20:23.845" v="1320" actId="5793"/>
        <pc:sldMkLst>
          <pc:docMk/>
          <pc:sldMk cId="144505908" sldId="3556"/>
        </pc:sldMkLst>
      </pc:sldChg>
      <pc:sldChg chg="modSp mod ord">
        <pc:chgData name="Danie van der Westhuizen" userId="94ef5486f48e0c43" providerId="LiveId" clId="{0F7AD444-28A1-46DA-9431-DB9AAE6BCE98}" dt="2022-01-31T09:22:22.335" v="1343" actId="6549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0F7AD444-28A1-46DA-9431-DB9AAE6BCE98}" dt="2022-01-31T09:30:31.035" v="2227" actId="6549"/>
        <pc:sldMkLst>
          <pc:docMk/>
          <pc:sldMk cId="2262306204" sldId="3560"/>
        </pc:sldMkLst>
      </pc:sldChg>
      <pc:sldChg chg="modSp mod">
        <pc:chgData name="Danie van der Westhuizen" userId="94ef5486f48e0c43" providerId="LiveId" clId="{0F7AD444-28A1-46DA-9431-DB9AAE6BCE98}" dt="2022-01-31T09:22:44.015" v="1347" actId="20577"/>
        <pc:sldMkLst>
          <pc:docMk/>
          <pc:sldMk cId="432739744" sldId="3563"/>
        </pc:sldMkLst>
      </pc:sldChg>
      <pc:sldChg chg="modSp add del mod">
        <pc:chgData name="Danie van der Westhuizen" userId="94ef5486f48e0c43" providerId="LiveId" clId="{0F7AD444-28A1-46DA-9431-DB9AAE6BCE98}" dt="2022-01-31T09:18:42.110" v="1197" actId="20577"/>
        <pc:sldMkLst>
          <pc:docMk/>
          <pc:sldMk cId="1774900062" sldId="3564"/>
        </pc:sldMkLst>
      </pc:sldChg>
      <pc:sldChg chg="modSp mod">
        <pc:chgData name="Danie van der Westhuizen" userId="94ef5486f48e0c43" providerId="LiveId" clId="{0F7AD444-28A1-46DA-9431-DB9AAE6BCE98}" dt="2022-01-31T09:28:04.065" v="1940" actId="20577"/>
        <pc:sldMkLst>
          <pc:docMk/>
          <pc:sldMk cId="2698495442" sldId="3565"/>
        </pc:sldMkLst>
      </pc:sldChg>
      <pc:sldChg chg="modSp mod ord">
        <pc:chgData name="Danie van der Westhuizen" userId="94ef5486f48e0c43" providerId="LiveId" clId="{0F7AD444-28A1-46DA-9431-DB9AAE6BCE98}" dt="2022-01-31T08:49:27.520" v="587" actId="20577"/>
        <pc:sldMkLst>
          <pc:docMk/>
          <pc:sldMk cId="1752714188" sldId="3573"/>
        </pc:sldMkLst>
      </pc:sldChg>
      <pc:sldChg chg="del">
        <pc:chgData name="Danie van der Westhuizen" userId="94ef5486f48e0c43" providerId="LiveId" clId="{0F7AD444-28A1-46DA-9431-DB9AAE6BCE98}" dt="2022-01-31T08:36:00.025" v="164" actId="47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0F7AD444-28A1-46DA-9431-DB9AAE6BCE98}" dt="2022-01-31T08:50:12.575" v="669" actId="20577"/>
        <pc:sldMkLst>
          <pc:docMk/>
          <pc:sldMk cId="2762130703" sldId="3575"/>
        </pc:sldMkLst>
      </pc:sldChg>
      <pc:sldChg chg="del">
        <pc:chgData name="Danie van der Westhuizen" userId="94ef5486f48e0c43" providerId="LiveId" clId="{0F7AD444-28A1-46DA-9431-DB9AAE6BCE98}" dt="2022-01-31T08:36:03.770" v="166" actId="47"/>
        <pc:sldMkLst>
          <pc:docMk/>
          <pc:sldMk cId="3522008360" sldId="3577"/>
        </pc:sldMkLst>
      </pc:sldChg>
      <pc:sldChg chg="del">
        <pc:chgData name="Danie van der Westhuizen" userId="94ef5486f48e0c43" providerId="LiveId" clId="{0F7AD444-28A1-46DA-9431-DB9AAE6BCE98}" dt="2022-01-31T08:36:07.005" v="168" actId="47"/>
        <pc:sldMkLst>
          <pc:docMk/>
          <pc:sldMk cId="2748169083" sldId="3578"/>
        </pc:sldMkLst>
      </pc:sldChg>
      <pc:sldChg chg="del">
        <pc:chgData name="Danie van der Westhuizen" userId="94ef5486f48e0c43" providerId="LiveId" clId="{0F7AD444-28A1-46DA-9431-DB9AAE6BCE98}" dt="2022-01-31T08:36:05.670" v="167" actId="47"/>
        <pc:sldMkLst>
          <pc:docMk/>
          <pc:sldMk cId="3210318934" sldId="3579"/>
        </pc:sldMkLst>
      </pc:sldChg>
      <pc:sldChg chg="del">
        <pc:chgData name="Danie van der Westhuizen" userId="94ef5486f48e0c43" providerId="LiveId" clId="{0F7AD444-28A1-46DA-9431-DB9AAE6BCE98}" dt="2022-01-31T08:36:09.910" v="169" actId="47"/>
        <pc:sldMkLst>
          <pc:docMk/>
          <pc:sldMk cId="1363382002" sldId="3580"/>
        </pc:sldMkLst>
      </pc:sldChg>
      <pc:sldChg chg="del">
        <pc:chgData name="Danie van der Westhuizen" userId="94ef5486f48e0c43" providerId="LiveId" clId="{0F7AD444-28A1-46DA-9431-DB9AAE6BCE98}" dt="2022-01-31T08:36:13.100" v="171" actId="47"/>
        <pc:sldMkLst>
          <pc:docMk/>
          <pc:sldMk cId="2766345937" sldId="3581"/>
        </pc:sldMkLst>
      </pc:sldChg>
      <pc:sldChg chg="del">
        <pc:chgData name="Danie van der Westhuizen" userId="94ef5486f48e0c43" providerId="LiveId" clId="{0F7AD444-28A1-46DA-9431-DB9AAE6BCE98}" dt="2022-01-31T08:34:32.690" v="149" actId="47"/>
        <pc:sldMkLst>
          <pc:docMk/>
          <pc:sldMk cId="2678031916" sldId="3582"/>
        </pc:sldMkLst>
      </pc:sldChg>
      <pc:sldChg chg="del">
        <pc:chgData name="Danie van der Westhuizen" userId="94ef5486f48e0c43" providerId="LiveId" clId="{0F7AD444-28A1-46DA-9431-DB9AAE6BCE98}" dt="2022-01-31T08:35:56.470" v="162" actId="47"/>
        <pc:sldMkLst>
          <pc:docMk/>
          <pc:sldMk cId="430661917" sldId="3583"/>
        </pc:sldMkLst>
      </pc:sldChg>
      <pc:sldChg chg="del">
        <pc:chgData name="Danie van der Westhuizen" userId="94ef5486f48e0c43" providerId="LiveId" clId="{0F7AD444-28A1-46DA-9431-DB9AAE6BCE98}" dt="2022-01-31T08:36:11.925" v="170" actId="47"/>
        <pc:sldMkLst>
          <pc:docMk/>
          <pc:sldMk cId="3601357609" sldId="3584"/>
        </pc:sldMkLst>
      </pc:sldChg>
      <pc:sldChg chg="del">
        <pc:chgData name="Danie van der Westhuizen" userId="94ef5486f48e0c43" providerId="LiveId" clId="{0F7AD444-28A1-46DA-9431-DB9AAE6BCE98}" dt="2022-01-31T08:36:15.189" v="172" actId="47"/>
        <pc:sldMkLst>
          <pc:docMk/>
          <pc:sldMk cId="1402524774" sldId="3585"/>
        </pc:sldMkLst>
      </pc:sldChg>
      <pc:sldChg chg="del">
        <pc:chgData name="Danie van der Westhuizen" userId="94ef5486f48e0c43" providerId="LiveId" clId="{0F7AD444-28A1-46DA-9431-DB9AAE6BCE98}" dt="2022-01-31T08:36:18.165" v="173" actId="47"/>
        <pc:sldMkLst>
          <pc:docMk/>
          <pc:sldMk cId="904023066" sldId="3586"/>
        </pc:sldMkLst>
      </pc:sldChg>
      <pc:sldChg chg="del ord">
        <pc:chgData name="Danie van der Westhuizen" userId="94ef5486f48e0c43" providerId="LiveId" clId="{0F7AD444-28A1-46DA-9431-DB9AAE6BCE98}" dt="2022-01-31T09:19:31.190" v="1200" actId="47"/>
        <pc:sldMkLst>
          <pc:docMk/>
          <pc:sldMk cId="2298715835" sldId="3587"/>
        </pc:sldMkLst>
      </pc:sldChg>
      <pc:sldChg chg="add del">
        <pc:chgData name="Danie van der Westhuizen" userId="94ef5486f48e0c43" providerId="LiveId" clId="{0F7AD444-28A1-46DA-9431-DB9AAE6BCE98}" dt="2022-01-31T08:31:16.250" v="138" actId="47"/>
        <pc:sldMkLst>
          <pc:docMk/>
          <pc:sldMk cId="2488717041" sldId="3588"/>
        </pc:sldMkLst>
      </pc:sldChg>
      <pc:sldChg chg="add del">
        <pc:chgData name="Danie van der Westhuizen" userId="94ef5486f48e0c43" providerId="LiveId" clId="{0F7AD444-28A1-46DA-9431-DB9AAE6BCE98}" dt="2022-01-31T08:31:16.999" v="139" actId="47"/>
        <pc:sldMkLst>
          <pc:docMk/>
          <pc:sldMk cId="278528487" sldId="3589"/>
        </pc:sldMkLst>
      </pc:sldChg>
      <pc:sldChg chg="add del">
        <pc:chgData name="Danie van der Westhuizen" userId="94ef5486f48e0c43" providerId="LiveId" clId="{0F7AD444-28A1-46DA-9431-DB9AAE6BCE98}" dt="2022-01-31T08:31:17.575" v="140" actId="47"/>
        <pc:sldMkLst>
          <pc:docMk/>
          <pc:sldMk cId="1733123125" sldId="3590"/>
        </pc:sldMkLst>
      </pc:sldChg>
      <pc:sldChg chg="del">
        <pc:chgData name="Danie van der Westhuizen" userId="94ef5486f48e0c43" providerId="LiveId" clId="{0F7AD444-28A1-46DA-9431-DB9AAE6BCE98}" dt="2022-01-31T08:36:25.365" v="174" actId="47"/>
        <pc:sldMkLst>
          <pc:docMk/>
          <pc:sldMk cId="17131451" sldId="3591"/>
        </pc:sldMkLst>
      </pc:sldChg>
      <pc:sldChg chg="del">
        <pc:chgData name="Danie van der Westhuizen" userId="94ef5486f48e0c43" providerId="LiveId" clId="{0F7AD444-28A1-46DA-9431-DB9AAE6BCE98}" dt="2022-01-31T08:35:58.165" v="163" actId="47"/>
        <pc:sldMkLst>
          <pc:docMk/>
          <pc:sldMk cId="2254875329" sldId="3592"/>
        </pc:sldMkLst>
      </pc:sldChg>
      <pc:sldChg chg="del">
        <pc:chgData name="Danie van der Westhuizen" userId="94ef5486f48e0c43" providerId="LiveId" clId="{0F7AD444-28A1-46DA-9431-DB9AAE6BCE98}" dt="2022-01-31T08:36:02.205" v="165" actId="47"/>
        <pc:sldMkLst>
          <pc:docMk/>
          <pc:sldMk cId="2543643076" sldId="3593"/>
        </pc:sldMkLst>
      </pc:sldChg>
      <pc:sldChg chg="modSp new mod">
        <pc:chgData name="Danie van der Westhuizen" userId="94ef5486f48e0c43" providerId="LiveId" clId="{0F7AD444-28A1-46DA-9431-DB9AAE6BCE98}" dt="2022-01-31T08:48:02.785" v="556" actId="403"/>
        <pc:sldMkLst>
          <pc:docMk/>
          <pc:sldMk cId="3551629202" sldId="3594"/>
        </pc:sldMkLst>
      </pc:sldChg>
      <pc:sldChg chg="modSp new del mod">
        <pc:chgData name="Danie van der Westhuizen" userId="94ef5486f48e0c43" providerId="LiveId" clId="{0F7AD444-28A1-46DA-9431-DB9AAE6BCE98}" dt="2022-01-31T08:33:18.315" v="144" actId="47"/>
        <pc:sldMkLst>
          <pc:docMk/>
          <pc:sldMk cId="3185060371" sldId="3595"/>
        </pc:sldMkLst>
      </pc:sldChg>
      <pc:sldChg chg="modSp new mod">
        <pc:chgData name="Danie van der Westhuizen" userId="94ef5486f48e0c43" providerId="LiveId" clId="{0F7AD444-28A1-46DA-9431-DB9AAE6BCE98}" dt="2022-01-31T09:14:11.866" v="886" actId="20577"/>
        <pc:sldMkLst>
          <pc:docMk/>
          <pc:sldMk cId="3185452218" sldId="3596"/>
        </pc:sldMkLst>
      </pc:sldChg>
      <pc:sldChg chg="modSp mod">
        <pc:chgData name="Danie van der Westhuizen" userId="94ef5486f48e0c43" providerId="LiveId" clId="{0F7AD444-28A1-46DA-9431-DB9AAE6BCE98}" dt="2022-01-31T09:21:20.200" v="1321" actId="21"/>
        <pc:sldMkLst>
          <pc:docMk/>
          <pc:sldMk cId="1182228088" sldId="3597"/>
        </pc:sldMkLst>
      </pc:sldChg>
      <pc:sldChg chg="modSp new mod">
        <pc:chgData name="Danie van der Westhuizen" userId="94ef5486f48e0c43" providerId="LiveId" clId="{0F7AD444-28A1-46DA-9431-DB9AAE6BCE98}" dt="2022-01-31T09:25:33.571" v="1590" actId="20577"/>
        <pc:sldMkLst>
          <pc:docMk/>
          <pc:sldMk cId="2154704265" sldId="3598"/>
        </pc:sldMkLst>
      </pc:sldChg>
      <pc:sldChg chg="modSp new mod">
        <pc:chgData name="Danie van der Westhuizen" userId="94ef5486f48e0c43" providerId="LiveId" clId="{0F7AD444-28A1-46DA-9431-DB9AAE6BCE98}" dt="2022-01-31T09:29:45.001" v="2226" actId="20577"/>
        <pc:sldMkLst>
          <pc:docMk/>
          <pc:sldMk cId="2334204714" sldId="3599"/>
        </pc:sldMkLst>
      </pc:sldChg>
      <pc:sldChg chg="modSp new mod">
        <pc:chgData name="Danie van der Westhuizen" userId="94ef5486f48e0c43" providerId="LiveId" clId="{0F7AD444-28A1-46DA-9431-DB9AAE6BCE98}" dt="2022-01-31T09:56:27.746" v="3127" actId="20577"/>
        <pc:sldMkLst>
          <pc:docMk/>
          <pc:sldMk cId="291965669" sldId="3600"/>
        </pc:sldMkLst>
      </pc:sldChg>
      <pc:sldChg chg="modSp new mod">
        <pc:chgData name="Danie van der Westhuizen" userId="94ef5486f48e0c43" providerId="LiveId" clId="{0F7AD444-28A1-46DA-9431-DB9AAE6BCE98}" dt="2022-01-31T09:57:24.066" v="3165" actId="20577"/>
        <pc:sldMkLst>
          <pc:docMk/>
          <pc:sldMk cId="2768147037" sldId="3601"/>
        </pc:sldMkLst>
      </pc:sldChg>
      <pc:sldChg chg="modSp new mod">
        <pc:chgData name="Danie van der Westhuizen" userId="94ef5486f48e0c43" providerId="LiveId" clId="{0F7AD444-28A1-46DA-9431-DB9AAE6BCE98}" dt="2022-01-31T09:57:44.756" v="3175" actId="20577"/>
        <pc:sldMkLst>
          <pc:docMk/>
          <pc:sldMk cId="815309340" sldId="3602"/>
        </pc:sldMkLst>
      </pc:sldChg>
      <pc:sldChg chg="modSp new mod">
        <pc:chgData name="Danie van der Westhuizen" userId="94ef5486f48e0c43" providerId="LiveId" clId="{0F7AD444-28A1-46DA-9431-DB9AAE6BCE98}" dt="2022-01-31T09:58:15.726" v="3186" actId="122"/>
        <pc:sldMkLst>
          <pc:docMk/>
          <pc:sldMk cId="1105497482" sldId="3603"/>
        </pc:sldMkLst>
      </pc:sldChg>
      <pc:sldChg chg="addSp delSp modSp new mod">
        <pc:chgData name="Danie van der Westhuizen" userId="94ef5486f48e0c43" providerId="LiveId" clId="{0F7AD444-28A1-46DA-9431-DB9AAE6BCE98}" dt="2022-01-31T10:03:46.481" v="3347" actId="1076"/>
        <pc:sldMkLst>
          <pc:docMk/>
          <pc:sldMk cId="3601755867" sldId="3604"/>
        </pc:sldMkLst>
      </pc:sldChg>
    </pc:docChg>
  </pc:docChgLst>
  <pc:docChgLst>
    <pc:chgData name="Danie van der Westhuizen" userId="94ef5486f48e0c43" providerId="LiveId" clId="{11CC432E-6109-4307-A282-C6812EEB70E9}"/>
    <pc:docChg chg="custSel addSld delSld modSld">
      <pc:chgData name="Danie van der Westhuizen" userId="94ef5486f48e0c43" providerId="LiveId" clId="{11CC432E-6109-4307-A282-C6812EEB70E9}" dt="2024-04-07T10:00:30.105" v="1092" actId="47"/>
      <pc:docMkLst>
        <pc:docMk/>
      </pc:docMkLst>
      <pc:sldChg chg="modSp mod">
        <pc:chgData name="Danie van der Westhuizen" userId="94ef5486f48e0c43" providerId="LiveId" clId="{11CC432E-6109-4307-A282-C6812EEB70E9}" dt="2024-04-07T09:59:13.990" v="1090" actId="20577"/>
        <pc:sldMkLst>
          <pc:docMk/>
          <pc:sldMk cId="4047111873" sldId="256"/>
        </pc:sldMkLst>
      </pc:sldChg>
      <pc:sldChg chg="del">
        <pc:chgData name="Danie van der Westhuizen" userId="94ef5486f48e0c43" providerId="LiveId" clId="{11CC432E-6109-4307-A282-C6812EEB70E9}" dt="2024-04-07T10:00:30.105" v="1092" actId="47"/>
        <pc:sldMkLst>
          <pc:docMk/>
          <pc:sldMk cId="125562799" sldId="3551"/>
        </pc:sldMkLst>
      </pc:sldChg>
      <pc:sldChg chg="modSp mod">
        <pc:chgData name="Danie van der Westhuizen" userId="94ef5486f48e0c43" providerId="LiveId" clId="{11CC432E-6109-4307-A282-C6812EEB70E9}" dt="2024-04-07T09:59:01.872" v="1086" actId="20577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11CC432E-6109-4307-A282-C6812EEB70E9}" dt="2024-04-07T09:14:44.975" v="14" actId="20577"/>
        <pc:sldMkLst>
          <pc:docMk/>
          <pc:sldMk cId="1591248734" sldId="3553"/>
        </pc:sldMkLst>
      </pc:sldChg>
      <pc:sldChg chg="modSp mod">
        <pc:chgData name="Danie van der Westhuizen" userId="94ef5486f48e0c43" providerId="LiveId" clId="{11CC432E-6109-4307-A282-C6812EEB70E9}" dt="2024-04-07T09:26:03.605" v="93" actId="20577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11CC432E-6109-4307-A282-C6812EEB70E9}" dt="2024-04-07T09:33:06.248" v="160" actId="6549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11CC432E-6109-4307-A282-C6812EEB70E9}" dt="2024-04-07T09:39:25.021" v="393" actId="6549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11CC432E-6109-4307-A282-C6812EEB70E9}" dt="2024-04-07T09:50:18.908" v="574" actId="20577"/>
        <pc:sldMkLst>
          <pc:docMk/>
          <pc:sldMk cId="1916664583" sldId="3559"/>
        </pc:sldMkLst>
      </pc:sldChg>
      <pc:sldChg chg="modSp mod">
        <pc:chgData name="Danie van der Westhuizen" userId="94ef5486f48e0c43" providerId="LiveId" clId="{11CC432E-6109-4307-A282-C6812EEB70E9}" dt="2024-04-07T09:43:02.993" v="487" actId="20577"/>
        <pc:sldMkLst>
          <pc:docMk/>
          <pc:sldMk cId="432739744" sldId="3563"/>
        </pc:sldMkLst>
      </pc:sldChg>
      <pc:sldChg chg="modSp mod">
        <pc:chgData name="Danie van der Westhuizen" userId="94ef5486f48e0c43" providerId="LiveId" clId="{11CC432E-6109-4307-A282-C6812EEB70E9}" dt="2024-04-07T09:34:35.809" v="200" actId="20577"/>
        <pc:sldMkLst>
          <pc:docMk/>
          <pc:sldMk cId="1774900062" sldId="3564"/>
        </pc:sldMkLst>
      </pc:sldChg>
      <pc:sldChg chg="modSp mod">
        <pc:chgData name="Danie van der Westhuizen" userId="94ef5486f48e0c43" providerId="LiveId" clId="{11CC432E-6109-4307-A282-C6812EEB70E9}" dt="2024-04-07T09:52:21.014" v="656" actId="20577"/>
        <pc:sldMkLst>
          <pc:docMk/>
          <pc:sldMk cId="2698495442" sldId="3565"/>
        </pc:sldMkLst>
      </pc:sldChg>
      <pc:sldChg chg="modSp mod">
        <pc:chgData name="Danie van der Westhuizen" userId="94ef5486f48e0c43" providerId="LiveId" clId="{11CC432E-6109-4307-A282-C6812EEB70E9}" dt="2024-04-07T09:29:40.886" v="140" actId="20577"/>
        <pc:sldMkLst>
          <pc:docMk/>
          <pc:sldMk cId="1752714188" sldId="3573"/>
        </pc:sldMkLst>
      </pc:sldChg>
      <pc:sldChg chg="modSp mod">
        <pc:chgData name="Danie van der Westhuizen" userId="94ef5486f48e0c43" providerId="LiveId" clId="{11CC432E-6109-4307-A282-C6812EEB70E9}" dt="2024-04-07T09:48:12.078" v="557" actId="20577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11CC432E-6109-4307-A282-C6812EEB70E9}" dt="2024-04-07T09:31:12.512" v="147" actId="33524"/>
        <pc:sldMkLst>
          <pc:docMk/>
          <pc:sldMk cId="2762130703" sldId="3575"/>
        </pc:sldMkLst>
      </pc:sldChg>
      <pc:sldChg chg="modSp mod">
        <pc:chgData name="Danie van der Westhuizen" userId="94ef5486f48e0c43" providerId="LiveId" clId="{11CC432E-6109-4307-A282-C6812EEB70E9}" dt="2024-04-07T09:49:55.557" v="570" actId="20577"/>
        <pc:sldMkLst>
          <pc:docMk/>
          <pc:sldMk cId="2934256349" sldId="3576"/>
        </pc:sldMkLst>
      </pc:sldChg>
      <pc:sldChg chg="del">
        <pc:chgData name="Danie van der Westhuizen" userId="94ef5486f48e0c43" providerId="LiveId" clId="{11CC432E-6109-4307-A282-C6812EEB70E9}" dt="2024-04-07T09:30:25.875" v="141" actId="47"/>
        <pc:sldMkLst>
          <pc:docMk/>
          <pc:sldMk cId="3358402090" sldId="3581"/>
        </pc:sldMkLst>
      </pc:sldChg>
      <pc:sldChg chg="del">
        <pc:chgData name="Danie van der Westhuizen" userId="94ef5486f48e0c43" providerId="LiveId" clId="{11CC432E-6109-4307-A282-C6812EEB70E9}" dt="2024-04-07T09:30:28.248" v="142" actId="47"/>
        <pc:sldMkLst>
          <pc:docMk/>
          <pc:sldMk cId="948798794" sldId="3593"/>
        </pc:sldMkLst>
      </pc:sldChg>
      <pc:sldChg chg="modSp mod">
        <pc:chgData name="Danie van der Westhuizen" userId="94ef5486f48e0c43" providerId="LiveId" clId="{11CC432E-6109-4307-A282-C6812EEB70E9}" dt="2024-04-07T09:28:03.365" v="131" actId="20577"/>
        <pc:sldMkLst>
          <pc:docMk/>
          <pc:sldMk cId="3551629202" sldId="3594"/>
        </pc:sldMkLst>
      </pc:sldChg>
      <pc:sldChg chg="modSp mod">
        <pc:chgData name="Danie van der Westhuizen" userId="94ef5486f48e0c43" providerId="LiveId" clId="{11CC432E-6109-4307-A282-C6812EEB70E9}" dt="2024-04-07T09:45:35.170" v="536" actId="20577"/>
        <pc:sldMkLst>
          <pc:docMk/>
          <pc:sldMk cId="2154704265" sldId="3598"/>
        </pc:sldMkLst>
      </pc:sldChg>
      <pc:sldChg chg="modSp mod">
        <pc:chgData name="Danie van der Westhuizen" userId="94ef5486f48e0c43" providerId="LiveId" clId="{11CC432E-6109-4307-A282-C6812EEB70E9}" dt="2024-04-07T09:58:02.947" v="1081" actId="20577"/>
        <pc:sldMkLst>
          <pc:docMk/>
          <pc:sldMk cId="2334204714" sldId="3599"/>
        </pc:sldMkLst>
      </pc:sldChg>
      <pc:sldChg chg="del">
        <pc:chgData name="Danie van der Westhuizen" userId="94ef5486f48e0c43" providerId="LiveId" clId="{11CC432E-6109-4307-A282-C6812EEB70E9}" dt="2024-04-07T09:30:30.358" v="143" actId="47"/>
        <pc:sldMkLst>
          <pc:docMk/>
          <pc:sldMk cId="663207129" sldId="3615"/>
        </pc:sldMkLst>
      </pc:sldChg>
      <pc:sldChg chg="del">
        <pc:chgData name="Danie van der Westhuizen" userId="94ef5486f48e0c43" providerId="LiveId" clId="{11CC432E-6109-4307-A282-C6812EEB70E9}" dt="2024-04-07T09:30:31.335" v="144" actId="47"/>
        <pc:sldMkLst>
          <pc:docMk/>
          <pc:sldMk cId="3632912428" sldId="3616"/>
        </pc:sldMkLst>
      </pc:sldChg>
      <pc:sldChg chg="modSp mod">
        <pc:chgData name="Danie van der Westhuizen" userId="94ef5486f48e0c43" providerId="LiveId" clId="{11CC432E-6109-4307-A282-C6812EEB70E9}" dt="2024-04-07T09:33:50.237" v="199" actId="20577"/>
        <pc:sldMkLst>
          <pc:docMk/>
          <pc:sldMk cId="1291667860" sldId="3617"/>
        </pc:sldMkLst>
      </pc:sldChg>
      <pc:sldChg chg="modSp mod">
        <pc:chgData name="Danie van der Westhuizen" userId="94ef5486f48e0c43" providerId="LiveId" clId="{11CC432E-6109-4307-A282-C6812EEB70E9}" dt="2024-04-07T09:41:55.838" v="477" actId="20577"/>
        <pc:sldMkLst>
          <pc:docMk/>
          <pc:sldMk cId="3697643133" sldId="3622"/>
        </pc:sldMkLst>
      </pc:sldChg>
      <pc:sldChg chg="del">
        <pc:chgData name="Danie van der Westhuizen" userId="94ef5486f48e0c43" providerId="LiveId" clId="{11CC432E-6109-4307-A282-C6812EEB70E9}" dt="2024-04-07T09:48:31.446" v="558" actId="47"/>
        <pc:sldMkLst>
          <pc:docMk/>
          <pc:sldMk cId="1493333141" sldId="3623"/>
        </pc:sldMkLst>
      </pc:sldChg>
      <pc:sldChg chg="del">
        <pc:chgData name="Danie van der Westhuizen" userId="94ef5486f48e0c43" providerId="LiveId" clId="{11CC432E-6109-4307-A282-C6812EEB70E9}" dt="2024-04-07T09:26:09.935" v="94" actId="47"/>
        <pc:sldMkLst>
          <pc:docMk/>
          <pc:sldMk cId="1950263046" sldId="3625"/>
        </pc:sldMkLst>
      </pc:sldChg>
      <pc:sldChg chg="new del">
        <pc:chgData name="Danie van der Westhuizen" userId="94ef5486f48e0c43" providerId="LiveId" clId="{11CC432E-6109-4307-A282-C6812EEB70E9}" dt="2024-04-07T09:29:05.166" v="133" actId="47"/>
        <pc:sldMkLst>
          <pc:docMk/>
          <pc:sldMk cId="3326564310" sldId="3625"/>
        </pc:sldMkLst>
      </pc:sldChg>
      <pc:sldChg chg="modSp new mod">
        <pc:chgData name="Danie van der Westhuizen" userId="94ef5486f48e0c43" providerId="LiveId" clId="{11CC432E-6109-4307-A282-C6812EEB70E9}" dt="2024-04-07T09:38:21.394" v="353" actId="207"/>
        <pc:sldMkLst>
          <pc:docMk/>
          <pc:sldMk cId="3977387488" sldId="3625"/>
        </pc:sldMkLst>
      </pc:sldChg>
      <pc:sldChg chg="del">
        <pc:chgData name="Danie van der Westhuizen" userId="94ef5486f48e0c43" providerId="LiveId" clId="{11CC432E-6109-4307-A282-C6812EEB70E9}" dt="2024-04-07T09:26:12.912" v="95" actId="47"/>
        <pc:sldMkLst>
          <pc:docMk/>
          <pc:sldMk cId="45812557" sldId="3626"/>
        </pc:sldMkLst>
      </pc:sldChg>
      <pc:sldChg chg="modSp new mod">
        <pc:chgData name="Danie van der Westhuizen" userId="94ef5486f48e0c43" providerId="LiveId" clId="{11CC432E-6109-4307-A282-C6812EEB70E9}" dt="2024-04-07T09:56:12.520" v="967" actId="20577"/>
        <pc:sldMkLst>
          <pc:docMk/>
          <pc:sldMk cId="91283902" sldId="3626"/>
        </pc:sldMkLst>
      </pc:sldChg>
      <pc:sldChg chg="del">
        <pc:chgData name="Danie van der Westhuizen" userId="94ef5486f48e0c43" providerId="LiveId" clId="{11CC432E-6109-4307-A282-C6812EEB70E9}" dt="2024-04-07T09:26:14.268" v="96" actId="47"/>
        <pc:sldMkLst>
          <pc:docMk/>
          <pc:sldMk cId="2271064575" sldId="3627"/>
        </pc:sldMkLst>
      </pc:sldChg>
      <pc:sldChg chg="add">
        <pc:chgData name="Danie van der Westhuizen" userId="94ef5486f48e0c43" providerId="LiveId" clId="{11CC432E-6109-4307-A282-C6812EEB70E9}" dt="2024-04-07T10:00:28.179" v="1091"/>
        <pc:sldMkLst>
          <pc:docMk/>
          <pc:sldMk cId="2603778281" sldId="3627"/>
        </pc:sldMkLst>
      </pc:sldChg>
    </pc:docChg>
  </pc:docChgLst>
  <pc:docChgLst>
    <pc:chgData name="Danie van der Westhuizen" userId="94ef5486f48e0c43" providerId="LiveId" clId="{CBA8A209-9F22-4793-A550-3F75B5203B19}"/>
    <pc:docChg chg="undo redo custSel addSld delSld modSld sldOrd">
      <pc:chgData name="Danie van der Westhuizen" userId="94ef5486f48e0c43" providerId="LiveId" clId="{CBA8A209-9F22-4793-A550-3F75B5203B19}" dt="2024-05-13T07:57:00.572" v="1509" actId="20577"/>
      <pc:docMkLst>
        <pc:docMk/>
      </pc:docMkLst>
      <pc:sldChg chg="modSp mod">
        <pc:chgData name="Danie van der Westhuizen" userId="94ef5486f48e0c43" providerId="LiveId" clId="{CBA8A209-9F22-4793-A550-3F75B5203B19}" dt="2024-05-13T07:00:57.188" v="139" actId="20577"/>
        <pc:sldMkLst>
          <pc:docMk/>
          <pc:sldMk cId="4047111873" sldId="256"/>
        </pc:sldMkLst>
      </pc:sldChg>
      <pc:sldChg chg="modSp mod">
        <pc:chgData name="Danie van der Westhuizen" userId="94ef5486f48e0c43" providerId="LiveId" clId="{CBA8A209-9F22-4793-A550-3F75B5203B19}" dt="2024-05-13T06:37:54.661" v="24" actId="20577"/>
        <pc:sldMkLst>
          <pc:docMk/>
          <pc:sldMk cId="1591248734" sldId="3553"/>
        </pc:sldMkLst>
      </pc:sldChg>
      <pc:sldChg chg="modSp mod">
        <pc:chgData name="Danie van der Westhuizen" userId="94ef5486f48e0c43" providerId="LiveId" clId="{CBA8A209-9F22-4793-A550-3F75B5203B19}" dt="2024-05-13T06:38:57.041" v="51" actId="20577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CBA8A209-9F22-4793-A550-3F75B5203B19}" dt="2024-05-13T07:30:09.219" v="234" actId="20577"/>
        <pc:sldMkLst>
          <pc:docMk/>
          <pc:sldMk cId="134042054" sldId="3557"/>
        </pc:sldMkLst>
      </pc:sldChg>
      <pc:sldChg chg="modSp mod">
        <pc:chgData name="Danie van der Westhuizen" userId="94ef5486f48e0c43" providerId="LiveId" clId="{CBA8A209-9F22-4793-A550-3F75B5203B19}" dt="2024-05-13T07:34:43.897" v="239" actId="207"/>
        <pc:sldMkLst>
          <pc:docMk/>
          <pc:sldMk cId="432739744" sldId="3563"/>
        </pc:sldMkLst>
      </pc:sldChg>
      <pc:sldChg chg="modSp mod">
        <pc:chgData name="Danie van der Westhuizen" userId="94ef5486f48e0c43" providerId="LiveId" clId="{CBA8A209-9F22-4793-A550-3F75B5203B19}" dt="2024-05-13T07:52:48.995" v="1260" actId="27636"/>
        <pc:sldMkLst>
          <pc:docMk/>
          <pc:sldMk cId="2698495442" sldId="3565"/>
        </pc:sldMkLst>
      </pc:sldChg>
      <pc:sldChg chg="modSp mod">
        <pc:chgData name="Danie van der Westhuizen" userId="94ef5486f48e0c43" providerId="LiveId" clId="{CBA8A209-9F22-4793-A550-3F75B5203B19}" dt="2024-05-13T07:27:53.537" v="222" actId="20577"/>
        <pc:sldMkLst>
          <pc:docMk/>
          <pc:sldMk cId="1752714188" sldId="3573"/>
        </pc:sldMkLst>
      </pc:sldChg>
      <pc:sldChg chg="modSp mod">
        <pc:chgData name="Danie van der Westhuizen" userId="94ef5486f48e0c43" providerId="LiveId" clId="{CBA8A209-9F22-4793-A550-3F75B5203B19}" dt="2024-05-13T07:39:21.742" v="571" actId="20577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CBA8A209-9F22-4793-A550-3F75B5203B19}" dt="2024-05-13T07:51:05.478" v="1244" actId="20577"/>
        <pc:sldMkLst>
          <pc:docMk/>
          <pc:sldMk cId="2934256349" sldId="3576"/>
        </pc:sldMkLst>
      </pc:sldChg>
      <pc:sldChg chg="modSp mod">
        <pc:chgData name="Danie van der Westhuizen" userId="94ef5486f48e0c43" providerId="LiveId" clId="{CBA8A209-9F22-4793-A550-3F75B5203B19}" dt="2024-05-13T06:43:43.085" v="133"/>
        <pc:sldMkLst>
          <pc:docMk/>
          <pc:sldMk cId="3551629202" sldId="3594"/>
        </pc:sldMkLst>
      </pc:sldChg>
      <pc:sldChg chg="modSp mod">
        <pc:chgData name="Danie van der Westhuizen" userId="94ef5486f48e0c43" providerId="LiveId" clId="{CBA8A209-9F22-4793-A550-3F75B5203B19}" dt="2024-05-13T07:35:42.841" v="276" actId="20577"/>
        <pc:sldMkLst>
          <pc:docMk/>
          <pc:sldMk cId="2154704265" sldId="3598"/>
        </pc:sldMkLst>
      </pc:sldChg>
      <pc:sldChg chg="modSp mod">
        <pc:chgData name="Danie van der Westhuizen" userId="94ef5486f48e0c43" providerId="LiveId" clId="{CBA8A209-9F22-4793-A550-3F75B5203B19}" dt="2024-05-13T07:55:01.222" v="1415" actId="20577"/>
        <pc:sldMkLst>
          <pc:docMk/>
          <pc:sldMk cId="2334204714" sldId="3599"/>
        </pc:sldMkLst>
      </pc:sldChg>
      <pc:sldChg chg="del">
        <pc:chgData name="Danie van der Westhuizen" userId="94ef5486f48e0c43" providerId="LiveId" clId="{CBA8A209-9F22-4793-A550-3F75B5203B19}" dt="2024-05-13T07:53:02.423" v="1261" actId="47"/>
        <pc:sldMkLst>
          <pc:docMk/>
          <pc:sldMk cId="1973170096" sldId="3610"/>
        </pc:sldMkLst>
      </pc:sldChg>
      <pc:sldChg chg="del">
        <pc:chgData name="Danie van der Westhuizen" userId="94ef5486f48e0c43" providerId="LiveId" clId="{CBA8A209-9F22-4793-A550-3F75B5203B19}" dt="2024-05-13T07:53:04.104" v="1262" actId="47"/>
        <pc:sldMkLst>
          <pc:docMk/>
          <pc:sldMk cId="2612415219" sldId="3611"/>
        </pc:sldMkLst>
      </pc:sldChg>
      <pc:sldChg chg="ord">
        <pc:chgData name="Danie van der Westhuizen" userId="94ef5486f48e0c43" providerId="LiveId" clId="{CBA8A209-9F22-4793-A550-3F75B5203B19}" dt="2024-05-13T06:38:09.892" v="26"/>
        <pc:sldMkLst>
          <pc:docMk/>
          <pc:sldMk cId="3810335509" sldId="3612"/>
        </pc:sldMkLst>
      </pc:sldChg>
      <pc:sldChg chg="del">
        <pc:chgData name="Danie van der Westhuizen" userId="94ef5486f48e0c43" providerId="LiveId" clId="{CBA8A209-9F22-4793-A550-3F75B5203B19}" dt="2024-05-13T07:53:06.937" v="1264" actId="47"/>
        <pc:sldMkLst>
          <pc:docMk/>
          <pc:sldMk cId="3821352367" sldId="3613"/>
        </pc:sldMkLst>
      </pc:sldChg>
      <pc:sldChg chg="modSp mod">
        <pc:chgData name="Danie van der Westhuizen" userId="94ef5486f48e0c43" providerId="LiveId" clId="{CBA8A209-9F22-4793-A550-3F75B5203B19}" dt="2024-05-13T07:28:37.759" v="225" actId="207"/>
        <pc:sldMkLst>
          <pc:docMk/>
          <pc:sldMk cId="1291667860" sldId="3617"/>
        </pc:sldMkLst>
      </pc:sldChg>
      <pc:sldChg chg="modSp mod">
        <pc:chgData name="Danie van der Westhuizen" userId="94ef5486f48e0c43" providerId="LiveId" clId="{CBA8A209-9F22-4793-A550-3F75B5203B19}" dt="2024-05-13T07:30:27.478" v="238" actId="20577"/>
        <pc:sldMkLst>
          <pc:docMk/>
          <pc:sldMk cId="3697643133" sldId="3622"/>
        </pc:sldMkLst>
      </pc:sldChg>
      <pc:sldChg chg="del">
        <pc:chgData name="Danie van der Westhuizen" userId="94ef5486f48e0c43" providerId="LiveId" clId="{CBA8A209-9F22-4793-A550-3F75B5203B19}" dt="2024-05-13T07:53:05.455" v="1263" actId="47"/>
        <pc:sldMkLst>
          <pc:docMk/>
          <pc:sldMk cId="1670116154" sldId="3624"/>
        </pc:sldMkLst>
      </pc:sldChg>
      <pc:sldChg chg="modSp mod">
        <pc:chgData name="Danie van der Westhuizen" userId="94ef5486f48e0c43" providerId="LiveId" clId="{CBA8A209-9F22-4793-A550-3F75B5203B19}" dt="2024-05-13T07:27:31.705" v="220" actId="20577"/>
        <pc:sldMkLst>
          <pc:docMk/>
          <pc:sldMk cId="3977387488" sldId="3625"/>
        </pc:sldMkLst>
      </pc:sldChg>
      <pc:sldChg chg="modSp add del mod">
        <pc:chgData name="Danie van der Westhuizen" userId="94ef5486f48e0c43" providerId="LiveId" clId="{CBA8A209-9F22-4793-A550-3F75B5203B19}" dt="2024-05-13T07:54:05.437" v="1365" actId="20577"/>
        <pc:sldMkLst>
          <pc:docMk/>
          <pc:sldMk cId="91283902" sldId="3626"/>
        </pc:sldMkLst>
      </pc:sldChg>
      <pc:sldChg chg="modSp add mod">
        <pc:chgData name="Danie van der Westhuizen" userId="94ef5486f48e0c43" providerId="LiveId" clId="{CBA8A209-9F22-4793-A550-3F75B5203B19}" dt="2024-05-13T07:49:32.254" v="1098" actId="20577"/>
        <pc:sldMkLst>
          <pc:docMk/>
          <pc:sldMk cId="228838059" sldId="3628"/>
        </pc:sldMkLst>
      </pc:sldChg>
      <pc:sldChg chg="modSp add mod">
        <pc:chgData name="Danie van der Westhuizen" userId="94ef5486f48e0c43" providerId="LiveId" clId="{CBA8A209-9F22-4793-A550-3F75B5203B19}" dt="2024-05-13T07:44:39.412" v="896" actId="20577"/>
        <pc:sldMkLst>
          <pc:docMk/>
          <pc:sldMk cId="3304051274" sldId="3629"/>
        </pc:sldMkLst>
      </pc:sldChg>
      <pc:sldChg chg="addSp delSp modSp add mod">
        <pc:chgData name="Danie van der Westhuizen" userId="94ef5486f48e0c43" providerId="LiveId" clId="{CBA8A209-9F22-4793-A550-3F75B5203B19}" dt="2024-05-13T07:56:24.909" v="1488" actId="27636"/>
        <pc:sldMkLst>
          <pc:docMk/>
          <pc:sldMk cId="3299114416" sldId="3630"/>
        </pc:sldMkLst>
      </pc:sldChg>
      <pc:sldChg chg="modSp add mod">
        <pc:chgData name="Danie van der Westhuizen" userId="94ef5486f48e0c43" providerId="LiveId" clId="{CBA8A209-9F22-4793-A550-3F75B5203B19}" dt="2024-05-13T07:57:00.572" v="1509" actId="20577"/>
        <pc:sldMkLst>
          <pc:docMk/>
          <pc:sldMk cId="152786476" sldId="3631"/>
        </pc:sldMkLst>
      </pc:sldChg>
    </pc:docChg>
  </pc:docChgLst>
  <pc:docChgLst>
    <pc:chgData name="Danie van der Westhuizen" userId="94ef5486f48e0c43" providerId="LiveId" clId="{261D3EA5-DEB5-4E4E-BF1E-40EACC51C468}"/>
    <pc:docChg chg="undo custSel addSld delSld modSld">
      <pc:chgData name="Danie van der Westhuizen" userId="94ef5486f48e0c43" providerId="LiveId" clId="{261D3EA5-DEB5-4E4E-BF1E-40EACC51C468}" dt="2021-08-02T11:52:41.814" v="1317" actId="1076"/>
      <pc:docMkLst>
        <pc:docMk/>
      </pc:docMkLst>
      <pc:sldChg chg="modSp mod">
        <pc:chgData name="Danie van der Westhuizen" userId="94ef5486f48e0c43" providerId="LiveId" clId="{261D3EA5-DEB5-4E4E-BF1E-40EACC51C468}" dt="2021-08-02T11:52:41.814" v="1317" actId="1076"/>
        <pc:sldMkLst>
          <pc:docMk/>
          <pc:sldMk cId="4047111873" sldId="256"/>
        </pc:sldMkLst>
      </pc:sldChg>
      <pc:sldChg chg="modSp mod">
        <pc:chgData name="Danie van der Westhuizen" userId="94ef5486f48e0c43" providerId="LiveId" clId="{261D3EA5-DEB5-4E4E-BF1E-40EACC51C468}" dt="2021-08-02T07:36:29.223" v="1306" actId="20577"/>
        <pc:sldMkLst>
          <pc:docMk/>
          <pc:sldMk cId="152403238" sldId="3552"/>
        </pc:sldMkLst>
      </pc:sldChg>
      <pc:sldChg chg="modSp mod">
        <pc:chgData name="Danie van der Westhuizen" userId="94ef5486f48e0c43" providerId="LiveId" clId="{261D3EA5-DEB5-4E4E-BF1E-40EACC51C468}" dt="2021-08-02T07:02:15.118" v="67" actId="20577"/>
        <pc:sldMkLst>
          <pc:docMk/>
          <pc:sldMk cId="152749327" sldId="3555"/>
        </pc:sldMkLst>
      </pc:sldChg>
      <pc:sldChg chg="modSp mod">
        <pc:chgData name="Danie van der Westhuizen" userId="94ef5486f48e0c43" providerId="LiveId" clId="{261D3EA5-DEB5-4E4E-BF1E-40EACC51C468}" dt="2021-08-02T07:04:34.574" v="221" actId="20577"/>
        <pc:sldMkLst>
          <pc:docMk/>
          <pc:sldMk cId="144505908" sldId="3556"/>
        </pc:sldMkLst>
      </pc:sldChg>
      <pc:sldChg chg="modSp mod">
        <pc:chgData name="Danie van der Westhuizen" userId="94ef5486f48e0c43" providerId="LiveId" clId="{261D3EA5-DEB5-4E4E-BF1E-40EACC51C468}" dt="2021-08-02T07:33:18.363" v="1175" actId="313"/>
        <pc:sldMkLst>
          <pc:docMk/>
          <pc:sldMk cId="134042054" sldId="3557"/>
        </pc:sldMkLst>
      </pc:sldChg>
      <pc:sldChg chg="del">
        <pc:chgData name="Danie van der Westhuizen" userId="94ef5486f48e0c43" providerId="LiveId" clId="{261D3EA5-DEB5-4E4E-BF1E-40EACC51C468}" dt="2021-08-02T07:11:05.698" v="445" actId="47"/>
        <pc:sldMkLst>
          <pc:docMk/>
          <pc:sldMk cId="3652210861" sldId="3558"/>
        </pc:sldMkLst>
      </pc:sldChg>
      <pc:sldChg chg="modSp mod">
        <pc:chgData name="Danie van der Westhuizen" userId="94ef5486f48e0c43" providerId="LiveId" clId="{261D3EA5-DEB5-4E4E-BF1E-40EACC51C468}" dt="2021-08-02T07:12:39.150" v="463" actId="20577"/>
        <pc:sldMkLst>
          <pc:docMk/>
          <pc:sldMk cId="2698495442" sldId="3565"/>
        </pc:sldMkLst>
      </pc:sldChg>
      <pc:sldChg chg="modSp mod">
        <pc:chgData name="Danie van der Westhuizen" userId="94ef5486f48e0c43" providerId="LiveId" clId="{261D3EA5-DEB5-4E4E-BF1E-40EACC51C468}" dt="2021-08-02T07:05:09.521" v="246" actId="20577"/>
        <pc:sldMkLst>
          <pc:docMk/>
          <pc:sldMk cId="2400418123" sldId="3572"/>
        </pc:sldMkLst>
      </pc:sldChg>
      <pc:sldChg chg="modSp mod">
        <pc:chgData name="Danie van der Westhuizen" userId="94ef5486f48e0c43" providerId="LiveId" clId="{261D3EA5-DEB5-4E4E-BF1E-40EACC51C468}" dt="2021-08-02T07:10:53.528" v="444" actId="20577"/>
        <pc:sldMkLst>
          <pc:docMk/>
          <pc:sldMk cId="1752714188" sldId="3573"/>
        </pc:sldMkLst>
      </pc:sldChg>
      <pc:sldChg chg="modSp mod">
        <pc:chgData name="Danie van der Westhuizen" userId="94ef5486f48e0c43" providerId="LiveId" clId="{261D3EA5-DEB5-4E4E-BF1E-40EACC51C468}" dt="2021-08-02T07:16:33.462" v="558" actId="20577"/>
        <pc:sldMkLst>
          <pc:docMk/>
          <pc:sldMk cId="3784279267" sldId="3574"/>
        </pc:sldMkLst>
      </pc:sldChg>
      <pc:sldChg chg="modSp mod">
        <pc:chgData name="Danie van der Westhuizen" userId="94ef5486f48e0c43" providerId="LiveId" clId="{261D3EA5-DEB5-4E4E-BF1E-40EACC51C468}" dt="2021-08-02T07:02:49.301" v="80" actId="20577"/>
        <pc:sldMkLst>
          <pc:docMk/>
          <pc:sldMk cId="2762130703" sldId="3575"/>
        </pc:sldMkLst>
      </pc:sldChg>
      <pc:sldChg chg="modSp mod">
        <pc:chgData name="Danie van der Westhuizen" userId="94ef5486f48e0c43" providerId="LiveId" clId="{261D3EA5-DEB5-4E4E-BF1E-40EACC51C468}" dt="2021-08-02T07:24:25.319" v="743" actId="20577"/>
        <pc:sldMkLst>
          <pc:docMk/>
          <pc:sldMk cId="2934256349" sldId="3576"/>
        </pc:sldMkLst>
      </pc:sldChg>
      <pc:sldChg chg="modSp mod">
        <pc:chgData name="Danie van der Westhuizen" userId="94ef5486f48e0c43" providerId="LiveId" clId="{261D3EA5-DEB5-4E4E-BF1E-40EACC51C468}" dt="2021-08-02T07:20:56.229" v="666" actId="113"/>
        <pc:sldMkLst>
          <pc:docMk/>
          <pc:sldMk cId="3210318934" sldId="3579"/>
        </pc:sldMkLst>
      </pc:sldChg>
      <pc:sldChg chg="modSp new mod">
        <pc:chgData name="Danie van der Westhuizen" userId="94ef5486f48e0c43" providerId="LiveId" clId="{261D3EA5-DEB5-4E4E-BF1E-40EACC51C468}" dt="2021-08-02T07:34:07.536" v="1264" actId="313"/>
        <pc:sldMkLst>
          <pc:docMk/>
          <pc:sldMk cId="2678031916" sldId="3582"/>
        </pc:sldMkLst>
      </pc:sldChg>
      <pc:sldChg chg="modSp new mod">
        <pc:chgData name="Danie van der Westhuizen" userId="94ef5486f48e0c43" providerId="LiveId" clId="{261D3EA5-DEB5-4E4E-BF1E-40EACC51C468}" dt="2021-08-02T07:13:18.193" v="476" actId="20577"/>
        <pc:sldMkLst>
          <pc:docMk/>
          <pc:sldMk cId="430661917" sldId="3583"/>
        </pc:sldMkLst>
      </pc:sldChg>
      <pc:sldChg chg="modSp new mod">
        <pc:chgData name="Danie van der Westhuizen" userId="94ef5486f48e0c43" providerId="LiveId" clId="{261D3EA5-DEB5-4E4E-BF1E-40EACC51C468}" dt="2021-08-02T07:19:02.102" v="579" actId="255"/>
        <pc:sldMkLst>
          <pc:docMk/>
          <pc:sldMk cId="3601357609" sldId="3584"/>
        </pc:sldMkLst>
      </pc:sldChg>
      <pc:sldChg chg="new del">
        <pc:chgData name="Danie van der Westhuizen" userId="94ef5486f48e0c43" providerId="LiveId" clId="{261D3EA5-DEB5-4E4E-BF1E-40EACC51C468}" dt="2021-08-02T07:20:58.711" v="667" actId="47"/>
        <pc:sldMkLst>
          <pc:docMk/>
          <pc:sldMk cId="754323213" sldId="3585"/>
        </pc:sldMkLst>
      </pc:sldChg>
      <pc:sldChg chg="modSp new mod">
        <pc:chgData name="Danie van der Westhuizen" userId="94ef5486f48e0c43" providerId="LiveId" clId="{261D3EA5-DEB5-4E4E-BF1E-40EACC51C468}" dt="2021-08-02T07:28:43.603" v="1021" actId="255"/>
        <pc:sldMkLst>
          <pc:docMk/>
          <pc:sldMk cId="1402524774" sldId="3585"/>
        </pc:sldMkLst>
      </pc:sldChg>
      <pc:sldChg chg="addSp modSp new mod">
        <pc:chgData name="Danie van der Westhuizen" userId="94ef5486f48e0c43" providerId="LiveId" clId="{261D3EA5-DEB5-4E4E-BF1E-40EACC51C468}" dt="2021-08-02T07:32:24.038" v="1174" actId="14734"/>
        <pc:sldMkLst>
          <pc:docMk/>
          <pc:sldMk cId="904023066" sldId="3586"/>
        </pc:sldMkLst>
      </pc:sldChg>
      <pc:sldChg chg="new del">
        <pc:chgData name="Danie van der Westhuizen" userId="94ef5486f48e0c43" providerId="LiveId" clId="{261D3EA5-DEB5-4E4E-BF1E-40EACC51C468}" dt="2021-08-02T07:21:00.499" v="668" actId="47"/>
        <pc:sldMkLst>
          <pc:docMk/>
          <pc:sldMk cId="1841751421" sldId="35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3CC75-DF66-FA45-9965-DEEDA5EDB3B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70791-6C15-154D-AEEB-02EE0555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29" y="1103724"/>
            <a:ext cx="10585327" cy="398505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30" y="1616532"/>
            <a:ext cx="10585327" cy="456043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61AC-238F-FB4E-8540-C10A06D0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E0514-220F-3F43-BC77-E55956F9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3AD53-C140-0D4A-88F5-19039B8D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64479-678C-5D43-B008-AEAA05C30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2EF8F8-B367-5041-964A-6C003B8F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773F2-1EC4-2646-928C-F1DA518C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6E4F-433E-0E40-B116-3CB5647D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B55E3-350D-F140-A58B-DD9E7B4F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B35F-4EDC-AA41-BC1E-3E842C40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DBFE9-A665-C84D-88A4-E59D2933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9700E-01E0-A34D-9698-EF251B8C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FC064-C8B4-C84D-B36A-87750AD7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6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65DC4-328B-BB41-92DB-C422BFA2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DE0D9-D24A-1745-907C-1A5A5E56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BD05C-E756-5840-929B-880F6C01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A799-071A-D14C-BB12-1B6F45F0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74EB-8A1E-A34D-9462-71BC5D56F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48A42-5501-D341-BBEF-C61FEAA1F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52613-70A0-E74D-808E-843BE2C9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1F20B-E973-D647-A1D8-AC0293B2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EC49C-1F29-E94D-9BA1-EB6974A0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2A29-00F7-D341-9440-8C5D8D14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7CFFC-28FE-C840-B66D-EFC9FF553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F66BE-7C73-4E42-93A5-D7D781702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F5E02-A93F-4448-A744-1E440C65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ABEE7-7C98-7A40-BBA4-4111B83E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75572-9673-694F-A1E2-C6B57DDD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BCD-65FE-B644-9866-E3C0D20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61615-B9AC-9745-A82F-0990741C1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1B843-32C8-3748-A7F7-2C2613C3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E7954-CE3D-9E45-B496-9F8DEDA3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6B9B-1458-6442-B626-E6566F46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5E244-2D04-0D47-8E9E-B0B5C0CEA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CD195-D520-354E-9BA1-16F1EAD03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9E798-C3FD-6447-BB92-14C1B369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F9CFA-37A5-834E-BE55-336D5B60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773C-52E9-AC48-B6C6-6D05803C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29" y="1567547"/>
            <a:ext cx="10585327" cy="4838018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530" y="1649186"/>
            <a:ext cx="10585326" cy="47352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6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342907" y="914759"/>
            <a:ext cx="10684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342906" y="1600200"/>
            <a:ext cx="51133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797425" y="1600200"/>
            <a:ext cx="52303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0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342907" y="924791"/>
            <a:ext cx="10684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342906" y="1724891"/>
            <a:ext cx="5154876" cy="4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1342906" y="2174875"/>
            <a:ext cx="51548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705600" y="1724890"/>
            <a:ext cx="5310832" cy="44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705600" y="2174875"/>
            <a:ext cx="531083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7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E02E-1FCF-4846-8C2C-0547A4D2E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DF0D6-80DE-FB40-890B-443DAC626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EB34-9AB9-184B-AED9-37F9D7A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0FEB-0EF7-2F42-8F35-10034161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F0439-6847-FD40-9A59-BA41DB36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8EED-395D-4D43-BC7D-9BEBBA06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8C12-966D-5045-9353-7ABD94B1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C55A-EC9D-1747-9D95-23CBE49B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D9409-5C27-A849-8808-25915B0B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CAFF2-4938-464E-BBFE-3F261D56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3515-6FAF-1840-9817-62D81DBC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005EE-EF2C-D546-BE9E-707D2BD44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058C-FD20-C14C-BA08-50542B27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4B8E-6CE1-374E-90C4-3DE065D7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1FA0-B041-8747-A211-71EAB0A8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9B92-D15F-F846-9A17-DA33854A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327D-15F7-F746-B6FD-01B133D20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969B6-A827-5A42-9331-511779183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8126-C255-2140-9B43-85BC443A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54A8-9840-CE48-B386-D2DA6D4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3C94B-1CC0-8548-8B80-9F55C9A4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68D9F-41F6-584F-A60F-4D2955A2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0896599" cy="294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8335-4244-2140-8DCF-93F21CB2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3461657"/>
            <a:ext cx="10896599" cy="75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65" r:id="rId4"/>
    <p:sldLayoutId id="214748366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C2ADA-F53E-814C-90AD-21E8137E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DD652-EEE7-F24B-9515-22B0CA5F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CC879-60F1-DD45-8470-F42EFC88F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E54D-545E-EF49-BBA9-0C3178E725F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FE70-0FA2-BA43-9D62-1FB39BF82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04A89-C35B-5047-A53D-C55FEBB5C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8D2D-F85C-4648-B88B-DCE93837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1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echedusupport.co.za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artoon-smiley-questions-puzzle-308280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C1C0-4C1F-B74B-80AF-40A02043A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389862"/>
            <a:ext cx="11630025" cy="37955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 DEPARTMENT OF EDUCATION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SEDIBENG EAST/WEST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GAUTENG EAST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Meeting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Technology Specialization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Automotive; Fitting &amp; Machining; Welding &amp; Metalwork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774AC-01B6-654B-896A-6F5992115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1" y="4185404"/>
            <a:ext cx="9144000" cy="8878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May 2025 – 14:30</a:t>
            </a:r>
          </a:p>
        </p:txBody>
      </p:sp>
    </p:spTree>
    <p:extLst>
      <p:ext uri="{BB962C8B-B14F-4D97-AF65-F5344CB8AC3E}">
        <p14:creationId xmlns:p14="http://schemas.microsoft.com/office/powerpoint/2010/main" val="404711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45F9-0F16-E270-0D7E-DFFFCC41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883AC604-A3E0-E008-AB69-35FD0C8EE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056" y="2467154"/>
            <a:ext cx="11212790" cy="2812211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E9327B-AB63-0B97-4138-44E8F974C562}"/>
              </a:ext>
            </a:extLst>
          </p:cNvPr>
          <p:cNvCxnSpPr/>
          <p:nvPr/>
        </p:nvCxnSpPr>
        <p:spPr>
          <a:xfrm flipH="1">
            <a:off x="1984075" y="2329132"/>
            <a:ext cx="2674189" cy="16562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B7FAE5-556C-05F5-055C-F1FE9D616CF3}"/>
              </a:ext>
            </a:extLst>
          </p:cNvPr>
          <p:cNvCxnSpPr>
            <a:cxnSpLocks/>
          </p:cNvCxnSpPr>
          <p:nvPr/>
        </p:nvCxnSpPr>
        <p:spPr>
          <a:xfrm flipH="1">
            <a:off x="3985404" y="2405332"/>
            <a:ext cx="1155939" cy="1580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258A2B-CF51-BE38-1EFC-344EF25484CD}"/>
              </a:ext>
            </a:extLst>
          </p:cNvPr>
          <p:cNvCxnSpPr>
            <a:cxnSpLocks/>
          </p:cNvCxnSpPr>
          <p:nvPr/>
        </p:nvCxnSpPr>
        <p:spPr>
          <a:xfrm>
            <a:off x="5310996" y="2405332"/>
            <a:ext cx="175404" cy="1580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990DBB-68FF-6B2E-0EB1-4C153C0189DC}"/>
              </a:ext>
            </a:extLst>
          </p:cNvPr>
          <p:cNvSpPr txBox="1"/>
          <p:nvPr/>
        </p:nvSpPr>
        <p:spPr>
          <a:xfrm>
            <a:off x="1621766" y="1742536"/>
            <a:ext cx="838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Expected completion in BLUE – by end of week number</a:t>
            </a:r>
            <a:endParaRPr lang="en-Z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3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7A25-6BA1-6110-7824-3F6E3054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70D4A77-3322-C89C-4A16-FCB8A0A4F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881" y="2725947"/>
            <a:ext cx="10902238" cy="29583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09534-9DFB-924C-89B7-C7F4F6118D12}"/>
              </a:ext>
            </a:extLst>
          </p:cNvPr>
          <p:cNvSpPr txBox="1"/>
          <p:nvPr/>
        </p:nvSpPr>
        <p:spPr>
          <a:xfrm>
            <a:off x="1621766" y="1742536"/>
            <a:ext cx="838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Expected completion in BLUE – by end of week number</a:t>
            </a:r>
            <a:endParaRPr lang="en-Z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F989D7-D6EE-9F92-D93C-DF238543875A}"/>
              </a:ext>
            </a:extLst>
          </p:cNvPr>
          <p:cNvCxnSpPr>
            <a:cxnSpLocks/>
          </p:cNvCxnSpPr>
          <p:nvPr/>
        </p:nvCxnSpPr>
        <p:spPr>
          <a:xfrm flipH="1">
            <a:off x="3605842" y="2204201"/>
            <a:ext cx="1411856" cy="12237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8B0B34-D654-41AE-B3C8-05C8CB7A2F83}"/>
              </a:ext>
            </a:extLst>
          </p:cNvPr>
          <p:cNvCxnSpPr>
            <a:cxnSpLocks/>
          </p:cNvCxnSpPr>
          <p:nvPr/>
        </p:nvCxnSpPr>
        <p:spPr>
          <a:xfrm flipH="1">
            <a:off x="5434642" y="2204201"/>
            <a:ext cx="519022" cy="12237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AE29FA-0488-950C-4715-6A8FB9E8C6A0}"/>
              </a:ext>
            </a:extLst>
          </p:cNvPr>
          <p:cNvCxnSpPr>
            <a:cxnSpLocks/>
          </p:cNvCxnSpPr>
          <p:nvPr/>
        </p:nvCxnSpPr>
        <p:spPr>
          <a:xfrm>
            <a:off x="7204496" y="2204201"/>
            <a:ext cx="219972" cy="12237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9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2456998-6895-8859-8927-42141BA8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altLang="en-US" dirty="0"/>
              <a:t>Complete ATP – Date and sign</a:t>
            </a:r>
            <a:endParaRPr lang="en-GB" altLang="en-US" dirty="0"/>
          </a:p>
        </p:txBody>
      </p:sp>
      <p:pic>
        <p:nvPicPr>
          <p:cNvPr id="34819" name="Content Placeholder 3">
            <a:extLst>
              <a:ext uri="{FF2B5EF4-FFF2-40B4-BE49-F238E27FC236}">
                <a16:creationId xmlns:a16="http://schemas.microsoft.com/office/drawing/2014/main" id="{2F5E4486-35B9-AACB-3E50-F2BD9F458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0953" y="1588494"/>
            <a:ext cx="8688903" cy="487515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5CED7-C6DC-DBE3-E0E4-6BAD8F75ADDE}"/>
              </a:ext>
            </a:extLst>
          </p:cNvPr>
          <p:cNvSpPr txBox="1"/>
          <p:nvPr/>
        </p:nvSpPr>
        <p:spPr>
          <a:xfrm>
            <a:off x="379561" y="2398142"/>
            <a:ext cx="28513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Do not sign globally – sign of after EACH lesson/content completed as per ATP.</a:t>
            </a:r>
            <a:endParaRPr lang="en-ZA" sz="32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FD1A0E-A0D7-8EF0-4285-D3DF7D608A66}"/>
              </a:ext>
            </a:extLst>
          </p:cNvPr>
          <p:cNvCxnSpPr>
            <a:cxnSpLocks/>
          </p:cNvCxnSpPr>
          <p:nvPr/>
        </p:nvCxnSpPr>
        <p:spPr>
          <a:xfrm>
            <a:off x="3105509" y="3899140"/>
            <a:ext cx="20013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5B124F-79DC-23E6-3777-15A76677219C}"/>
              </a:ext>
            </a:extLst>
          </p:cNvPr>
          <p:cNvCxnSpPr>
            <a:cxnSpLocks/>
          </p:cNvCxnSpPr>
          <p:nvPr/>
        </p:nvCxnSpPr>
        <p:spPr>
          <a:xfrm>
            <a:off x="3230952" y="4151618"/>
            <a:ext cx="2341712" cy="10560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95FA49-E938-985A-6EC0-2378F0ADA97C}"/>
              </a:ext>
            </a:extLst>
          </p:cNvPr>
          <p:cNvCxnSpPr>
            <a:cxnSpLocks/>
          </p:cNvCxnSpPr>
          <p:nvPr/>
        </p:nvCxnSpPr>
        <p:spPr>
          <a:xfrm>
            <a:off x="3230953" y="4899804"/>
            <a:ext cx="2341711" cy="5603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6381-C7EE-42FA-9F3F-1B8D1AA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SCHOOL VISITS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E328-939A-4B17-B518-56E23D11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0" dirty="0"/>
              <a:t>Give support, but there are still educators that DO NOT implement support strategies and suggestions in order to make teaching and curriculum delivery more effective.</a:t>
            </a:r>
          </a:p>
          <a:p>
            <a:r>
              <a:rPr lang="en-ZA" b="0" dirty="0"/>
              <a:t>Email or WhatsApp if support is needed – concerning that only a few do this.</a:t>
            </a:r>
          </a:p>
          <a:p>
            <a:r>
              <a:rPr lang="en-ZA" b="0" dirty="0"/>
              <a:t>Learners' books and ATPs to be ready for monitoring – excuses learners are not at school today – please collect in advance! Need to verify ATP and curriculum completion.</a:t>
            </a:r>
          </a:p>
          <a:p>
            <a:r>
              <a:rPr lang="en-ZA" b="0" dirty="0"/>
              <a:t>DH is to ensure readiness for school visits / moderation.</a:t>
            </a:r>
          </a:p>
        </p:txBody>
      </p:sp>
    </p:spTree>
    <p:extLst>
      <p:ext uri="{BB962C8B-B14F-4D97-AF65-F5344CB8AC3E}">
        <p14:creationId xmlns:p14="http://schemas.microsoft.com/office/powerpoint/2010/main" val="276213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5E37-F4A9-4347-A5F4-523AA4F1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Mark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E675D-705E-43D1-9487-B64C77E6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0" u="sng" dirty="0"/>
              <a:t>Composite Mark sheet</a:t>
            </a:r>
            <a:r>
              <a:rPr lang="en-ZA" sz="3200" b="0" dirty="0"/>
              <a:t>:</a:t>
            </a:r>
          </a:p>
          <a:p>
            <a:pPr marL="0" indent="0">
              <a:buNone/>
            </a:pPr>
            <a:endParaRPr lang="en-ZA" sz="3200" b="0" dirty="0"/>
          </a:p>
          <a:p>
            <a:r>
              <a:rPr lang="en-ZA" sz="3200" b="0" dirty="0"/>
              <a:t>Note the weightings for Grade 10/11.</a:t>
            </a:r>
          </a:p>
          <a:p>
            <a:r>
              <a:rPr lang="en-ZA" sz="3200" b="0" dirty="0"/>
              <a:t>PAT mark sheets in PAT documents.</a:t>
            </a:r>
          </a:p>
          <a:p>
            <a:r>
              <a:rPr lang="en-ZA" sz="3200" b="0" dirty="0"/>
              <a:t>Excel spread sheets are available on website for download.</a:t>
            </a:r>
          </a:p>
          <a:p>
            <a:pPr marL="0" indent="0">
              <a:buNone/>
            </a:pPr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14450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5967-299E-8627-85F0-B6428190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Weightings on SASAMS</a:t>
            </a:r>
            <a:endParaRPr lang="en-ZA" dirty="0"/>
          </a:p>
        </p:txBody>
      </p:sp>
      <p:pic>
        <p:nvPicPr>
          <p:cNvPr id="5" name="Content Placeholder 4" descr="A diagram of a number of classes&#10;&#10;AI-generated content may be incorrect.">
            <a:extLst>
              <a:ext uri="{FF2B5EF4-FFF2-40B4-BE49-F238E27FC236}">
                <a16:creationId xmlns:a16="http://schemas.microsoft.com/office/drawing/2014/main" id="{1E362497-FF25-F227-E069-122D1E26E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691" y="1773265"/>
            <a:ext cx="5417388" cy="4957731"/>
          </a:xfrm>
        </p:spPr>
      </p:pic>
    </p:spTree>
    <p:extLst>
      <p:ext uri="{BB962C8B-B14F-4D97-AF65-F5344CB8AC3E}">
        <p14:creationId xmlns:p14="http://schemas.microsoft.com/office/powerpoint/2010/main" val="54546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B3C7-01F3-3B42-393F-5FA41DF1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PAT Mark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A04E-4671-DD6A-30C5-F8907942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Educators must adhere to GDE and DBE guidelines!</a:t>
            </a:r>
          </a:p>
          <a:p>
            <a:r>
              <a:rPr lang="en-ZA" b="0" dirty="0"/>
              <a:t>EACH learner MUST have a portfolio of evidence (PAT file) for each grade and specialisation. </a:t>
            </a:r>
          </a:p>
          <a:p>
            <a:r>
              <a:rPr lang="en-ZA" b="0" dirty="0"/>
              <a:t>Automotive Grade 10, Fitting Grade 10 – 12 and Welding Grade 10 – 12: </a:t>
            </a:r>
            <a:br>
              <a:rPr lang="en-ZA" b="0" dirty="0"/>
            </a:br>
            <a:r>
              <a:rPr lang="en-ZA" b="0" dirty="0"/>
              <a:t>NO EXCELL SHEETS – Has been discussed in the previous subject meetings AND PAT mediation!</a:t>
            </a:r>
          </a:p>
          <a:p>
            <a:r>
              <a:rPr lang="en-ZA" b="0" dirty="0"/>
              <a:t>USE PAT mark sheets in PAT documents – transfer to composite/working mark sheet – verify correctness – transfer to SASAMS</a:t>
            </a:r>
          </a:p>
          <a:p>
            <a:r>
              <a:rPr lang="en-ZA" b="0" dirty="0"/>
              <a:t>PAT moderation – Need the learners files where recording of assessment has been done.</a:t>
            </a:r>
          </a:p>
          <a:p>
            <a:r>
              <a:rPr lang="en-ZA" b="0" dirty="0"/>
              <a:t>INTERNAL MODERATION!!!!</a:t>
            </a:r>
          </a:p>
        </p:txBody>
      </p:sp>
    </p:spTree>
    <p:extLst>
      <p:ext uri="{BB962C8B-B14F-4D97-AF65-F5344CB8AC3E}">
        <p14:creationId xmlns:p14="http://schemas.microsoft.com/office/powerpoint/2010/main" val="129166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4B53-B273-986C-18E4-28A95F08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Grade 12 Fitting and Welding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DCE22-5E04-E7C4-45A9-685946BF4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109" y="1603287"/>
            <a:ext cx="8890109" cy="4355385"/>
          </a:xfrm>
        </p:spPr>
      </p:pic>
    </p:spTree>
    <p:extLst>
      <p:ext uri="{BB962C8B-B14F-4D97-AF65-F5344CB8AC3E}">
        <p14:creationId xmlns:p14="http://schemas.microsoft.com/office/powerpoint/2010/main" val="303617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8DD6-EEA6-D8E5-5DA5-09C20A6C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Composite Mark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87D2-0BA7-6B30-2B3F-10139463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Complete composite mark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FD146-C797-FC3E-6CB3-7BBDDD5F2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7424"/>
          <a:stretch/>
        </p:blipFill>
        <p:spPr>
          <a:xfrm>
            <a:off x="2396949" y="1922375"/>
            <a:ext cx="6837485" cy="47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33BE-439D-4383-A3D5-DE7DF200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Baseline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ECF0-3755-40EC-A265-0EC287483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b="0" dirty="0"/>
              <a:t>Baseline assessment to be conducted for Grade 11 and 12 </a:t>
            </a:r>
            <a:r>
              <a:rPr lang="en-ZA" sz="2800" dirty="0"/>
              <a:t>BEFORE</a:t>
            </a:r>
            <a:r>
              <a:rPr lang="en-ZA" sz="2800" b="0" dirty="0"/>
              <a:t> EACH TOPIC!</a:t>
            </a:r>
          </a:p>
          <a:p>
            <a:r>
              <a:rPr lang="en-ZA" sz="2800" b="0" dirty="0"/>
              <a:t>Baseline assessment proof be available on school visits.</a:t>
            </a:r>
          </a:p>
          <a:p>
            <a:r>
              <a:rPr lang="en-ZA" sz="2800" b="0" dirty="0"/>
              <a:t>Educator still do not conduct baseline assessments!</a:t>
            </a:r>
          </a:p>
          <a:p>
            <a:r>
              <a:rPr lang="en-ZA" sz="2800" b="0" dirty="0"/>
              <a:t>Requirement now from DBE Curriculum. </a:t>
            </a:r>
          </a:p>
          <a:p>
            <a:r>
              <a:rPr lang="en-ZA" sz="2800" b="0" dirty="0"/>
              <a:t>Determine content knowledge carried over from 2024.</a:t>
            </a:r>
          </a:p>
          <a:p>
            <a:r>
              <a:rPr lang="en-ZA" sz="2800" b="0" dirty="0"/>
              <a:t>Shortcomings in content knowledge to be addressed in teaching and lessons.</a:t>
            </a:r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177490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C5429C-0E78-E1C8-6B9E-992CD5C3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Virtual House rules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391A1-B08E-FC89-FF9B-A0EFA69E2027}"/>
              </a:ext>
            </a:extLst>
          </p:cNvPr>
          <p:cNvSpPr txBox="1"/>
          <p:nvPr/>
        </p:nvSpPr>
        <p:spPr>
          <a:xfrm>
            <a:off x="803614" y="2272242"/>
            <a:ext cx="11116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/>
              <a:t> Please MUTE your microphone.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/>
              <a:t> Raise hand for question at END presentation.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/>
              <a:t> Switch off your camera – it saves data.</a:t>
            </a:r>
            <a:endParaRPr lang="en-ZA" sz="3200" dirty="0"/>
          </a:p>
        </p:txBody>
      </p:sp>
      <p:pic>
        <p:nvPicPr>
          <p:cNvPr id="1026" name="Picture 2" descr="microphone mute&quot; Icon - Download for ...">
            <a:extLst>
              <a:ext uri="{FF2B5EF4-FFF2-40B4-BE49-F238E27FC236}">
                <a16:creationId xmlns:a16="http://schemas.microsoft.com/office/drawing/2014/main" id="{38AA8686-DAA9-BACA-B37F-F2B440B4C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4" y="2141146"/>
            <a:ext cx="875631" cy="8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mera-video-off - Free vector icons on ...">
            <a:extLst>
              <a:ext uri="{FF2B5EF4-FFF2-40B4-BE49-F238E27FC236}">
                <a16:creationId xmlns:a16="http://schemas.microsoft.com/office/drawing/2014/main" id="{F5919998-A659-08C0-9C72-19A70B66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78" y="4036530"/>
            <a:ext cx="895352" cy="8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ised hand color icon. High five emoji ...">
            <a:extLst>
              <a:ext uri="{FF2B5EF4-FFF2-40B4-BE49-F238E27FC236}">
                <a16:creationId xmlns:a16="http://schemas.microsoft.com/office/drawing/2014/main" id="{5A7BA401-E170-686A-4D42-F52EDF6D7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"/>
          <a:stretch/>
        </p:blipFill>
        <p:spPr bwMode="auto">
          <a:xfrm>
            <a:off x="9701342" y="3036498"/>
            <a:ext cx="687135" cy="8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74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223D-049F-45E0-BD24-E9C965CC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Term 2 Formal Assessments – Grade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91F3-756F-41BF-A5E5-9B1F6077E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b="0" dirty="0"/>
              <a:t>Grade 12 – EXAMINATION – 3 hours (180 minutes.)</a:t>
            </a:r>
          </a:p>
          <a:p>
            <a:r>
              <a:rPr lang="en-ZA" sz="2800" b="0" dirty="0"/>
              <a:t>Provincial paper from GDE – </a:t>
            </a:r>
            <a:r>
              <a:rPr lang="en-ZA" sz="2800" dirty="0">
                <a:solidFill>
                  <a:srgbClr val="FF0000"/>
                </a:solidFill>
              </a:rPr>
              <a:t>18 JUNE 2025, morning session</a:t>
            </a:r>
            <a:r>
              <a:rPr lang="en-ZA" sz="2800" b="0" dirty="0"/>
              <a:t>.</a:t>
            </a:r>
          </a:p>
          <a:p>
            <a:r>
              <a:rPr lang="en-ZA" sz="2800" b="0" dirty="0"/>
              <a:t>MARKING GUIDELINE Discussion starting PROMPTLY at 14:00. ALL educators to attend</a:t>
            </a:r>
          </a:p>
          <a:p>
            <a:r>
              <a:rPr lang="en-ZA" sz="2800" b="0" dirty="0"/>
              <a:t>Topics same as in pre-moderation tool.</a:t>
            </a:r>
          </a:p>
          <a:p>
            <a:r>
              <a:rPr lang="en-ZA" sz="2800" b="0" dirty="0"/>
              <a:t>NB!! To be on par with curriculum delivery!</a:t>
            </a:r>
          </a:p>
          <a:p>
            <a:r>
              <a:rPr lang="en-ZA" sz="2800" b="0" dirty="0"/>
              <a:t>D.H. To post MODERATE!!</a:t>
            </a:r>
          </a:p>
          <a:p>
            <a:r>
              <a:rPr lang="en-ZA" sz="2800" b="0" dirty="0"/>
              <a:t>ONLY work done in Term 1 and 2 will be assessed in examination for June 2025.</a:t>
            </a:r>
          </a:p>
          <a:p>
            <a:endParaRPr lang="en-ZA" sz="2800" b="0" dirty="0"/>
          </a:p>
        </p:txBody>
      </p:sp>
    </p:spTree>
    <p:extLst>
      <p:ext uri="{BB962C8B-B14F-4D97-AF65-F5344CB8AC3E}">
        <p14:creationId xmlns:p14="http://schemas.microsoft.com/office/powerpoint/2010/main" val="13404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223D-049F-45E0-BD24-E9C965CC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Term 2 Formal Assessments – Grade 10 – 11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91F3-756F-41BF-A5E5-9B1F6077E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ONLY</a:t>
            </a:r>
            <a:r>
              <a:rPr lang="en-ZA" sz="2800" b="0" dirty="0"/>
              <a:t> Weightings in pre-moderation tool to be used.</a:t>
            </a:r>
          </a:p>
          <a:p>
            <a:r>
              <a:rPr lang="en-ZA" sz="2800" b="0" dirty="0"/>
              <a:t>150 marks – 2½ hours (150 minutes).</a:t>
            </a:r>
          </a:p>
          <a:p>
            <a:r>
              <a:rPr lang="en-ZA" sz="2800" dirty="0"/>
              <a:t>Set own examinations. (PLC welcome – MUST inform DSA of PLC)</a:t>
            </a:r>
          </a:p>
          <a:p>
            <a:r>
              <a:rPr lang="en-ZA" sz="2800" b="0" dirty="0"/>
              <a:t>D.H. To PRE-MODERATE!!</a:t>
            </a:r>
          </a:p>
          <a:p>
            <a:r>
              <a:rPr lang="en-ZA" sz="2800" b="0" dirty="0"/>
              <a:t>Term 2 SBA mark</a:t>
            </a:r>
          </a:p>
          <a:p>
            <a:r>
              <a:rPr lang="en-ZA" sz="2800" b="0" dirty="0"/>
              <a:t>ONLY work done in Term 1 and 2 to be assessed.</a:t>
            </a:r>
          </a:p>
          <a:p>
            <a:r>
              <a:rPr lang="en-ZA" sz="2800" dirty="0">
                <a:solidFill>
                  <a:srgbClr val="FF0000"/>
                </a:solidFill>
              </a:rPr>
              <a:t>Will conduct visits in June to verify schools who do not participate in PLC papers and Exam paper has not been approved by District Official.</a:t>
            </a:r>
          </a:p>
          <a:p>
            <a:endParaRPr lang="en-ZA" sz="2800" b="0" dirty="0"/>
          </a:p>
        </p:txBody>
      </p:sp>
    </p:spTree>
    <p:extLst>
      <p:ext uri="{BB962C8B-B14F-4D97-AF65-F5344CB8AC3E}">
        <p14:creationId xmlns:p14="http://schemas.microsoft.com/office/powerpoint/2010/main" val="369764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C5EE-9178-4968-B52D-D9A2C108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Informal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0C7E-631D-4D60-B76C-398AD84D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0" dirty="0"/>
              <a:t>Informal assessment </a:t>
            </a:r>
            <a:r>
              <a:rPr lang="en-ZA" dirty="0"/>
              <a:t>MUST</a:t>
            </a:r>
            <a:r>
              <a:rPr lang="en-ZA" b="0" dirty="0"/>
              <a:t> be done! School visits shows lack of informal assessments in learners' books!</a:t>
            </a:r>
          </a:p>
          <a:p>
            <a:r>
              <a:rPr lang="en-ZA" b="0" dirty="0"/>
              <a:t>Grade 10/11 can previous exam/test papers be used as extra assessments/homework –RELAB BOOKLETS! Download from website.</a:t>
            </a:r>
          </a:p>
          <a:p>
            <a:r>
              <a:rPr lang="en-ZA" dirty="0">
                <a:solidFill>
                  <a:srgbClr val="FF0000"/>
                </a:solidFill>
              </a:rPr>
              <a:t>Grade 12 – NB!!! – Use last 5 NSC papers as top-up to informal assessments given to candidates – currently not happening!</a:t>
            </a:r>
          </a:p>
          <a:p>
            <a:r>
              <a:rPr lang="en-ZA" b="0" dirty="0"/>
              <a:t>Informal assessments to be done in learners' books.</a:t>
            </a:r>
          </a:p>
          <a:p>
            <a:r>
              <a:rPr lang="en-ZA" b="0" dirty="0"/>
              <a:t>D.H. To monitor informal assessments</a:t>
            </a:r>
          </a:p>
          <a:p>
            <a:r>
              <a:rPr lang="en-ZA" b="0" dirty="0"/>
              <a:t>GDE will monitor informal assessments and must report back to DBE on amount and progress of informal assessments.</a:t>
            </a:r>
          </a:p>
          <a:p>
            <a:r>
              <a:rPr lang="en-ZA" dirty="0">
                <a:solidFill>
                  <a:srgbClr val="FF0000"/>
                </a:solidFill>
              </a:rPr>
              <a:t>Poor 2024 SBA marks – shows CLEARLY lack of informal assessments!</a:t>
            </a:r>
          </a:p>
        </p:txBody>
      </p:sp>
    </p:spTree>
    <p:extLst>
      <p:ext uri="{BB962C8B-B14F-4D97-AF65-F5344CB8AC3E}">
        <p14:creationId xmlns:p14="http://schemas.microsoft.com/office/powerpoint/2010/main" val="43273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1555-88F2-42DA-9607-B3A0ED2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PAT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E7DAB-6113-4E5B-94A6-B48DFB644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0" dirty="0"/>
              <a:t>PAT tasks must be on par for Term 2 – time very limited in Term 3 to complete.</a:t>
            </a:r>
          </a:p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GRADE 12 – MUST BE COMPLETE BY END OF AUGUST AS PER DBE MANAGEMENT PLAN IN PAT.</a:t>
            </a:r>
          </a:p>
          <a:p>
            <a:r>
              <a:rPr lang="en-ZA" b="0" dirty="0"/>
              <a:t>Mediation on ALL PAT that was conducted in February 2025 by GDE is available on the website for revisit of videos.</a:t>
            </a:r>
          </a:p>
          <a:p>
            <a:r>
              <a:rPr lang="en-ZA" b="0" dirty="0"/>
              <a:t>Guidelines and requirements was clearly indicated in the mediation.</a:t>
            </a:r>
          </a:p>
          <a:p>
            <a:r>
              <a:rPr lang="en-ZA" b="0" dirty="0"/>
              <a:t>DH’s to monitor PAT progress – not happening…..</a:t>
            </a:r>
          </a:p>
          <a:p>
            <a:r>
              <a:rPr lang="en-ZA" b="0" dirty="0"/>
              <a:t>Lack of proper planning still a challenge!</a:t>
            </a:r>
          </a:p>
          <a:p>
            <a:r>
              <a:rPr lang="en-ZA" dirty="0"/>
              <a:t>No planning </a:t>
            </a:r>
            <a:r>
              <a:rPr lang="en-ZA" b="0" dirty="0"/>
              <a:t>– educator + DH + principal mediation session to resolve challenge….</a:t>
            </a:r>
          </a:p>
          <a:p>
            <a:r>
              <a:rPr lang="en-ZA" b="0" dirty="0"/>
              <a:t>THANK YOU to those who are on par!</a:t>
            </a:r>
          </a:p>
        </p:txBody>
      </p:sp>
    </p:spTree>
    <p:extLst>
      <p:ext uri="{BB962C8B-B14F-4D97-AF65-F5344CB8AC3E}">
        <p14:creationId xmlns:p14="http://schemas.microsoft.com/office/powerpoint/2010/main" val="215470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D071-2CE6-47F7-8AAB-47799F73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SBA MODERATION –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44D1-A876-4B43-AE47-1667A221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0" dirty="0"/>
              <a:t>Phase 1 moderation completed – e-marking was conducted.</a:t>
            </a:r>
          </a:p>
          <a:p>
            <a:r>
              <a:rPr lang="en-ZA" dirty="0">
                <a:solidFill>
                  <a:srgbClr val="FF0000"/>
                </a:solidFill>
              </a:rPr>
              <a:t>MUST be downloaded BEFORE 5 June 2025.</a:t>
            </a:r>
          </a:p>
          <a:p>
            <a:r>
              <a:rPr lang="en-ZA" b="0" dirty="0"/>
              <a:t>Must be printed and hard copies saved in files for future references.</a:t>
            </a:r>
          </a:p>
          <a:p>
            <a:r>
              <a:rPr lang="en-ZA" b="0" dirty="0"/>
              <a:t>Reports available in Teacher file AND DH Subject file.</a:t>
            </a:r>
          </a:p>
          <a:p>
            <a:r>
              <a:rPr lang="en-ZA" b="0" dirty="0"/>
              <a:t>Adhere to recommendations in report.</a:t>
            </a:r>
          </a:p>
          <a:p>
            <a:r>
              <a:rPr lang="en-ZA" b="0" dirty="0"/>
              <a:t>DH responsible to see recommendations are adhered to.</a:t>
            </a:r>
          </a:p>
          <a:p>
            <a:endParaRPr lang="en-ZA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3784279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D071-2CE6-47F7-8AAB-47799F73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SBA MODERATION – Phase 1 -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44D1-A876-4B43-AE47-1667A221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0" dirty="0"/>
              <a:t>Late uploading of documents.</a:t>
            </a:r>
          </a:p>
          <a:p>
            <a:r>
              <a:rPr lang="en-ZA" b="0" dirty="0"/>
              <a:t>Some schools did not quality check scans!</a:t>
            </a:r>
          </a:p>
          <a:p>
            <a:r>
              <a:rPr lang="en-ZA" b="0" dirty="0"/>
              <a:t>Shadow marking from DH.</a:t>
            </a:r>
          </a:p>
          <a:p>
            <a:r>
              <a:rPr lang="en-ZA" b="0" dirty="0"/>
              <a:t>Not adhering to Section 4 in CAPS Policy – Mark vs Time and topics.</a:t>
            </a:r>
          </a:p>
          <a:p>
            <a:r>
              <a:rPr lang="en-ZA" b="0" dirty="0"/>
              <a:t>Formula pages – not full formula pages scanned with question paper.</a:t>
            </a:r>
          </a:p>
          <a:p>
            <a:endParaRPr lang="en-ZA" b="0" dirty="0"/>
          </a:p>
          <a:p>
            <a:endParaRPr lang="en-ZA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330405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D071-2CE6-47F7-8AAB-47799F73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SBA (Phase 2) AND PROVINCIAL (Phase 1) MODERATION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44D1-A876-4B43-AE47-1667A221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0" dirty="0"/>
              <a:t>SBA Phase 2 and PROVINCIAL Phase 1 moderation – e-marking will be conducted.</a:t>
            </a:r>
          </a:p>
          <a:p>
            <a:r>
              <a:rPr lang="en-ZA" b="0" dirty="0"/>
              <a:t>Upload ONLY once for both moderation processes.</a:t>
            </a:r>
          </a:p>
          <a:p>
            <a:r>
              <a:rPr lang="en-ZA" dirty="0"/>
              <a:t>Detailed Memo with required documents </a:t>
            </a:r>
            <a:r>
              <a:rPr lang="en-ZA" b="0" dirty="0"/>
              <a:t>will be sent on 18</a:t>
            </a:r>
            <a:r>
              <a:rPr lang="en-ZA" b="0" baseline="30000" dirty="0"/>
              <a:t>th</a:t>
            </a:r>
            <a:r>
              <a:rPr lang="en-ZA" b="0" dirty="0"/>
              <a:t> of June.</a:t>
            </a:r>
          </a:p>
          <a:p>
            <a:r>
              <a:rPr lang="en-ZA" b="0" dirty="0"/>
              <a:t>MUST be submitted by </a:t>
            </a:r>
            <a:r>
              <a:rPr lang="en-ZA" dirty="0">
                <a:solidFill>
                  <a:srgbClr val="FF0000"/>
                </a:solidFill>
              </a:rPr>
              <a:t>27</a:t>
            </a:r>
            <a:r>
              <a:rPr lang="en-ZA" baseline="30000" dirty="0">
                <a:solidFill>
                  <a:srgbClr val="FF0000"/>
                </a:solidFill>
              </a:rPr>
              <a:t>th</a:t>
            </a:r>
            <a:r>
              <a:rPr lang="en-ZA" dirty="0">
                <a:solidFill>
                  <a:srgbClr val="FF0000"/>
                </a:solidFill>
              </a:rPr>
              <a:t> of JUNE 2025! – NO LATE SUBMISSIONS.</a:t>
            </a:r>
          </a:p>
          <a:p>
            <a:r>
              <a:rPr lang="en-ZA" dirty="0">
                <a:solidFill>
                  <a:srgbClr val="FF0000"/>
                </a:solidFill>
              </a:rPr>
              <a:t>ENOUGH TIME TO POST MODERATE!</a:t>
            </a:r>
          </a:p>
          <a:p>
            <a:r>
              <a:rPr lang="en-ZA" b="0" dirty="0"/>
              <a:t>Each school already have a </a:t>
            </a:r>
            <a:r>
              <a:rPr lang="en-ZA" dirty="0"/>
              <a:t>PW and Login </a:t>
            </a:r>
            <a:r>
              <a:rPr lang="en-ZA" b="0" dirty="0"/>
              <a:t>details for uploads – NO FILES to be send to district office unless otherwise instructed.</a:t>
            </a:r>
          </a:p>
          <a:p>
            <a:r>
              <a:rPr lang="en-ZA" b="0" dirty="0"/>
              <a:t>D.H.’s and Principals will be accountable persons for uploads.</a:t>
            </a:r>
          </a:p>
          <a:p>
            <a:r>
              <a:rPr lang="en-ZA" b="0" dirty="0"/>
              <a:t>TM’s will download and e-mark and re-upload District Moderation is completed.</a:t>
            </a:r>
          </a:p>
          <a:p>
            <a:r>
              <a:rPr lang="en-ZA" b="0" dirty="0"/>
              <a:t>Schools will be informed when to download completed moderated SBA.</a:t>
            </a:r>
          </a:p>
          <a:p>
            <a:endParaRPr lang="en-ZA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22883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8E0E-4AA6-4CB2-8C39-7E5BB204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</a:t>
            </a:r>
            <a:r>
              <a:rPr lang="en-ZA" cap="all" dirty="0"/>
              <a:t>at</a:t>
            </a:r>
            <a:r>
              <a:rPr lang="en-ZA" dirty="0"/>
              <a:t> MODERATION –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3D548-773E-40A6-84A0-5C71DF23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0" dirty="0"/>
              <a:t>7 from 9 School ready for moderation – THANK you!</a:t>
            </a:r>
          </a:p>
          <a:p>
            <a:r>
              <a:rPr lang="en-ZA" b="0" dirty="0"/>
              <a:t>No serious challenges experienced.</a:t>
            </a:r>
          </a:p>
          <a:p>
            <a:r>
              <a:rPr lang="en-ZA" b="0" dirty="0"/>
              <a:t>PAT can be completed in time for final moderation.</a:t>
            </a:r>
          </a:p>
          <a:p>
            <a:pPr marL="0" indent="0">
              <a:buNone/>
            </a:pP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56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8E0E-4AA6-4CB2-8C39-7E5BB204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</a:t>
            </a:r>
            <a:r>
              <a:rPr lang="en-ZA" cap="all" dirty="0"/>
              <a:t>at</a:t>
            </a:r>
            <a:r>
              <a:rPr lang="en-ZA" dirty="0"/>
              <a:t> MODERATION –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3D548-773E-40A6-84A0-5C71DF23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0" dirty="0"/>
              <a:t>Schools was informed for Phase 2 moderation from GDE Chief Moderator for Mechanical Technology.</a:t>
            </a:r>
          </a:p>
          <a:p>
            <a:r>
              <a:rPr lang="en-ZA" b="0" dirty="0"/>
              <a:t>School was informed in management plan sent to all.</a:t>
            </a:r>
          </a:p>
          <a:p>
            <a:r>
              <a:rPr lang="en-ZA" b="0" dirty="0"/>
              <a:t>Subject Advisors are Provincial Moderators and will conduct P</a:t>
            </a:r>
            <a:r>
              <a:rPr lang="en-ZA" b="0" cap="all" dirty="0"/>
              <a:t>at</a:t>
            </a:r>
            <a:r>
              <a:rPr lang="en-ZA" b="0" dirty="0"/>
              <a:t> moderation for Phase 2 on selected schools.</a:t>
            </a:r>
          </a:p>
          <a:p>
            <a:r>
              <a:rPr lang="en-ZA" dirty="0"/>
              <a:t>Internal Moderation MUST be conducted on ALL PAT tasks as per policy</a:t>
            </a:r>
            <a:r>
              <a:rPr lang="en-ZA" b="0" dirty="0"/>
              <a:t>.</a:t>
            </a:r>
          </a:p>
          <a:p>
            <a:r>
              <a:rPr lang="en-ZA" b="0" dirty="0"/>
              <a:t>Reports available when PM conduct visit.</a:t>
            </a:r>
          </a:p>
          <a:p>
            <a:r>
              <a:rPr lang="en-ZA" b="0" dirty="0"/>
              <a:t>LEARNERS files to be present with completed marks and self-assessment evident.</a:t>
            </a:r>
          </a:p>
          <a:p>
            <a:r>
              <a:rPr lang="en-ZA" b="0" dirty="0"/>
              <a:t>Automotive learners MUST be present for moderation.</a:t>
            </a:r>
          </a:p>
        </p:txBody>
      </p:sp>
    </p:spTree>
    <p:extLst>
      <p:ext uri="{BB962C8B-B14F-4D97-AF65-F5344CB8AC3E}">
        <p14:creationId xmlns:p14="http://schemas.microsoft.com/office/powerpoint/2010/main" val="3299114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8E0E-4AA6-4CB2-8C39-7E5BB204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</a:t>
            </a:r>
            <a:r>
              <a:rPr lang="en-ZA" cap="all" dirty="0"/>
              <a:t>at</a:t>
            </a:r>
            <a:r>
              <a:rPr lang="en-ZA" dirty="0"/>
              <a:t> MODERATION –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3D548-773E-40A6-84A0-5C71DF23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0" dirty="0"/>
              <a:t>Mark sheet MUST be signed by ALL stakeholders – Teacher /D.H. / Principal.</a:t>
            </a:r>
          </a:p>
          <a:p>
            <a:r>
              <a:rPr lang="en-ZA" b="0" dirty="0"/>
              <a:t>Unsigned mark sheet will NOT be accepted.</a:t>
            </a:r>
          </a:p>
          <a:p>
            <a:r>
              <a:rPr lang="en-ZA" b="0" dirty="0"/>
              <a:t>Moderation will take place from </a:t>
            </a:r>
            <a:r>
              <a:rPr lang="en-ZA" dirty="0">
                <a:solidFill>
                  <a:srgbClr val="FF0000"/>
                </a:solidFill>
              </a:rPr>
              <a:t>24</a:t>
            </a:r>
            <a:r>
              <a:rPr lang="en-ZA" baseline="30000" dirty="0">
                <a:solidFill>
                  <a:srgbClr val="FF0000"/>
                </a:solidFill>
              </a:rPr>
              <a:t>th</a:t>
            </a:r>
            <a:r>
              <a:rPr lang="en-ZA" dirty="0">
                <a:solidFill>
                  <a:srgbClr val="FF0000"/>
                </a:solidFill>
              </a:rPr>
              <a:t> / 25</a:t>
            </a:r>
            <a:r>
              <a:rPr lang="en-ZA" baseline="30000" dirty="0">
                <a:solidFill>
                  <a:srgbClr val="FF0000"/>
                </a:solidFill>
              </a:rPr>
              <a:t>th</a:t>
            </a:r>
            <a:r>
              <a:rPr lang="en-ZA" dirty="0">
                <a:solidFill>
                  <a:srgbClr val="FF0000"/>
                </a:solidFill>
              </a:rPr>
              <a:t> of July  and continue from 4 – 12 August.</a:t>
            </a:r>
            <a:endParaRPr lang="en-ZA" b="0" dirty="0"/>
          </a:p>
          <a:p>
            <a:r>
              <a:rPr lang="en-ZA" dirty="0">
                <a:solidFill>
                  <a:srgbClr val="FF0000"/>
                </a:solidFill>
              </a:rPr>
              <a:t>PAT tasks to READY for moderation!!</a:t>
            </a:r>
          </a:p>
          <a:p>
            <a:r>
              <a:rPr lang="en-ZA" dirty="0">
                <a:solidFill>
                  <a:srgbClr val="FF0000"/>
                </a:solidFill>
              </a:rPr>
              <a:t>In Advance – PREPARE FOR FINAL MODERATION STARTING END OF AUGUST! PLAN AHEAD!!</a:t>
            </a:r>
          </a:p>
          <a:p>
            <a:r>
              <a:rPr lang="en-ZA" dirty="0">
                <a:solidFill>
                  <a:srgbClr val="FF0000"/>
                </a:solidFill>
              </a:rPr>
              <a:t>IF PAT is completed for Grade 12 – Please inform me in advance – will save time during moderation process. </a:t>
            </a:r>
          </a:p>
        </p:txBody>
      </p:sp>
    </p:spTree>
    <p:extLst>
      <p:ext uri="{BB962C8B-B14F-4D97-AF65-F5344CB8AC3E}">
        <p14:creationId xmlns:p14="http://schemas.microsoft.com/office/powerpoint/2010/main" val="15278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BD7-125C-4DA9-87B4-9D91ACA0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62DA9-EE6C-4A70-9A42-5859973D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b="0" dirty="0"/>
              <a:t>Welcome and Register.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Statistics for GDE. 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Management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Curriculum delivery and ATP completion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School visits and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Baseline assessments. 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Term 2 Formal Assessment.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Mark sheets and P</a:t>
            </a:r>
            <a:r>
              <a:rPr lang="en-ZA" b="0" cap="all" dirty="0"/>
              <a:t>at</a:t>
            </a:r>
            <a:r>
              <a:rPr lang="en-ZA" b="0" dirty="0"/>
              <a:t> mark sheets.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Informal assessments.</a:t>
            </a:r>
          </a:p>
          <a:p>
            <a:pPr marL="457200" indent="-457200">
              <a:buFont typeface="+mj-lt"/>
              <a:buAutoNum type="arabicPeriod"/>
            </a:pPr>
            <a:r>
              <a:rPr lang="en-ZA" b="0" dirty="0"/>
              <a:t>PAT</a:t>
            </a:r>
          </a:p>
          <a:p>
            <a:pPr marL="0" indent="0">
              <a:buNone/>
            </a:pPr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152403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D4DA-6FE5-46E9-BD64-DDFEF7A8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0BC81-CE5C-4228-8F94-2A7AB253A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0" dirty="0"/>
              <a:t>Daily class attendance registers MUST be kept! – It is LAW.</a:t>
            </a:r>
          </a:p>
          <a:p>
            <a:r>
              <a:rPr lang="en-ZA" b="0" dirty="0"/>
              <a:t>Record must be kept of Grade 12 learners being absent.</a:t>
            </a:r>
          </a:p>
          <a:p>
            <a:r>
              <a:rPr lang="en-ZA" b="0" dirty="0"/>
              <a:t>D.H. and parents to be kept up to date with learners being absent if no valid reason has been provided to the school.</a:t>
            </a:r>
          </a:p>
          <a:p>
            <a:r>
              <a:rPr lang="en-ZA" b="0" dirty="0"/>
              <a:t>Catch-Up plan for leaners WHO was absent with valid reasons.</a:t>
            </a:r>
          </a:p>
          <a:p>
            <a:r>
              <a:rPr lang="en-ZA" b="0" dirty="0"/>
              <a:t>EXCEL Register available on website for use.</a:t>
            </a:r>
          </a:p>
          <a:p>
            <a:r>
              <a:rPr lang="en-ZA" b="0" dirty="0"/>
              <a:t>Stock registers MUST be updated – especially where new equipment, tool and material being delivered.</a:t>
            </a:r>
          </a:p>
          <a:p>
            <a:r>
              <a:rPr lang="en-ZA" b="0" dirty="0"/>
              <a:t>GDE to monitor asset registers.</a:t>
            </a:r>
          </a:p>
        </p:txBody>
      </p:sp>
    </p:spTree>
    <p:extLst>
      <p:ext uri="{BB962C8B-B14F-4D97-AF65-F5344CB8AC3E}">
        <p14:creationId xmlns:p14="http://schemas.microsoft.com/office/powerpoint/2010/main" val="1916664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F421-6B38-4823-BCAF-841E6BD8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7E0-23DC-43EA-A99E-3E434049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/>
            <a:r>
              <a:rPr lang="en-ZA" b="0" dirty="0"/>
              <a:t>NEXT TRAINING – 30 JUNE – 4 JULY 2025.</a:t>
            </a:r>
          </a:p>
          <a:p>
            <a:pPr marL="423863"/>
            <a:r>
              <a:rPr lang="en-ZA" b="0" dirty="0"/>
              <a:t>If any changes occur – educators will be informed in due time.</a:t>
            </a:r>
          </a:p>
          <a:p>
            <a:pPr marL="423863"/>
            <a:r>
              <a:rPr lang="en-ZA" b="0" dirty="0"/>
              <a:t>Venue:</a:t>
            </a:r>
          </a:p>
          <a:p>
            <a:pPr marL="1081088">
              <a:buFont typeface="Wingdings" panose="05000000000000000000" pitchFamily="2" charset="2"/>
              <a:buChar char="v"/>
            </a:pPr>
            <a:r>
              <a:rPr lang="en-ZA" b="0" dirty="0"/>
              <a:t>John Orr THS</a:t>
            </a:r>
          </a:p>
          <a:p>
            <a:pPr marL="738188" indent="0">
              <a:buNone/>
            </a:pPr>
            <a:endParaRPr lang="en-ZA" b="0" dirty="0"/>
          </a:p>
          <a:p>
            <a:pPr marL="423863"/>
            <a:r>
              <a:rPr lang="en-ZA" b="0" dirty="0"/>
              <a:t>EPD-Seta candidates are excused from other training – takes preference.</a:t>
            </a:r>
          </a:p>
          <a:p>
            <a:pPr marL="80963" indent="0">
              <a:buNone/>
            </a:pPr>
            <a:endParaRPr lang="en-ZA" b="0" dirty="0"/>
          </a:p>
          <a:p>
            <a:pPr marL="468313" indent="0">
              <a:buNone/>
            </a:pPr>
            <a:endParaRPr lang="en-ZA" b="0" dirty="0"/>
          </a:p>
          <a:p>
            <a:pPr marL="811213">
              <a:buFont typeface="Wingdings" panose="05000000000000000000" pitchFamily="2" charset="2"/>
              <a:buChar char="Ø"/>
            </a:pPr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2698495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7612-9953-6A07-E815-B85125F9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BE47-DA34-BF79-AC37-9F57806AE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SSIP has been arranged again for Technical Subjects for June/October holidays.</a:t>
            </a:r>
          </a:p>
          <a:p>
            <a:r>
              <a:rPr lang="en-US" b="0" dirty="0"/>
              <a:t>Email will be sent on 1 June on which learners has been selected.</a:t>
            </a:r>
          </a:p>
          <a:p>
            <a:r>
              <a:rPr lang="en-US" b="0" dirty="0"/>
              <a:t>Waiting further information from Head Office on arrangements.</a:t>
            </a:r>
          </a:p>
          <a:p>
            <a:r>
              <a:rPr lang="en-US" b="0" dirty="0"/>
              <a:t>Will communicate via email and WA.</a:t>
            </a:r>
          </a:p>
        </p:txBody>
      </p:sp>
    </p:spTree>
    <p:extLst>
      <p:ext uri="{BB962C8B-B14F-4D97-AF65-F5344CB8AC3E}">
        <p14:creationId xmlns:p14="http://schemas.microsoft.com/office/powerpoint/2010/main" val="91283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5B47-C358-4F1F-A53A-168594BF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4751-E903-4844-8A09-D55C1036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0" dirty="0"/>
              <a:t>Still waiting to received PLC information…..</a:t>
            </a:r>
          </a:p>
          <a:p>
            <a:r>
              <a:rPr lang="en-ZA" dirty="0"/>
              <a:t>PLC leaders – Please send asap.</a:t>
            </a:r>
          </a:p>
          <a:p>
            <a:r>
              <a:rPr lang="en-ZA" dirty="0"/>
              <a:t>STRATEGY – Need a plan for Term 3 with dates from PLC leaders.</a:t>
            </a:r>
          </a:p>
          <a:p>
            <a:r>
              <a:rPr lang="en-ZA" b="0" dirty="0"/>
              <a:t>Need Agenda and register for Head Office.</a:t>
            </a:r>
          </a:p>
          <a:p>
            <a:r>
              <a:rPr lang="en-ZA" b="0" dirty="0"/>
              <a:t>All educators need to engage in PLC meetings – DBE requirement.</a:t>
            </a:r>
          </a:p>
          <a:p>
            <a:r>
              <a:rPr lang="en-ZA" b="0" dirty="0"/>
              <a:t>If needed – will arrange Teams meeting should educators want to.</a:t>
            </a:r>
          </a:p>
          <a:p>
            <a:r>
              <a:rPr lang="en-ZA" b="0" dirty="0"/>
              <a:t>Inform me in due time!</a:t>
            </a:r>
          </a:p>
        </p:txBody>
      </p:sp>
    </p:spTree>
    <p:extLst>
      <p:ext uri="{BB962C8B-B14F-4D97-AF65-F5344CB8AC3E}">
        <p14:creationId xmlns:p14="http://schemas.microsoft.com/office/powerpoint/2010/main" val="2334204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0DA5-3A3E-4310-9698-7FDD5BA5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1738-CF66-4A45-8A5E-DF538182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sz="4800" b="0" dirty="0">
                <a:hlinkClick r:id="rId2"/>
              </a:rPr>
              <a:t>www.mtechedusupport.co.za</a:t>
            </a:r>
            <a:endParaRPr lang="en-ZA" sz="4800" b="0" dirty="0"/>
          </a:p>
          <a:p>
            <a:pPr marL="0" indent="0">
              <a:buNone/>
            </a:pPr>
            <a:endParaRPr lang="en-ZA" b="0" dirty="0"/>
          </a:p>
          <a:p>
            <a:r>
              <a:rPr lang="en-ZA" sz="4000" b="0" dirty="0"/>
              <a:t>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2262306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169C02-C8B2-4003-B031-8AF83B91148D}"/>
              </a:ext>
            </a:extLst>
          </p:cNvPr>
          <p:cNvSpPr txBox="1"/>
          <p:nvPr/>
        </p:nvSpPr>
        <p:spPr>
          <a:xfrm>
            <a:off x="3928056" y="1056068"/>
            <a:ext cx="525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SOME THOUGHT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2E79D-DC5B-25E1-6884-5C4EA927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6" y="2038018"/>
            <a:ext cx="5118923" cy="3763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946558-9EBE-E54A-8AB4-262457CD4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2" b="26423"/>
          <a:stretch/>
        </p:blipFill>
        <p:spPr>
          <a:xfrm>
            <a:off x="5606143" y="2163535"/>
            <a:ext cx="5971199" cy="34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8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E1A6-2CDE-4E38-A536-FDEE2F12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Questions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E45E42F-84F2-B7AA-8E1C-E145AED37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2300" y="1783221"/>
            <a:ext cx="6096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1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C270F-BDF6-D0EB-748B-3742DF04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0EE5-3EAF-D98F-9E6F-AC005AAD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3117-29F4-9F1C-6962-12CE32ABE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SBA District Phase 1 Moderation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PAT Phase 1 Moderation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PAT Phase 2 Moderation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Registers.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Training.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SSIP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PLC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Website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ZA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3645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EBBF-42B2-495C-AFC6-0DAB20D9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Welcome and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013D-C9C1-4B3B-9DCB-9753F229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600" b="0" dirty="0"/>
              <a:t>Last meeting for Term 2 of 2025</a:t>
            </a:r>
          </a:p>
          <a:p>
            <a:r>
              <a:rPr lang="en-ZA" sz="3600" b="0" dirty="0"/>
              <a:t>Please complete BEFORE 16:00 – register lock after 16:00</a:t>
            </a:r>
          </a:p>
          <a:p>
            <a:r>
              <a:rPr lang="en-GB" sz="3600" b="0" dirty="0"/>
              <a:t>Link post in Chat</a:t>
            </a:r>
          </a:p>
          <a:p>
            <a:r>
              <a:rPr lang="en-GB" sz="3600" b="0" dirty="0"/>
              <a:t>Please complete</a:t>
            </a:r>
            <a:endParaRPr lang="en-ZA" sz="3600" b="0" dirty="0"/>
          </a:p>
          <a:p>
            <a:endParaRPr lang="en-ZA" sz="36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708F0-0374-211E-7193-439BC623905D}"/>
              </a:ext>
            </a:extLst>
          </p:cNvPr>
          <p:cNvSpPr txBox="1"/>
          <p:nvPr/>
        </p:nvSpPr>
        <p:spPr>
          <a:xfrm>
            <a:off x="2676257" y="4718248"/>
            <a:ext cx="643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https://forms.gle/qgBZYjy42v1P486N6</a:t>
            </a:r>
          </a:p>
        </p:txBody>
      </p:sp>
    </p:spTree>
    <p:extLst>
      <p:ext uri="{BB962C8B-B14F-4D97-AF65-F5344CB8AC3E}">
        <p14:creationId xmlns:p14="http://schemas.microsoft.com/office/powerpoint/2010/main" val="159124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CEBE-C53C-40BA-8200-51ECF336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Statistics for GDE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1AE4D-0E1B-47C8-B90B-F809C44A0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8 April to 27 June (51 Days) </a:t>
            </a:r>
          </a:p>
          <a:p>
            <a:pPr marL="0" indent="0">
              <a:buNone/>
            </a:pPr>
            <a:endParaRPr lang="en-ZA" b="0" dirty="0"/>
          </a:p>
          <a:p>
            <a:pPr marL="0" indent="0">
              <a:buNone/>
            </a:pPr>
            <a:r>
              <a:rPr lang="en-ZA" dirty="0"/>
              <a:t>Curriculum coverage statistics for GDE</a:t>
            </a:r>
          </a:p>
          <a:p>
            <a:r>
              <a:rPr lang="en-ZA" b="0" dirty="0"/>
              <a:t>Update EVERY two weeks.</a:t>
            </a:r>
            <a:endParaRPr lang="en-ZA" dirty="0"/>
          </a:p>
          <a:p>
            <a:r>
              <a:rPr lang="en-ZA" b="0" dirty="0"/>
              <a:t>Link will be emailed and send via WhatsApp.</a:t>
            </a:r>
          </a:p>
          <a:p>
            <a:r>
              <a:rPr lang="en-ZA" sz="2800" dirty="0">
                <a:solidFill>
                  <a:srgbClr val="FF0000"/>
                </a:solidFill>
              </a:rPr>
              <a:t>Next update due 29</a:t>
            </a:r>
            <a:r>
              <a:rPr lang="en-ZA" sz="2800" baseline="30000" dirty="0">
                <a:solidFill>
                  <a:srgbClr val="FF0000"/>
                </a:solidFill>
              </a:rPr>
              <a:t>th</a:t>
            </a:r>
            <a:r>
              <a:rPr lang="en-ZA" sz="2800" dirty="0">
                <a:solidFill>
                  <a:srgbClr val="FF0000"/>
                </a:solidFill>
              </a:rPr>
              <a:t> May 2025</a:t>
            </a:r>
          </a:p>
          <a:p>
            <a:r>
              <a:rPr lang="en-ZA" sz="2800" b="0" dirty="0"/>
              <a:t>Did post link on Monday.</a:t>
            </a:r>
          </a:p>
          <a:p>
            <a:r>
              <a:rPr lang="en-ZA" sz="2800" b="0" dirty="0"/>
              <a:t>Result submission a </a:t>
            </a:r>
            <a:r>
              <a:rPr lang="en-ZA" sz="2800" dirty="0"/>
              <a:t>CHALLENGE VERY time!!!!!</a:t>
            </a:r>
          </a:p>
          <a:p>
            <a:r>
              <a:rPr lang="en-ZA" sz="2800" dirty="0"/>
              <a:t>ALL results to be completed before end of term on google form. Link will be pinned on chat.</a:t>
            </a:r>
          </a:p>
          <a:p>
            <a:pPr marL="0" indent="0">
              <a:buNone/>
            </a:pPr>
            <a:endParaRPr lang="en-ZA" sz="2800" b="0" dirty="0"/>
          </a:p>
          <a:p>
            <a:pPr marL="0" indent="0">
              <a:buNone/>
            </a:pPr>
            <a:endParaRPr lang="en-ZA" sz="2800" b="0" dirty="0"/>
          </a:p>
        </p:txBody>
      </p:sp>
    </p:spTree>
    <p:extLst>
      <p:ext uri="{BB962C8B-B14F-4D97-AF65-F5344CB8AC3E}">
        <p14:creationId xmlns:p14="http://schemas.microsoft.com/office/powerpoint/2010/main" val="15274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4598-2982-4715-95EB-0D4D9FA1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A6F1-512F-4E83-8BC0-183CB9933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529" y="1714499"/>
            <a:ext cx="10585327" cy="4691065"/>
          </a:xfrm>
        </p:spPr>
        <p:txBody>
          <a:bodyPr>
            <a:normAutofit fontScale="92500" lnSpcReduction="20000"/>
          </a:bodyPr>
          <a:lstStyle/>
          <a:p>
            <a:r>
              <a:rPr lang="en-ZA" b="0" dirty="0"/>
              <a:t>Management plan for Term 3 school visits will be send via email before school close.</a:t>
            </a:r>
          </a:p>
          <a:p>
            <a:r>
              <a:rPr lang="en-ZA" b="0" dirty="0"/>
              <a:t>Will start of with PAT Phase 2 moderation.</a:t>
            </a:r>
          </a:p>
          <a:p>
            <a:r>
              <a:rPr lang="en-ZA" b="0" dirty="0"/>
              <a:t>School visits – educators not ready or do not inform when not available!</a:t>
            </a:r>
          </a:p>
          <a:p>
            <a:r>
              <a:rPr lang="en-ZA" b="0" dirty="0"/>
              <a:t>FILE and note on calendar the dates!</a:t>
            </a:r>
          </a:p>
          <a:p>
            <a:r>
              <a:rPr lang="en-ZA" b="0" dirty="0"/>
              <a:t>GDE / DBE responsibilities – will inform in due time if any changes will occur in management plan for school visits.</a:t>
            </a:r>
          </a:p>
          <a:p>
            <a:r>
              <a:rPr lang="en-ZA" sz="2800" dirty="0">
                <a:solidFill>
                  <a:srgbClr val="FF0000"/>
                </a:solidFill>
              </a:rPr>
              <a:t>TERM 3 SUBJECT MEETINGS     – 4 August 2025 – SE/SW</a:t>
            </a:r>
          </a:p>
          <a:p>
            <a:pPr marL="0" indent="0">
              <a:buNone/>
            </a:pPr>
            <a:r>
              <a:rPr lang="en-ZA" sz="2800" dirty="0">
                <a:solidFill>
                  <a:srgbClr val="FF0000"/>
                </a:solidFill>
              </a:rPr>
              <a:t>                                                           – 5 August 2025 – GE</a:t>
            </a:r>
          </a:p>
          <a:p>
            <a:pPr marL="0" indent="0">
              <a:buNone/>
            </a:pPr>
            <a:r>
              <a:rPr lang="en-ZA" sz="2800" dirty="0">
                <a:solidFill>
                  <a:srgbClr val="FF0000"/>
                </a:solidFill>
              </a:rPr>
              <a:t> 						– 8 September 2025 – SE/SW </a:t>
            </a:r>
          </a:p>
          <a:p>
            <a:pPr marL="0" indent="0">
              <a:buNone/>
            </a:pPr>
            <a:r>
              <a:rPr lang="en-ZA" sz="2800" dirty="0">
                <a:solidFill>
                  <a:srgbClr val="FF0000"/>
                </a:solidFill>
              </a:rPr>
              <a:t> 						– 9 September 2025 – GE</a:t>
            </a:r>
          </a:p>
          <a:p>
            <a:pPr marL="0" indent="0">
              <a:buNone/>
            </a:pPr>
            <a:endParaRPr lang="en-ZA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ZA" sz="2800" dirty="0">
                <a:solidFill>
                  <a:srgbClr val="FF0000"/>
                </a:solidFill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55162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8AFD-836D-7532-1BF5-863FDF19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FBE5-C502-B64E-D6B2-4A51D0522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Term Planning NB!</a:t>
            </a:r>
          </a:p>
          <a:p>
            <a:endParaRPr lang="en-US" dirty="0"/>
          </a:p>
          <a:p>
            <a:r>
              <a:rPr lang="en-US" dirty="0"/>
              <a:t>NOTE: Term 3 – </a:t>
            </a:r>
            <a:r>
              <a:rPr lang="en-ZA" b="0" dirty="0"/>
              <a:t>22 July to 3 October (54 Days)</a:t>
            </a:r>
            <a:r>
              <a:rPr lang="en-US" b="0" dirty="0"/>
              <a:t> Now ….. Prelim  exams start </a:t>
            </a:r>
            <a:r>
              <a:rPr lang="en-US" dirty="0"/>
              <a:t>1 September (ESTIMATE!)</a:t>
            </a:r>
            <a:r>
              <a:rPr lang="en-US" b="0" dirty="0"/>
              <a:t>.</a:t>
            </a:r>
          </a:p>
          <a:p>
            <a:r>
              <a:rPr lang="en-US" b="0" dirty="0"/>
              <a:t>Minus 24 Exam days ….</a:t>
            </a:r>
          </a:p>
          <a:p>
            <a:endParaRPr lang="en-US" dirty="0"/>
          </a:p>
          <a:p>
            <a:r>
              <a:rPr lang="en-US" sz="3200" dirty="0">
                <a:solidFill>
                  <a:srgbClr val="FF0000"/>
                </a:solidFill>
              </a:rPr>
              <a:t>30 (25) Effective Teaching Days for Term 3 for Grade 12!!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Curriculum delivery MUST be completed by at least 23 Aug as to have time for revision.</a:t>
            </a:r>
          </a:p>
          <a:p>
            <a:endParaRPr lang="en-US" dirty="0"/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PLAN AHEAD!!</a:t>
            </a:r>
          </a:p>
        </p:txBody>
      </p:sp>
    </p:spTree>
    <p:extLst>
      <p:ext uri="{BB962C8B-B14F-4D97-AF65-F5344CB8AC3E}">
        <p14:creationId xmlns:p14="http://schemas.microsoft.com/office/powerpoint/2010/main" val="397738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EB05-2401-4913-8CA8-AFC5682A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/>
              <a:t>Curriculum delivery and ATP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A4D5A-3020-4C18-B83C-52C3F610F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0" dirty="0"/>
              <a:t>Educators to teach all content in ATP / R-ATPs</a:t>
            </a:r>
          </a:p>
          <a:p>
            <a:r>
              <a:rPr lang="en-ZA" dirty="0"/>
              <a:t>NEW ATP’s with % available on website for downloading.</a:t>
            </a:r>
          </a:p>
          <a:p>
            <a:r>
              <a:rPr lang="en-ZA" b="0" dirty="0"/>
              <a:t>Emailed yesterday R-ATPs with added % for every week as to make reporting and managing curriculum easier.</a:t>
            </a:r>
          </a:p>
          <a:p>
            <a:r>
              <a:rPr lang="en-ZA" b="0" dirty="0"/>
              <a:t>D.H.’s to monitor ATP’s </a:t>
            </a:r>
            <a:r>
              <a:rPr lang="en-ZA" dirty="0"/>
              <a:t>EVERY two weeks</a:t>
            </a:r>
            <a:r>
              <a:rPr lang="en-ZA" b="0" dirty="0"/>
              <a:t>. </a:t>
            </a:r>
          </a:p>
          <a:p>
            <a:r>
              <a:rPr lang="en-ZA" b="0" dirty="0"/>
              <a:t>On visits in Term 1/2 DH neglected this!</a:t>
            </a:r>
          </a:p>
          <a:p>
            <a:r>
              <a:rPr lang="en-ZA" b="0" dirty="0"/>
              <a:t>School visits indicated some educators are </a:t>
            </a:r>
            <a:r>
              <a:rPr lang="en-ZA" dirty="0"/>
              <a:t>behind with curriculum </a:t>
            </a:r>
            <a:r>
              <a:rPr lang="en-ZA" b="0" dirty="0"/>
              <a:t>– need to show strategies for catching UP!</a:t>
            </a:r>
          </a:p>
          <a:p>
            <a:r>
              <a:rPr lang="en-ZA" b="0" dirty="0"/>
              <a:t>MUST be emailed by DH in writing strategies to catch up curriculum behind.</a:t>
            </a:r>
          </a:p>
          <a:p>
            <a:r>
              <a:rPr lang="en-ZA" b="0" dirty="0"/>
              <a:t>Registers to be kept on ANY type of extra class.</a:t>
            </a:r>
          </a:p>
        </p:txBody>
      </p:sp>
    </p:spTree>
    <p:extLst>
      <p:ext uri="{BB962C8B-B14F-4D97-AF65-F5344CB8AC3E}">
        <p14:creationId xmlns:p14="http://schemas.microsoft.com/office/powerpoint/2010/main" val="175271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1978</Words>
  <Application>Microsoft Office PowerPoint</Application>
  <PresentationFormat>Widescreen</PresentationFormat>
  <Paragraphs>219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Custom Design</vt:lpstr>
      <vt:lpstr>GAUTENG DEPARTMENT OF EDUCATION  SEDIBENG EAST/WEST &amp; GAUTENG EAST Subject Meeting  Mechanical Technology Specialization Automotive; Fitting &amp; Machining; Welding &amp; Metalwork</vt:lpstr>
      <vt:lpstr>Virtual House rules</vt:lpstr>
      <vt:lpstr>AGENDA</vt:lpstr>
      <vt:lpstr>AGENDA</vt:lpstr>
      <vt:lpstr>Welcome and Register</vt:lpstr>
      <vt:lpstr>Statistics for GDE</vt:lpstr>
      <vt:lpstr>Management Plan</vt:lpstr>
      <vt:lpstr>PowerPoint Presentation</vt:lpstr>
      <vt:lpstr>Curriculum delivery and ATP completion</vt:lpstr>
      <vt:lpstr>PowerPoint Presentation</vt:lpstr>
      <vt:lpstr>PowerPoint Presentation</vt:lpstr>
      <vt:lpstr>Complete ATP – Date and sign</vt:lpstr>
      <vt:lpstr>SCHOOL VISITS AND SUPPORT</vt:lpstr>
      <vt:lpstr>Mark sheets</vt:lpstr>
      <vt:lpstr>Weightings on SASAMS</vt:lpstr>
      <vt:lpstr>PAT Mark Sheets</vt:lpstr>
      <vt:lpstr>Grade 12 Fitting and Welding</vt:lpstr>
      <vt:lpstr>Composite Mark Sheet</vt:lpstr>
      <vt:lpstr>Baseline assessments</vt:lpstr>
      <vt:lpstr>Term 2 Formal Assessments – Grade 12</vt:lpstr>
      <vt:lpstr>Term 2 Formal Assessments – Grade 10 – 11  </vt:lpstr>
      <vt:lpstr>Informal assessments</vt:lpstr>
      <vt:lpstr>PAT Tasks</vt:lpstr>
      <vt:lpstr>SBA MODERATION – Phase 1</vt:lpstr>
      <vt:lpstr>SBA MODERATION – Phase 1 - CHALLENGES</vt:lpstr>
      <vt:lpstr>SBA (Phase 2) AND PROVINCIAL (Phase 1) MODERATION  </vt:lpstr>
      <vt:lpstr>Pat MODERATION – PHASE 1</vt:lpstr>
      <vt:lpstr>Pat MODERATION – PHASE 2</vt:lpstr>
      <vt:lpstr>Pat MODERATION – PHASE 2</vt:lpstr>
      <vt:lpstr>Registers</vt:lpstr>
      <vt:lpstr>TRAINING</vt:lpstr>
      <vt:lpstr>SSIP</vt:lpstr>
      <vt:lpstr>PLC</vt:lpstr>
      <vt:lpstr>Website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 van der Westhuizen</cp:lastModifiedBy>
  <cp:revision>680</cp:revision>
  <cp:lastPrinted>2024-04-07T09:15:13Z</cp:lastPrinted>
  <dcterms:created xsi:type="dcterms:W3CDTF">2020-04-22T09:10:44Z</dcterms:created>
  <dcterms:modified xsi:type="dcterms:W3CDTF">2025-05-27T08:19:36Z</dcterms:modified>
</cp:coreProperties>
</file>