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2" r:id="rId2"/>
  </p:sldMasterIdLst>
  <p:notesMasterIdLst>
    <p:notesMasterId r:id="rId48"/>
  </p:notesMasterIdLst>
  <p:sldIdLst>
    <p:sldId id="256" r:id="rId3"/>
    <p:sldId id="3552" r:id="rId4"/>
    <p:sldId id="2147377273" r:id="rId5"/>
    <p:sldId id="3553" r:id="rId6"/>
    <p:sldId id="3612" r:id="rId7"/>
    <p:sldId id="271" r:id="rId8"/>
    <p:sldId id="2147377277" r:id="rId9"/>
    <p:sldId id="3555" r:id="rId10"/>
    <p:sldId id="2147377274" r:id="rId11"/>
    <p:sldId id="3600" r:id="rId12"/>
    <p:sldId id="3610" r:id="rId13"/>
    <p:sldId id="3611" r:id="rId14"/>
    <p:sldId id="3601" r:id="rId15"/>
    <p:sldId id="3605" r:id="rId16"/>
    <p:sldId id="3602" r:id="rId17"/>
    <p:sldId id="3606" r:id="rId18"/>
    <p:sldId id="3607" r:id="rId19"/>
    <p:sldId id="3603" r:id="rId20"/>
    <p:sldId id="3608" r:id="rId21"/>
    <p:sldId id="3623" r:id="rId22"/>
    <p:sldId id="3624" r:id="rId23"/>
    <p:sldId id="3625" r:id="rId24"/>
    <p:sldId id="3609" r:id="rId25"/>
    <p:sldId id="3604" r:id="rId26"/>
    <p:sldId id="3594" r:id="rId27"/>
    <p:sldId id="3573" r:id="rId28"/>
    <p:sldId id="3575" r:id="rId29"/>
    <p:sldId id="3613" r:id="rId30"/>
    <p:sldId id="3614" r:id="rId31"/>
    <p:sldId id="727" r:id="rId32"/>
    <p:sldId id="728" r:id="rId33"/>
    <p:sldId id="3596" r:id="rId34"/>
    <p:sldId id="3556" r:id="rId35"/>
    <p:sldId id="3597" r:id="rId36"/>
    <p:sldId id="3557" r:id="rId37"/>
    <p:sldId id="3563" r:id="rId38"/>
    <p:sldId id="2147377272" r:id="rId39"/>
    <p:sldId id="3598" r:id="rId40"/>
    <p:sldId id="2147377271" r:id="rId41"/>
    <p:sldId id="3559" r:id="rId42"/>
    <p:sldId id="3565" r:id="rId43"/>
    <p:sldId id="3599" r:id="rId44"/>
    <p:sldId id="3560" r:id="rId45"/>
    <p:sldId id="3551" r:id="rId46"/>
    <p:sldId id="3562" r:id="rId47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40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CB2"/>
    <a:srgbClr val="8FD1C6"/>
    <a:srgbClr val="BCB9D8"/>
    <a:srgbClr val="7FBBB4"/>
    <a:srgbClr val="FF2F92"/>
    <a:srgbClr val="D67D6F"/>
    <a:srgbClr val="80AED0"/>
    <a:srgbClr val="7EB9B1"/>
    <a:srgbClr val="0049A0"/>
    <a:srgbClr val="DEB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74E90D-C9B2-47BC-8974-8C179B8D7BFB}" v="20" dt="2026-02-17T05:43:27.8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06" autoAdjust="0"/>
    <p:restoredTop sz="86395"/>
  </p:normalViewPr>
  <p:slideViewPr>
    <p:cSldViewPr snapToGrid="0" snapToObjects="1" showGuides="1">
      <p:cViewPr varScale="1">
        <p:scale>
          <a:sx n="56" d="100"/>
          <a:sy n="56" d="100"/>
        </p:scale>
        <p:origin x="924" y="60"/>
      </p:cViewPr>
      <p:guideLst>
        <p:guide orient="horz" pos="2137"/>
        <p:guide pos="40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1" d="100"/>
          <a:sy n="81" d="100"/>
        </p:scale>
        <p:origin x="3384" y="192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microsoft.com/office/2016/11/relationships/changesInfo" Target="changesInfos/changesInfo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 van der Westhuizen" userId="94ef5486f48e0c43" providerId="LiveId" clId="{E5F25077-B15E-46BE-A798-A444AD935B14}"/>
    <pc:docChg chg="custSel addSld delSld modSld modMainMaster">
      <pc:chgData name="Danie van der Westhuizen" userId="94ef5486f48e0c43" providerId="LiveId" clId="{E5F25077-B15E-46BE-A798-A444AD935B14}" dt="2026-02-17T05:45:40.288" v="1025" actId="6549"/>
      <pc:docMkLst>
        <pc:docMk/>
      </pc:docMkLst>
      <pc:sldChg chg="modSp mod modTransition">
        <pc:chgData name="Danie van der Westhuizen" userId="94ef5486f48e0c43" providerId="LiveId" clId="{E5F25077-B15E-46BE-A798-A444AD935B14}" dt="2026-02-16T12:33:00.421" v="980" actId="20577"/>
        <pc:sldMkLst>
          <pc:docMk/>
          <pc:sldMk cId="4047111873" sldId="256"/>
        </pc:sldMkLst>
        <pc:spChg chg="mod">
          <ac:chgData name="Danie van der Westhuizen" userId="94ef5486f48e0c43" providerId="LiveId" clId="{E5F25077-B15E-46BE-A798-A444AD935B14}" dt="2026-02-16T12:33:00.421" v="980" actId="20577"/>
          <ac:spMkLst>
            <pc:docMk/>
            <pc:sldMk cId="4047111873" sldId="256"/>
            <ac:spMk id="3" creationId="{D0C774AC-01B6-654B-896A-6F5992115CC0}"/>
          </ac:spMkLst>
        </pc:spChg>
      </pc:sldChg>
      <pc:sldChg chg="modSp add del mod modTransition setBg">
        <pc:chgData name="Danie van der Westhuizen" userId="94ef5486f48e0c43" providerId="LiveId" clId="{E5F25077-B15E-46BE-A798-A444AD935B14}" dt="2026-02-17T05:43:17.874" v="981" actId="2696"/>
        <pc:sldMkLst>
          <pc:docMk/>
          <pc:sldMk cId="354119738" sldId="271"/>
        </pc:sldMkLst>
      </pc:sldChg>
      <pc:sldChg chg="add">
        <pc:chgData name="Danie van der Westhuizen" userId="94ef5486f48e0c43" providerId="LiveId" clId="{E5F25077-B15E-46BE-A798-A444AD935B14}" dt="2026-02-17T05:43:27.815" v="982"/>
        <pc:sldMkLst>
          <pc:docMk/>
          <pc:sldMk cId="383865818" sldId="271"/>
        </pc:sldMkLst>
      </pc:sldChg>
      <pc:sldChg chg="modTransition">
        <pc:chgData name="Danie van der Westhuizen" userId="94ef5486f48e0c43" providerId="LiveId" clId="{E5F25077-B15E-46BE-A798-A444AD935B14}" dt="2026-02-15T17:24:43.785" v="894"/>
        <pc:sldMkLst>
          <pc:docMk/>
          <pc:sldMk cId="0" sldId="727"/>
        </pc:sldMkLst>
      </pc:sldChg>
      <pc:sldChg chg="modTransition">
        <pc:chgData name="Danie van der Westhuizen" userId="94ef5486f48e0c43" providerId="LiveId" clId="{E5F25077-B15E-46BE-A798-A444AD935B14}" dt="2026-02-15T17:24:43.785" v="894"/>
        <pc:sldMkLst>
          <pc:docMk/>
          <pc:sldMk cId="0" sldId="728"/>
        </pc:sldMkLst>
      </pc:sldChg>
      <pc:sldChg chg="modTransition">
        <pc:chgData name="Danie van der Westhuizen" userId="94ef5486f48e0c43" providerId="LiveId" clId="{E5F25077-B15E-46BE-A798-A444AD935B14}" dt="2026-02-15T17:24:43.785" v="894"/>
        <pc:sldMkLst>
          <pc:docMk/>
          <pc:sldMk cId="125562799" sldId="3551"/>
        </pc:sldMkLst>
      </pc:sldChg>
      <pc:sldChg chg="modSp mod modTransition">
        <pc:chgData name="Danie van der Westhuizen" userId="94ef5486f48e0c43" providerId="LiveId" clId="{E5F25077-B15E-46BE-A798-A444AD935B14}" dt="2026-02-15T17:28:27.272" v="978" actId="20577"/>
        <pc:sldMkLst>
          <pc:docMk/>
          <pc:sldMk cId="152403238" sldId="3552"/>
        </pc:sldMkLst>
        <pc:spChg chg="mod">
          <ac:chgData name="Danie van der Westhuizen" userId="94ef5486f48e0c43" providerId="LiveId" clId="{E5F25077-B15E-46BE-A798-A444AD935B14}" dt="2026-02-15T17:28:27.272" v="978" actId="20577"/>
          <ac:spMkLst>
            <pc:docMk/>
            <pc:sldMk cId="152403238" sldId="3552"/>
            <ac:spMk id="3" creationId="{60062DA9-EE6C-4A70-9A42-5859973DDFBD}"/>
          </ac:spMkLst>
        </pc:spChg>
      </pc:sldChg>
      <pc:sldChg chg="modSp mod modTransition">
        <pc:chgData name="Danie van der Westhuizen" userId="94ef5486f48e0c43" providerId="LiveId" clId="{E5F25077-B15E-46BE-A798-A444AD935B14}" dt="2026-02-15T17:24:43.785" v="894"/>
        <pc:sldMkLst>
          <pc:docMk/>
          <pc:sldMk cId="1591248734" sldId="3553"/>
        </pc:sldMkLst>
        <pc:spChg chg="mod">
          <ac:chgData name="Danie van der Westhuizen" userId="94ef5486f48e0c43" providerId="LiveId" clId="{E5F25077-B15E-46BE-A798-A444AD935B14}" dt="2026-02-15T16:45:10.345" v="11" actId="20577"/>
          <ac:spMkLst>
            <pc:docMk/>
            <pc:sldMk cId="1591248734" sldId="3553"/>
            <ac:spMk id="3" creationId="{739A013D-C9C1-4B3B-9DCB-9753F2299C7A}"/>
          </ac:spMkLst>
        </pc:spChg>
      </pc:sldChg>
      <pc:sldChg chg="modSp mod modTransition">
        <pc:chgData name="Danie van der Westhuizen" userId="94ef5486f48e0c43" providerId="LiveId" clId="{E5F25077-B15E-46BE-A798-A444AD935B14}" dt="2026-02-15T17:24:43.785" v="894"/>
        <pc:sldMkLst>
          <pc:docMk/>
          <pc:sldMk cId="152749327" sldId="3555"/>
        </pc:sldMkLst>
        <pc:spChg chg="mod">
          <ac:chgData name="Danie van der Westhuizen" userId="94ef5486f48e0c43" providerId="LiveId" clId="{E5F25077-B15E-46BE-A798-A444AD935B14}" dt="2026-02-15T16:48:00.705" v="155" actId="20577"/>
          <ac:spMkLst>
            <pc:docMk/>
            <pc:sldMk cId="152749327" sldId="3555"/>
            <ac:spMk id="3" creationId="{40B1AE4D-0E1B-47C8-B90B-F809C44A086A}"/>
          </ac:spMkLst>
        </pc:spChg>
      </pc:sldChg>
      <pc:sldChg chg="modSp mod modTransition">
        <pc:chgData name="Danie van der Westhuizen" userId="94ef5486f48e0c43" providerId="LiveId" clId="{E5F25077-B15E-46BE-A798-A444AD935B14}" dt="2026-02-17T05:45:40.288" v="1025" actId="6549"/>
        <pc:sldMkLst>
          <pc:docMk/>
          <pc:sldMk cId="144505908" sldId="3556"/>
        </pc:sldMkLst>
        <pc:spChg chg="mod">
          <ac:chgData name="Danie van der Westhuizen" userId="94ef5486f48e0c43" providerId="LiveId" clId="{E5F25077-B15E-46BE-A798-A444AD935B14}" dt="2026-02-17T05:45:40.288" v="1025" actId="6549"/>
          <ac:spMkLst>
            <pc:docMk/>
            <pc:sldMk cId="144505908" sldId="3556"/>
            <ac:spMk id="3" creationId="{201E675D-705E-43D1-9487-B64C77E6A19E}"/>
          </ac:spMkLst>
        </pc:spChg>
      </pc:sldChg>
      <pc:sldChg chg="modSp mod modTransition">
        <pc:chgData name="Danie van der Westhuizen" userId="94ef5486f48e0c43" providerId="LiveId" clId="{E5F25077-B15E-46BE-A798-A444AD935B14}" dt="2026-02-15T17:24:43.785" v="894"/>
        <pc:sldMkLst>
          <pc:docMk/>
          <pc:sldMk cId="134042054" sldId="3557"/>
        </pc:sldMkLst>
        <pc:spChg chg="mod">
          <ac:chgData name="Danie van der Westhuizen" userId="94ef5486f48e0c43" providerId="LiveId" clId="{E5F25077-B15E-46BE-A798-A444AD935B14}" dt="2026-02-15T17:04:45.680" v="502" actId="6549"/>
          <ac:spMkLst>
            <pc:docMk/>
            <pc:sldMk cId="134042054" sldId="3557"/>
            <ac:spMk id="3" creationId="{071091F3-756F-41BF-A5E5-9B1F6077E508}"/>
          </ac:spMkLst>
        </pc:spChg>
      </pc:sldChg>
      <pc:sldChg chg="modSp mod modTransition">
        <pc:chgData name="Danie van der Westhuizen" userId="94ef5486f48e0c43" providerId="LiveId" clId="{E5F25077-B15E-46BE-A798-A444AD935B14}" dt="2026-02-15T17:24:43.785" v="894"/>
        <pc:sldMkLst>
          <pc:docMk/>
          <pc:sldMk cId="1916664583" sldId="3559"/>
        </pc:sldMkLst>
        <pc:spChg chg="mod">
          <ac:chgData name="Danie van der Westhuizen" userId="94ef5486f48e0c43" providerId="LiveId" clId="{E5F25077-B15E-46BE-A798-A444AD935B14}" dt="2026-02-15T17:10:20.009" v="720" actId="20577"/>
          <ac:spMkLst>
            <pc:docMk/>
            <pc:sldMk cId="1916664583" sldId="3559"/>
            <ac:spMk id="3" creationId="{EA30BC81-CE5C-4228-8F94-2A7AB253AC54}"/>
          </ac:spMkLst>
        </pc:spChg>
      </pc:sldChg>
      <pc:sldChg chg="modTransition">
        <pc:chgData name="Danie van der Westhuizen" userId="94ef5486f48e0c43" providerId="LiveId" clId="{E5F25077-B15E-46BE-A798-A444AD935B14}" dt="2026-02-15T17:24:43.785" v="894"/>
        <pc:sldMkLst>
          <pc:docMk/>
          <pc:sldMk cId="2262306204" sldId="3560"/>
        </pc:sldMkLst>
      </pc:sldChg>
      <pc:sldChg chg="modTransition">
        <pc:chgData name="Danie van der Westhuizen" userId="94ef5486f48e0c43" providerId="LiveId" clId="{E5F25077-B15E-46BE-A798-A444AD935B14}" dt="2026-02-15T17:24:43.785" v="894"/>
        <pc:sldMkLst>
          <pc:docMk/>
          <pc:sldMk cId="4077617522" sldId="3562"/>
        </pc:sldMkLst>
      </pc:sldChg>
      <pc:sldChg chg="modSp mod modTransition">
        <pc:chgData name="Danie van der Westhuizen" userId="94ef5486f48e0c43" providerId="LiveId" clId="{E5F25077-B15E-46BE-A798-A444AD935B14}" dt="2026-02-15T17:24:43.785" v="894"/>
        <pc:sldMkLst>
          <pc:docMk/>
          <pc:sldMk cId="432739744" sldId="3563"/>
        </pc:sldMkLst>
        <pc:spChg chg="mod">
          <ac:chgData name="Danie van der Westhuizen" userId="94ef5486f48e0c43" providerId="LiveId" clId="{E5F25077-B15E-46BE-A798-A444AD935B14}" dt="2026-02-15T17:05:47.493" v="530" actId="20577"/>
          <ac:spMkLst>
            <pc:docMk/>
            <pc:sldMk cId="432739744" sldId="3563"/>
            <ac:spMk id="3" creationId="{3F450C7E-631D-4D60-B76C-398AD84D1FA4}"/>
          </ac:spMkLst>
        </pc:spChg>
      </pc:sldChg>
      <pc:sldChg chg="modSp mod modTransition">
        <pc:chgData name="Danie van der Westhuizen" userId="94ef5486f48e0c43" providerId="LiveId" clId="{E5F25077-B15E-46BE-A798-A444AD935B14}" dt="2026-02-15T17:24:43.785" v="894"/>
        <pc:sldMkLst>
          <pc:docMk/>
          <pc:sldMk cId="2698495442" sldId="3565"/>
        </pc:sldMkLst>
        <pc:spChg chg="mod">
          <ac:chgData name="Danie van der Westhuizen" userId="94ef5486f48e0c43" providerId="LiveId" clId="{E5F25077-B15E-46BE-A798-A444AD935B14}" dt="2026-02-15T17:13:37.874" v="839" actId="6549"/>
          <ac:spMkLst>
            <pc:docMk/>
            <pc:sldMk cId="2698495442" sldId="3565"/>
            <ac:spMk id="3" creationId="{CF9277E0-23DC-43EA-A99E-3E434049508E}"/>
          </ac:spMkLst>
        </pc:spChg>
      </pc:sldChg>
      <pc:sldChg chg="modSp mod modTransition">
        <pc:chgData name="Danie van der Westhuizen" userId="94ef5486f48e0c43" providerId="LiveId" clId="{E5F25077-B15E-46BE-A798-A444AD935B14}" dt="2026-02-15T17:27:13.746" v="958" actId="113"/>
        <pc:sldMkLst>
          <pc:docMk/>
          <pc:sldMk cId="1752714188" sldId="3573"/>
        </pc:sldMkLst>
        <pc:spChg chg="mod">
          <ac:chgData name="Danie van der Westhuizen" userId="94ef5486f48e0c43" providerId="LiveId" clId="{E5F25077-B15E-46BE-A798-A444AD935B14}" dt="2026-02-15T17:27:13.746" v="958" actId="113"/>
          <ac:spMkLst>
            <pc:docMk/>
            <pc:sldMk cId="1752714188" sldId="3573"/>
            <ac:spMk id="3" creationId="{F2FA4D5A-3020-4C18-B83C-52C3F610FA1D}"/>
          </ac:spMkLst>
        </pc:spChg>
      </pc:sldChg>
      <pc:sldChg chg="modSp mod modTransition">
        <pc:chgData name="Danie van der Westhuizen" userId="94ef5486f48e0c43" providerId="LiveId" clId="{E5F25077-B15E-46BE-A798-A444AD935B14}" dt="2026-02-15T17:24:43.785" v="894"/>
        <pc:sldMkLst>
          <pc:docMk/>
          <pc:sldMk cId="2762130703" sldId="3575"/>
        </pc:sldMkLst>
        <pc:spChg chg="mod">
          <ac:chgData name="Danie van der Westhuizen" userId="94ef5486f48e0c43" providerId="LiveId" clId="{E5F25077-B15E-46BE-A798-A444AD935B14}" dt="2026-02-15T16:57:30.412" v="342" actId="20577"/>
          <ac:spMkLst>
            <pc:docMk/>
            <pc:sldMk cId="2762130703" sldId="3575"/>
            <ac:spMk id="3" creationId="{4B1BE328-939A-4B17-B518-56E23D116115}"/>
          </ac:spMkLst>
        </pc:spChg>
      </pc:sldChg>
      <pc:sldChg chg="modSp mod modTransition">
        <pc:chgData name="Danie van der Westhuizen" userId="94ef5486f48e0c43" providerId="LiveId" clId="{E5F25077-B15E-46BE-A798-A444AD935B14}" dt="2026-02-15T17:24:43.785" v="894"/>
        <pc:sldMkLst>
          <pc:docMk/>
          <pc:sldMk cId="3551629202" sldId="3594"/>
        </pc:sldMkLst>
        <pc:spChg chg="mod">
          <ac:chgData name="Danie van der Westhuizen" userId="94ef5486f48e0c43" providerId="LiveId" clId="{E5F25077-B15E-46BE-A798-A444AD935B14}" dt="2026-02-15T16:55:12.520" v="213" actId="20577"/>
          <ac:spMkLst>
            <pc:docMk/>
            <pc:sldMk cId="3551629202" sldId="3594"/>
            <ac:spMk id="3" creationId="{D5F1A6F1-512F-4E83-8BC0-183CB99334AD}"/>
          </ac:spMkLst>
        </pc:spChg>
      </pc:sldChg>
      <pc:sldChg chg="modSp mod modTransition">
        <pc:chgData name="Danie van der Westhuizen" userId="94ef5486f48e0c43" providerId="LiveId" clId="{E5F25077-B15E-46BE-A798-A444AD935B14}" dt="2026-02-17T05:45:25.130" v="1024" actId="27636"/>
        <pc:sldMkLst>
          <pc:docMk/>
          <pc:sldMk cId="3185452218" sldId="3596"/>
        </pc:sldMkLst>
        <pc:spChg chg="mod">
          <ac:chgData name="Danie van der Westhuizen" userId="94ef5486f48e0c43" providerId="LiveId" clId="{E5F25077-B15E-46BE-A798-A444AD935B14}" dt="2026-02-17T05:45:25.130" v="1024" actId="27636"/>
          <ac:spMkLst>
            <pc:docMk/>
            <pc:sldMk cId="3185452218" sldId="3596"/>
            <ac:spMk id="3" creationId="{6747ADD0-A69C-4B9F-AF9F-A62A60EDAA15}"/>
          </ac:spMkLst>
        </pc:spChg>
      </pc:sldChg>
      <pc:sldChg chg="modSp mod modTransition">
        <pc:chgData name="Danie van der Westhuizen" userId="94ef5486f48e0c43" providerId="LiveId" clId="{E5F25077-B15E-46BE-A798-A444AD935B14}" dt="2026-02-15T17:24:43.785" v="894"/>
        <pc:sldMkLst>
          <pc:docMk/>
          <pc:sldMk cId="1182228088" sldId="3597"/>
        </pc:sldMkLst>
        <pc:spChg chg="mod">
          <ac:chgData name="Danie van der Westhuizen" userId="94ef5486f48e0c43" providerId="LiveId" clId="{E5F25077-B15E-46BE-A798-A444AD935B14}" dt="2026-02-15T17:04:00.868" v="500" actId="27636"/>
          <ac:spMkLst>
            <pc:docMk/>
            <pc:sldMk cId="1182228088" sldId="3597"/>
            <ac:spMk id="3" creationId="{071091F3-756F-41BF-A5E5-9B1F6077E508}"/>
          </ac:spMkLst>
        </pc:spChg>
      </pc:sldChg>
      <pc:sldChg chg="modSp mod modTransition">
        <pc:chgData name="Danie van der Westhuizen" userId="94ef5486f48e0c43" providerId="LiveId" clId="{E5F25077-B15E-46BE-A798-A444AD935B14}" dt="2026-02-15T17:24:43.785" v="894"/>
        <pc:sldMkLst>
          <pc:docMk/>
          <pc:sldMk cId="2154704265" sldId="3598"/>
        </pc:sldMkLst>
        <pc:spChg chg="mod">
          <ac:chgData name="Danie van der Westhuizen" userId="94ef5486f48e0c43" providerId="LiveId" clId="{E5F25077-B15E-46BE-A798-A444AD935B14}" dt="2026-02-15T17:09:07.624" v="665" actId="20577"/>
          <ac:spMkLst>
            <pc:docMk/>
            <pc:sldMk cId="2154704265" sldId="3598"/>
            <ac:spMk id="3" creationId="{BF5E7DAB-6113-4E5B-94A6-B48DFB644F7D}"/>
          </ac:spMkLst>
        </pc:spChg>
      </pc:sldChg>
      <pc:sldChg chg="modTransition">
        <pc:chgData name="Danie van der Westhuizen" userId="94ef5486f48e0c43" providerId="LiveId" clId="{E5F25077-B15E-46BE-A798-A444AD935B14}" dt="2026-02-15T17:24:43.785" v="894"/>
        <pc:sldMkLst>
          <pc:docMk/>
          <pc:sldMk cId="2334204714" sldId="3599"/>
        </pc:sldMkLst>
      </pc:sldChg>
      <pc:sldChg chg="modSp add del mod modTransition">
        <pc:chgData name="Danie van der Westhuizen" userId="94ef5486f48e0c43" providerId="LiveId" clId="{E5F25077-B15E-46BE-A798-A444AD935B14}" dt="2026-02-15T17:24:43.785" v="894"/>
        <pc:sldMkLst>
          <pc:docMk/>
          <pc:sldMk cId="291965669" sldId="3600"/>
        </pc:sldMkLst>
        <pc:spChg chg="mod">
          <ac:chgData name="Danie van der Westhuizen" userId="94ef5486f48e0c43" providerId="LiveId" clId="{E5F25077-B15E-46BE-A798-A444AD935B14}" dt="2026-02-15T16:48:07.024" v="156" actId="20577"/>
          <ac:spMkLst>
            <pc:docMk/>
            <pc:sldMk cId="291965669" sldId="3600"/>
            <ac:spMk id="2" creationId="{EEB0331C-F366-4CCE-9ABA-C182C51F8508}"/>
          </ac:spMkLst>
        </pc:spChg>
        <pc:spChg chg="mod">
          <ac:chgData name="Danie van der Westhuizen" userId="94ef5486f48e0c43" providerId="LiveId" clId="{E5F25077-B15E-46BE-A798-A444AD935B14}" dt="2026-02-15T16:48:11.856" v="157" actId="20577"/>
          <ac:spMkLst>
            <pc:docMk/>
            <pc:sldMk cId="291965669" sldId="3600"/>
            <ac:spMk id="3" creationId="{1EA6C135-4F76-4BC8-8236-0A2872D66AFC}"/>
          </ac:spMkLst>
        </pc:spChg>
      </pc:sldChg>
      <pc:sldChg chg="add del modTransition">
        <pc:chgData name="Danie van der Westhuizen" userId="94ef5486f48e0c43" providerId="LiveId" clId="{E5F25077-B15E-46BE-A798-A444AD935B14}" dt="2026-02-15T17:24:43.785" v="894"/>
        <pc:sldMkLst>
          <pc:docMk/>
          <pc:sldMk cId="2768147037" sldId="3601"/>
        </pc:sldMkLst>
      </pc:sldChg>
      <pc:sldChg chg="add del modTransition">
        <pc:chgData name="Danie van der Westhuizen" userId="94ef5486f48e0c43" providerId="LiveId" clId="{E5F25077-B15E-46BE-A798-A444AD935B14}" dt="2026-02-15T17:24:43.785" v="894"/>
        <pc:sldMkLst>
          <pc:docMk/>
          <pc:sldMk cId="815309340" sldId="3602"/>
        </pc:sldMkLst>
      </pc:sldChg>
      <pc:sldChg chg="add del modTransition">
        <pc:chgData name="Danie van der Westhuizen" userId="94ef5486f48e0c43" providerId="LiveId" clId="{E5F25077-B15E-46BE-A798-A444AD935B14}" dt="2026-02-15T17:24:43.785" v="894"/>
        <pc:sldMkLst>
          <pc:docMk/>
          <pc:sldMk cId="1105497482" sldId="3603"/>
        </pc:sldMkLst>
      </pc:sldChg>
      <pc:sldChg chg="modTransition">
        <pc:chgData name="Danie van der Westhuizen" userId="94ef5486f48e0c43" providerId="LiveId" clId="{E5F25077-B15E-46BE-A798-A444AD935B14}" dt="2026-02-15T17:24:43.785" v="894"/>
        <pc:sldMkLst>
          <pc:docMk/>
          <pc:sldMk cId="3601755867" sldId="3604"/>
        </pc:sldMkLst>
      </pc:sldChg>
      <pc:sldChg chg="add del modTransition">
        <pc:chgData name="Danie van der Westhuizen" userId="94ef5486f48e0c43" providerId="LiveId" clId="{E5F25077-B15E-46BE-A798-A444AD935B14}" dt="2026-02-15T17:24:43.785" v="894"/>
        <pc:sldMkLst>
          <pc:docMk/>
          <pc:sldMk cId="1525876759" sldId="3605"/>
        </pc:sldMkLst>
      </pc:sldChg>
      <pc:sldChg chg="add del modTransition">
        <pc:chgData name="Danie van der Westhuizen" userId="94ef5486f48e0c43" providerId="LiveId" clId="{E5F25077-B15E-46BE-A798-A444AD935B14}" dt="2026-02-15T17:24:43.785" v="894"/>
        <pc:sldMkLst>
          <pc:docMk/>
          <pc:sldMk cId="1471430620" sldId="3606"/>
        </pc:sldMkLst>
      </pc:sldChg>
      <pc:sldChg chg="add del modTransition">
        <pc:chgData name="Danie van der Westhuizen" userId="94ef5486f48e0c43" providerId="LiveId" clId="{E5F25077-B15E-46BE-A798-A444AD935B14}" dt="2026-02-15T17:24:43.785" v="894"/>
        <pc:sldMkLst>
          <pc:docMk/>
          <pc:sldMk cId="3568934952" sldId="3607"/>
        </pc:sldMkLst>
      </pc:sldChg>
      <pc:sldChg chg="modSp add del mod modTransition">
        <pc:chgData name="Danie van der Westhuizen" userId="94ef5486f48e0c43" providerId="LiveId" clId="{E5F25077-B15E-46BE-A798-A444AD935B14}" dt="2026-02-15T17:24:43.785" v="894"/>
        <pc:sldMkLst>
          <pc:docMk/>
          <pc:sldMk cId="298747049" sldId="3608"/>
        </pc:sldMkLst>
        <pc:graphicFrameChg chg="modGraphic">
          <ac:chgData name="Danie van der Westhuizen" userId="94ef5486f48e0c43" providerId="LiveId" clId="{E5F25077-B15E-46BE-A798-A444AD935B14}" dt="2026-02-15T16:52:21.595" v="173" actId="207"/>
          <ac:graphicFrameMkLst>
            <pc:docMk/>
            <pc:sldMk cId="298747049" sldId="3608"/>
            <ac:graphicFrameMk id="6" creationId="{D6907FE1-1838-A15D-1D0D-4ACB90903425}"/>
          </ac:graphicFrameMkLst>
        </pc:graphicFrameChg>
      </pc:sldChg>
      <pc:sldChg chg="modSp mod modTransition">
        <pc:chgData name="Danie van der Westhuizen" userId="94ef5486f48e0c43" providerId="LiveId" clId="{E5F25077-B15E-46BE-A798-A444AD935B14}" dt="2026-02-15T17:24:43.785" v="894"/>
        <pc:sldMkLst>
          <pc:docMk/>
          <pc:sldMk cId="2931325359" sldId="3609"/>
        </pc:sldMkLst>
        <pc:spChg chg="mod">
          <ac:chgData name="Danie van der Westhuizen" userId="94ef5486f48e0c43" providerId="LiveId" clId="{E5F25077-B15E-46BE-A798-A444AD935B14}" dt="2026-02-15T16:52:44.523" v="188" actId="27636"/>
          <ac:spMkLst>
            <pc:docMk/>
            <pc:sldMk cId="2931325359" sldId="3609"/>
            <ac:spMk id="3" creationId="{E5E75562-C03F-5E41-6132-3F59BFC1FD8C}"/>
          </ac:spMkLst>
        </pc:spChg>
      </pc:sldChg>
      <pc:sldChg chg="modSp add del mod modTransition">
        <pc:chgData name="Danie van der Westhuizen" userId="94ef5486f48e0c43" providerId="LiveId" clId="{E5F25077-B15E-46BE-A798-A444AD935B14}" dt="2026-02-15T17:24:43.785" v="894"/>
        <pc:sldMkLst>
          <pc:docMk/>
          <pc:sldMk cId="63147700" sldId="3610"/>
        </pc:sldMkLst>
        <pc:spChg chg="mod">
          <ac:chgData name="Danie van der Westhuizen" userId="94ef5486f48e0c43" providerId="LiveId" clId="{E5F25077-B15E-46BE-A798-A444AD935B14}" dt="2026-02-15T16:50:42.615" v="165" actId="20577"/>
          <ac:spMkLst>
            <pc:docMk/>
            <pc:sldMk cId="63147700" sldId="3610"/>
            <ac:spMk id="5" creationId="{C485EA6B-9F3E-47C9-34CD-8E78846D3595}"/>
          </ac:spMkLst>
        </pc:spChg>
        <pc:spChg chg="mod">
          <ac:chgData name="Danie van der Westhuizen" userId="94ef5486f48e0c43" providerId="LiveId" clId="{E5F25077-B15E-46BE-A798-A444AD935B14}" dt="2026-02-15T16:50:35.009" v="163" actId="20577"/>
          <ac:spMkLst>
            <pc:docMk/>
            <pc:sldMk cId="63147700" sldId="3610"/>
            <ac:spMk id="6" creationId="{30982C55-4423-42C4-D90C-D42BCDD9CAD3}"/>
          </ac:spMkLst>
        </pc:spChg>
      </pc:sldChg>
      <pc:sldChg chg="modSp add del mod modTransition">
        <pc:chgData name="Danie van der Westhuizen" userId="94ef5486f48e0c43" providerId="LiveId" clId="{E5F25077-B15E-46BE-A798-A444AD935B14}" dt="2026-02-15T17:24:43.785" v="894"/>
        <pc:sldMkLst>
          <pc:docMk/>
          <pc:sldMk cId="562942224" sldId="3611"/>
        </pc:sldMkLst>
        <pc:spChg chg="mod">
          <ac:chgData name="Danie van der Westhuizen" userId="94ef5486f48e0c43" providerId="LiveId" clId="{E5F25077-B15E-46BE-A798-A444AD935B14}" dt="2026-02-15T16:50:51.687" v="169" actId="20577"/>
          <ac:spMkLst>
            <pc:docMk/>
            <pc:sldMk cId="562942224" sldId="3611"/>
            <ac:spMk id="5" creationId="{40B96CD9-32F6-4F2D-AF17-8A2A4616E820}"/>
          </ac:spMkLst>
        </pc:spChg>
        <pc:spChg chg="mod">
          <ac:chgData name="Danie van der Westhuizen" userId="94ef5486f48e0c43" providerId="LiveId" clId="{E5F25077-B15E-46BE-A798-A444AD935B14}" dt="2026-02-15T16:50:48.608" v="167" actId="20577"/>
          <ac:spMkLst>
            <pc:docMk/>
            <pc:sldMk cId="562942224" sldId="3611"/>
            <ac:spMk id="6" creationId="{B6B311E5-8814-4F8C-7574-CA4E31F00DAA}"/>
          </ac:spMkLst>
        </pc:spChg>
      </pc:sldChg>
      <pc:sldChg chg="modTransition">
        <pc:chgData name="Danie van der Westhuizen" userId="94ef5486f48e0c43" providerId="LiveId" clId="{E5F25077-B15E-46BE-A798-A444AD935B14}" dt="2026-02-15T17:24:43.785" v="894"/>
        <pc:sldMkLst>
          <pc:docMk/>
          <pc:sldMk cId="3810335509" sldId="3612"/>
        </pc:sldMkLst>
      </pc:sldChg>
      <pc:sldChg chg="modTransition">
        <pc:chgData name="Danie van der Westhuizen" userId="94ef5486f48e0c43" providerId="LiveId" clId="{E5F25077-B15E-46BE-A798-A444AD935B14}" dt="2026-02-15T17:24:43.785" v="894"/>
        <pc:sldMkLst>
          <pc:docMk/>
          <pc:sldMk cId="1994178984" sldId="3613"/>
        </pc:sldMkLst>
      </pc:sldChg>
      <pc:sldChg chg="modTransition">
        <pc:chgData name="Danie van der Westhuizen" userId="94ef5486f48e0c43" providerId="LiveId" clId="{E5F25077-B15E-46BE-A798-A444AD935B14}" dt="2026-02-15T17:24:43.785" v="894"/>
        <pc:sldMkLst>
          <pc:docMk/>
          <pc:sldMk cId="2475815369" sldId="3614"/>
        </pc:sldMkLst>
      </pc:sldChg>
      <pc:sldChg chg="add modTransition">
        <pc:chgData name="Danie van der Westhuizen" userId="94ef5486f48e0c43" providerId="LiveId" clId="{E5F25077-B15E-46BE-A798-A444AD935B14}" dt="2026-02-15T17:24:43.785" v="894"/>
        <pc:sldMkLst>
          <pc:docMk/>
          <pc:sldMk cId="4049634752" sldId="3623"/>
        </pc:sldMkLst>
      </pc:sldChg>
      <pc:sldChg chg="add modTransition">
        <pc:chgData name="Danie van der Westhuizen" userId="94ef5486f48e0c43" providerId="LiveId" clId="{E5F25077-B15E-46BE-A798-A444AD935B14}" dt="2026-02-15T17:24:43.785" v="894"/>
        <pc:sldMkLst>
          <pc:docMk/>
          <pc:sldMk cId="489773909" sldId="3624"/>
        </pc:sldMkLst>
      </pc:sldChg>
      <pc:sldChg chg="add modTransition">
        <pc:chgData name="Danie van der Westhuizen" userId="94ef5486f48e0c43" providerId="LiveId" clId="{E5F25077-B15E-46BE-A798-A444AD935B14}" dt="2026-02-15T17:24:43.785" v="894"/>
        <pc:sldMkLst>
          <pc:docMk/>
          <pc:sldMk cId="3256653997" sldId="3625"/>
        </pc:sldMkLst>
      </pc:sldChg>
      <pc:sldChg chg="modSp mod modTransition">
        <pc:chgData name="Danie van der Westhuizen" userId="94ef5486f48e0c43" providerId="LiveId" clId="{E5F25077-B15E-46BE-A798-A444AD935B14}" dt="2026-02-15T17:24:43.785" v="894"/>
        <pc:sldMkLst>
          <pc:docMk/>
          <pc:sldMk cId="3419286082" sldId="2147377271"/>
        </pc:sldMkLst>
        <pc:spChg chg="mod">
          <ac:chgData name="Danie van der Westhuizen" userId="94ef5486f48e0c43" providerId="LiveId" clId="{E5F25077-B15E-46BE-A798-A444AD935B14}" dt="2026-02-15T17:09:20.241" v="667" actId="20577"/>
          <ac:spMkLst>
            <pc:docMk/>
            <pc:sldMk cId="3419286082" sldId="2147377271"/>
            <ac:spMk id="3" creationId="{C3948C04-C5E3-7A0D-F9F7-DFF334325BBF}"/>
          </ac:spMkLst>
        </pc:spChg>
      </pc:sldChg>
      <pc:sldChg chg="modSp mod modTransition">
        <pc:chgData name="Danie van der Westhuizen" userId="94ef5486f48e0c43" providerId="LiveId" clId="{E5F25077-B15E-46BE-A798-A444AD935B14}" dt="2026-02-15T17:24:43.785" v="894"/>
        <pc:sldMkLst>
          <pc:docMk/>
          <pc:sldMk cId="2698896146" sldId="2147377272"/>
        </pc:sldMkLst>
        <pc:spChg chg="mod">
          <ac:chgData name="Danie van der Westhuizen" userId="94ef5486f48e0c43" providerId="LiveId" clId="{E5F25077-B15E-46BE-A798-A444AD935B14}" dt="2026-02-15T17:06:26.457" v="536" actId="20577"/>
          <ac:spMkLst>
            <pc:docMk/>
            <pc:sldMk cId="2698896146" sldId="2147377272"/>
            <ac:spMk id="3" creationId="{07E38D06-0173-139F-BB98-86FCC169AB52}"/>
          </ac:spMkLst>
        </pc:spChg>
      </pc:sldChg>
      <pc:sldChg chg="modSp add mod modTransition">
        <pc:chgData name="Danie van der Westhuizen" userId="94ef5486f48e0c43" providerId="LiveId" clId="{E5F25077-B15E-46BE-A798-A444AD935B14}" dt="2026-02-15T17:26:16.575" v="913" actId="20577"/>
        <pc:sldMkLst>
          <pc:docMk/>
          <pc:sldMk cId="1061768524" sldId="2147377273"/>
        </pc:sldMkLst>
        <pc:spChg chg="mod">
          <ac:chgData name="Danie van der Westhuizen" userId="94ef5486f48e0c43" providerId="LiveId" clId="{E5F25077-B15E-46BE-A798-A444AD935B14}" dt="2026-02-15T17:26:16.575" v="913" actId="20577"/>
          <ac:spMkLst>
            <pc:docMk/>
            <pc:sldMk cId="1061768524" sldId="2147377273"/>
            <ac:spMk id="3" creationId="{C3FDDC01-6304-A7B3-89A7-3867EC6BCF94}"/>
          </ac:spMkLst>
        </pc:spChg>
      </pc:sldChg>
      <pc:sldChg chg="add modTransition">
        <pc:chgData name="Danie van der Westhuizen" userId="94ef5486f48e0c43" providerId="LiveId" clId="{E5F25077-B15E-46BE-A798-A444AD935B14}" dt="2026-02-15T17:24:43.785" v="894"/>
        <pc:sldMkLst>
          <pc:docMk/>
          <pc:sldMk cId="3133872927" sldId="2147377274"/>
        </pc:sldMkLst>
      </pc:sldChg>
      <pc:sldChg chg="addSp delSp modSp add del mod modTransition">
        <pc:chgData name="Danie van der Westhuizen" userId="94ef5486f48e0c43" providerId="LiveId" clId="{E5F25077-B15E-46BE-A798-A444AD935B14}" dt="2026-02-17T05:43:17.874" v="981" actId="2696"/>
        <pc:sldMkLst>
          <pc:docMk/>
          <pc:sldMk cId="1170123862" sldId="2147377277"/>
        </pc:sldMkLst>
      </pc:sldChg>
      <pc:sldChg chg="add">
        <pc:chgData name="Danie van der Westhuizen" userId="94ef5486f48e0c43" providerId="LiveId" clId="{E5F25077-B15E-46BE-A798-A444AD935B14}" dt="2026-02-17T05:43:27.815" v="982"/>
        <pc:sldMkLst>
          <pc:docMk/>
          <pc:sldMk cId="2341011950" sldId="2147377277"/>
        </pc:sldMkLst>
      </pc:sldChg>
      <pc:sldMasterChg chg="modTransition modSldLayout">
        <pc:chgData name="Danie van der Westhuizen" userId="94ef5486f48e0c43" providerId="LiveId" clId="{E5F25077-B15E-46BE-A798-A444AD935B14}" dt="2026-02-15T17:24:43.785" v="894"/>
        <pc:sldMasterMkLst>
          <pc:docMk/>
          <pc:sldMasterMk cId="1276255268" sldId="2147483648"/>
        </pc:sldMasterMkLst>
        <pc:sldLayoutChg chg="modTransition">
          <pc:chgData name="Danie van der Westhuizen" userId="94ef5486f48e0c43" providerId="LiveId" clId="{E5F25077-B15E-46BE-A798-A444AD935B14}" dt="2026-02-15T17:24:43.785" v="894"/>
          <pc:sldLayoutMkLst>
            <pc:docMk/>
            <pc:sldMasterMk cId="1276255268" sldId="2147483648"/>
            <pc:sldLayoutMk cId="2983769210" sldId="2147483649"/>
          </pc:sldLayoutMkLst>
        </pc:sldLayoutChg>
        <pc:sldLayoutChg chg="modTransition">
          <pc:chgData name="Danie van der Westhuizen" userId="94ef5486f48e0c43" providerId="LiveId" clId="{E5F25077-B15E-46BE-A798-A444AD935B14}" dt="2026-02-15T17:24:43.785" v="894"/>
          <pc:sldLayoutMkLst>
            <pc:docMk/>
            <pc:sldMasterMk cId="1276255268" sldId="2147483648"/>
            <pc:sldLayoutMk cId="3914401145" sldId="2147483650"/>
          </pc:sldLayoutMkLst>
        </pc:sldLayoutChg>
        <pc:sldLayoutChg chg="modTransition">
          <pc:chgData name="Danie van der Westhuizen" userId="94ef5486f48e0c43" providerId="LiveId" clId="{E5F25077-B15E-46BE-A798-A444AD935B14}" dt="2026-02-15T17:24:43.785" v="894"/>
          <pc:sldLayoutMkLst>
            <pc:docMk/>
            <pc:sldMasterMk cId="1276255268" sldId="2147483648"/>
            <pc:sldLayoutMk cId="431495004" sldId="2147483651"/>
          </pc:sldLayoutMkLst>
        </pc:sldLayoutChg>
        <pc:sldLayoutChg chg="modTransition">
          <pc:chgData name="Danie van der Westhuizen" userId="94ef5486f48e0c43" providerId="LiveId" clId="{E5F25077-B15E-46BE-A798-A444AD935B14}" dt="2026-02-15T17:24:43.785" v="894"/>
          <pc:sldLayoutMkLst>
            <pc:docMk/>
            <pc:sldMasterMk cId="1276255268" sldId="2147483648"/>
            <pc:sldLayoutMk cId="1166068463" sldId="2147483665"/>
          </pc:sldLayoutMkLst>
        </pc:sldLayoutChg>
        <pc:sldLayoutChg chg="modTransition">
          <pc:chgData name="Danie van der Westhuizen" userId="94ef5486f48e0c43" providerId="LiveId" clId="{E5F25077-B15E-46BE-A798-A444AD935B14}" dt="2026-02-15T17:24:43.785" v="894"/>
          <pc:sldLayoutMkLst>
            <pc:docMk/>
            <pc:sldMasterMk cId="1276255268" sldId="2147483648"/>
            <pc:sldLayoutMk cId="2301760470" sldId="2147483666"/>
          </pc:sldLayoutMkLst>
        </pc:sldLayoutChg>
      </pc:sldMasterChg>
      <pc:sldMasterChg chg="modTransition modSldLayout">
        <pc:chgData name="Danie van der Westhuizen" userId="94ef5486f48e0c43" providerId="LiveId" clId="{E5F25077-B15E-46BE-A798-A444AD935B14}" dt="2026-02-15T17:24:43.785" v="894"/>
        <pc:sldMasterMkLst>
          <pc:docMk/>
          <pc:sldMasterMk cId="2384817183" sldId="2147483652"/>
        </pc:sldMasterMkLst>
        <pc:sldLayoutChg chg="modTransition">
          <pc:chgData name="Danie van der Westhuizen" userId="94ef5486f48e0c43" providerId="LiveId" clId="{E5F25077-B15E-46BE-A798-A444AD935B14}" dt="2026-02-15T17:24:43.785" v="894"/>
          <pc:sldLayoutMkLst>
            <pc:docMk/>
            <pc:sldMasterMk cId="2384817183" sldId="2147483652"/>
            <pc:sldLayoutMk cId="2277427439" sldId="2147483653"/>
          </pc:sldLayoutMkLst>
        </pc:sldLayoutChg>
        <pc:sldLayoutChg chg="modTransition">
          <pc:chgData name="Danie van der Westhuizen" userId="94ef5486f48e0c43" providerId="LiveId" clId="{E5F25077-B15E-46BE-A798-A444AD935B14}" dt="2026-02-15T17:24:43.785" v="894"/>
          <pc:sldLayoutMkLst>
            <pc:docMk/>
            <pc:sldMasterMk cId="2384817183" sldId="2147483652"/>
            <pc:sldLayoutMk cId="1042201189" sldId="2147483654"/>
          </pc:sldLayoutMkLst>
        </pc:sldLayoutChg>
        <pc:sldLayoutChg chg="modTransition">
          <pc:chgData name="Danie van der Westhuizen" userId="94ef5486f48e0c43" providerId="LiveId" clId="{E5F25077-B15E-46BE-A798-A444AD935B14}" dt="2026-02-15T17:24:43.785" v="894"/>
          <pc:sldLayoutMkLst>
            <pc:docMk/>
            <pc:sldMasterMk cId="2384817183" sldId="2147483652"/>
            <pc:sldLayoutMk cId="2008463210" sldId="2147483655"/>
          </pc:sldLayoutMkLst>
        </pc:sldLayoutChg>
        <pc:sldLayoutChg chg="modTransition">
          <pc:chgData name="Danie van der Westhuizen" userId="94ef5486f48e0c43" providerId="LiveId" clId="{E5F25077-B15E-46BE-A798-A444AD935B14}" dt="2026-02-15T17:24:43.785" v="894"/>
          <pc:sldLayoutMkLst>
            <pc:docMk/>
            <pc:sldMasterMk cId="2384817183" sldId="2147483652"/>
            <pc:sldLayoutMk cId="1224648979" sldId="2147483656"/>
          </pc:sldLayoutMkLst>
        </pc:sldLayoutChg>
        <pc:sldLayoutChg chg="modTransition">
          <pc:chgData name="Danie van der Westhuizen" userId="94ef5486f48e0c43" providerId="LiveId" clId="{E5F25077-B15E-46BE-A798-A444AD935B14}" dt="2026-02-15T17:24:43.785" v="894"/>
          <pc:sldLayoutMkLst>
            <pc:docMk/>
            <pc:sldMasterMk cId="2384817183" sldId="2147483652"/>
            <pc:sldLayoutMk cId="4232381680" sldId="2147483657"/>
          </pc:sldLayoutMkLst>
        </pc:sldLayoutChg>
        <pc:sldLayoutChg chg="modTransition">
          <pc:chgData name="Danie van der Westhuizen" userId="94ef5486f48e0c43" providerId="LiveId" clId="{E5F25077-B15E-46BE-A798-A444AD935B14}" dt="2026-02-15T17:24:43.785" v="894"/>
          <pc:sldLayoutMkLst>
            <pc:docMk/>
            <pc:sldMasterMk cId="2384817183" sldId="2147483652"/>
            <pc:sldLayoutMk cId="580562422" sldId="2147483658"/>
          </pc:sldLayoutMkLst>
        </pc:sldLayoutChg>
        <pc:sldLayoutChg chg="modTransition">
          <pc:chgData name="Danie van der Westhuizen" userId="94ef5486f48e0c43" providerId="LiveId" clId="{E5F25077-B15E-46BE-A798-A444AD935B14}" dt="2026-02-15T17:24:43.785" v="894"/>
          <pc:sldLayoutMkLst>
            <pc:docMk/>
            <pc:sldMasterMk cId="2384817183" sldId="2147483652"/>
            <pc:sldLayoutMk cId="379693821" sldId="2147483659"/>
          </pc:sldLayoutMkLst>
        </pc:sldLayoutChg>
        <pc:sldLayoutChg chg="modTransition">
          <pc:chgData name="Danie van der Westhuizen" userId="94ef5486f48e0c43" providerId="LiveId" clId="{E5F25077-B15E-46BE-A798-A444AD935B14}" dt="2026-02-15T17:24:43.785" v="894"/>
          <pc:sldLayoutMkLst>
            <pc:docMk/>
            <pc:sldMasterMk cId="2384817183" sldId="2147483652"/>
            <pc:sldLayoutMk cId="2976430460" sldId="2147483660"/>
          </pc:sldLayoutMkLst>
        </pc:sldLayoutChg>
        <pc:sldLayoutChg chg="modTransition">
          <pc:chgData name="Danie van der Westhuizen" userId="94ef5486f48e0c43" providerId="LiveId" clId="{E5F25077-B15E-46BE-A798-A444AD935B14}" dt="2026-02-15T17:24:43.785" v="894"/>
          <pc:sldLayoutMkLst>
            <pc:docMk/>
            <pc:sldMasterMk cId="2384817183" sldId="2147483652"/>
            <pc:sldLayoutMk cId="2637826004" sldId="2147483661"/>
          </pc:sldLayoutMkLst>
        </pc:sldLayoutChg>
        <pc:sldLayoutChg chg="modTransition">
          <pc:chgData name="Danie van der Westhuizen" userId="94ef5486f48e0c43" providerId="LiveId" clId="{E5F25077-B15E-46BE-A798-A444AD935B14}" dt="2026-02-15T17:24:43.785" v="894"/>
          <pc:sldLayoutMkLst>
            <pc:docMk/>
            <pc:sldMasterMk cId="2384817183" sldId="2147483652"/>
            <pc:sldLayoutMk cId="1755959889" sldId="2147483662"/>
          </pc:sldLayoutMkLst>
        </pc:sldLayoutChg>
        <pc:sldLayoutChg chg="modTransition">
          <pc:chgData name="Danie van der Westhuizen" userId="94ef5486f48e0c43" providerId="LiveId" clId="{E5F25077-B15E-46BE-A798-A444AD935B14}" dt="2026-02-15T17:24:43.785" v="894"/>
          <pc:sldLayoutMkLst>
            <pc:docMk/>
            <pc:sldMasterMk cId="2384817183" sldId="2147483652"/>
            <pc:sldLayoutMk cId="3370960501" sldId="214748366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ED43CC75-DF66-FA45-9965-DEEDA5EDB3B5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0763" tIns="45382" rIns="90763" bIns="4538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11970791-6C15-154D-AEEB-02EE05551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638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B33F786-AEAB-48A2-9CE1-16BED235D772}" type="slidenum">
              <a:rPr lang="en-ZA" altLang="en-US">
                <a:solidFill>
                  <a:srgbClr val="000000"/>
                </a:solidFill>
              </a:rPr>
              <a:pPr/>
              <a:t>6</a:t>
            </a:fld>
            <a:endParaRPr lang="en-ZA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697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37C1-0809-7247-99D9-8195A8917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29" y="1103724"/>
            <a:ext cx="10585327" cy="398505"/>
          </a:xfrm>
        </p:spPr>
        <p:txBody>
          <a:bodyPr>
            <a:noAutofit/>
          </a:bodyPr>
          <a:lstStyle>
            <a:lvl1pPr algn="l"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CA25E-CF18-C245-9BB5-8E40FBF338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4530" y="1616532"/>
            <a:ext cx="10585327" cy="4560435"/>
          </a:xfr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aseline="0">
                <a:solidFill>
                  <a:schemeClr val="tx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440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37C1-0809-7247-99D9-8195A8917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30" y="1087396"/>
            <a:ext cx="10585326" cy="414834"/>
          </a:xfrm>
        </p:spPr>
        <p:txBody>
          <a:bodyPr>
            <a:noAutofit/>
          </a:bodyPr>
          <a:lstStyle>
            <a:lvl1pPr algn="l"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CA25E-CF18-C245-9BB5-8E40FBF338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4529" y="1567547"/>
            <a:ext cx="10585327" cy="4838018"/>
          </a:xfr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149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22650CF-D129-0944-B1B7-9BD9CBDEA9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4530" y="1649186"/>
            <a:ext cx="10585326" cy="47352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F3B1C3-F287-9C46-B95D-4950349E7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30" y="1087396"/>
            <a:ext cx="10585326" cy="414834"/>
          </a:xfrm>
        </p:spPr>
        <p:txBody>
          <a:bodyPr>
            <a:noAutofit/>
          </a:bodyPr>
          <a:lstStyle>
            <a:lvl1pPr algn="l"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76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1342907" y="914759"/>
            <a:ext cx="10684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1342906" y="1600200"/>
            <a:ext cx="5113313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6797425" y="1600200"/>
            <a:ext cx="523036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ZA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606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1342907" y="924791"/>
            <a:ext cx="10684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1342906" y="1724891"/>
            <a:ext cx="5154876" cy="449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1342906" y="2174875"/>
            <a:ext cx="5154876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3"/>
          </p:nvPr>
        </p:nvSpPr>
        <p:spPr>
          <a:xfrm>
            <a:off x="6705600" y="1724890"/>
            <a:ext cx="5310832" cy="449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4"/>
          </p:nvPr>
        </p:nvSpPr>
        <p:spPr>
          <a:xfrm>
            <a:off x="6705600" y="2174875"/>
            <a:ext cx="5310832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0176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BE02E-1FCF-4846-8C2C-0547A4D2E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4DF0D6-80DE-FB40-890B-443DAC6265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0EB34-9AB9-184B-AED9-37F9D7ACB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B0FEB-0EF7-2F42-8F35-100341619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F0439-6847-FD40-9A59-BA41DB36A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2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58EED-395D-4D43-BC7D-9BEBBA067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28C12-966D-5045-9353-7ABD94B1A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2C55A-EC9D-1747-9D95-23CBE49BA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D9409-5C27-A849-8808-25915B0B9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CAFF2-4938-464E-BBFE-3F261D561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20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A3515-6FAF-1840-9817-62D81DBC7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005EE-EF2C-D546-BE9E-707D2BD44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4058C-FD20-C14C-BA08-50542B27E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74B8E-6CE1-374E-90C4-3DE065D7F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91FA0-B041-8747-A211-71EAB0A81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6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89B92-D15F-F846-9A17-DA33854A8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2327D-15F7-F746-B6FD-01B133D203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6969B6-A827-5A42-9331-5117791834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7B8126-C255-2140-9B43-85BC443A1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F354A8-9840-CE48-B386-D2DA6D4F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3C94B-1CC0-8548-8B80-9F55C9A45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64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61AC-238F-FB4E-8540-C10A06D0C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7E0514-220F-3F43-BC77-E55956F94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B3AD53-C140-0D4A-88F5-19039B8D1B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764479-678C-5D43-B008-AEAA05C30E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2EF8F8-B367-5041-964A-6C003B8FFE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2773F2-1EC4-2646-928C-F1DA518C7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B16E4F-433E-0E40-B116-3CB5647DE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2B55E3-350D-F140-A58B-DD9E7B4FD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8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9B35F-4EDC-AA41-BC1E-3E842C403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CDBFE9-A665-C84D-88A4-E59D29335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F9700E-01E0-A34D-9698-EF251B8CD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EFC064-C8B4-C84D-B36A-87750AD7C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56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265DC4-328B-BB41-92DB-C422BFA25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4DE0D9-D24A-1745-907C-1A5A5E56D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BBD05C-E756-5840-929B-880F6C016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9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FA799-071A-D14C-BB12-1B6F45F03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D74EB-8A1E-A34D-9462-71BC5D56F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48A42-5501-D341-BBEF-C61FEAA1F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852613-70A0-E74D-808E-843BE2C98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B1F20B-E973-D647-A1D8-AC0293B29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2EC49C-1F29-E94D-9BA1-EB6974A02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43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B2A29-00F7-D341-9440-8C5D8D14F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47CFFC-28FE-C840-B66D-EFC9FF5537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F66BE-7C73-4E42-93A5-D7D781702E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FF5E02-A93F-4448-A744-1E440C655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ABEE7-7C98-7A40-BBA4-4111B83E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775572-9673-694F-A1E2-C6B57DDD3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82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B7BCD-65FE-B644-9866-E3C0D20DA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761615-B9AC-9745-A82F-0990741C1E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1B843-32C8-3748-A7F7-2C2613C3B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E7954-CE3D-9E45-B496-9F8DEDA39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26B9B-1458-6442-B626-E6566F460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959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55E244-2D04-0D47-8E9E-B0B5C0CEAE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DCD195-D520-354E-9BA1-16F1EAD030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9E798-C3FD-6447-BB92-14C1B369D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F9CFA-37A5-834E-BE55-336D5B602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9773C-52E9-AC48-B6C6-6D05803C4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96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568D9F-41F6-584F-A60F-4D2955A25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365125"/>
            <a:ext cx="10896599" cy="2949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718335-4244-2140-8DCF-93F21CB29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3461657"/>
            <a:ext cx="10896599" cy="751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25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65" r:id="rId4"/>
    <p:sldLayoutId id="2147483666" r:id="rId5"/>
  </p:sldLayoutIdLst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FC2ADA-F53E-814C-90AD-21E8137EB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6DD652-EEE7-F24B-9515-22B0CA5F5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CC879-60F1-DD45-8470-F42EFC88FD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9E54D-545E-EF49-BBA9-0C3178E725F2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7FE70-0FA2-BA43-9D62-1FB39BF823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04A89-C35B-5047-A53D-C55FEBB5C3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817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techedusupport.co.za/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3C1C0-4C1F-B74B-80AF-40A02043A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7175" y="389862"/>
            <a:ext cx="11630025" cy="379554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GAUTENG DEPARTMENT OF EDUCATION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SEDIBENG EAST/WEST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GAUTENG EAST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Subject Meeting</a:t>
            </a:r>
            <a:b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Mechanical Technology Specialization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Automotive; Fitting &amp; Machining; Welding &amp; Metalwork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C774AC-01B6-654B-896A-6F5992115C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12503" y="4185404"/>
            <a:ext cx="9144000" cy="887819"/>
          </a:xfrm>
        </p:spPr>
        <p:txBody>
          <a:bodyPr>
            <a:normAutofit fontScale="85000" lnSpcReduction="20000"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SE/SW – 16 February 2026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14:30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GE/EN – 17 February 2026 – 14:30</a:t>
            </a:r>
            <a:endParaRPr 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11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78BD7-125C-4DA9-87B4-9D91ACA05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62DA9-EE6C-4A70-9A42-5859973DD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ZA" b="0" dirty="0"/>
              <a:t>Welcome and Register.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Statistics for GDE. 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2025 NSC / Grade 10 and 11 - Result Analysis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Management Plan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Curriculum delivery and ATP completion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School visits and Support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Administration and Planning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Roadshows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Mark Sheets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Assignment and Baseline assessments. 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Term 1 Formal Assessment.</a:t>
            </a:r>
          </a:p>
        </p:txBody>
      </p:sp>
    </p:spTree>
    <p:extLst>
      <p:ext uri="{BB962C8B-B14F-4D97-AF65-F5344CB8AC3E}">
        <p14:creationId xmlns:p14="http://schemas.microsoft.com/office/powerpoint/2010/main" val="15240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060FB-C576-C03C-C85F-62231C026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E861D-0F48-CCA7-BF6D-E17CCE347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DDC01-6304-A7B3-89A7-3867EC6BC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12"/>
            </a:pPr>
            <a:r>
              <a:rPr lang="en-ZA" b="0" dirty="0"/>
              <a:t> Informal assessments.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en-GB" b="0" dirty="0"/>
              <a:t> Progressed/High risk/Retained learners</a:t>
            </a:r>
            <a:endParaRPr lang="en-ZA" b="0" dirty="0"/>
          </a:p>
          <a:p>
            <a:pPr marL="457200" indent="-457200">
              <a:buFont typeface="+mj-lt"/>
              <a:buAutoNum type="arabicPeriod" startAt="12"/>
            </a:pPr>
            <a:r>
              <a:rPr lang="en-ZA" b="0" dirty="0"/>
              <a:t> PAT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en-ZA" b="0" dirty="0"/>
              <a:t> Registers.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en-ZA" b="0" dirty="0"/>
              <a:t> Training.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en-ZA" b="0" dirty="0"/>
              <a:t> PLC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en-ZA" b="0" dirty="0"/>
              <a:t> Website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en-ZA" b="0" dirty="0"/>
              <a:t> Questions</a:t>
            </a:r>
          </a:p>
        </p:txBody>
      </p:sp>
    </p:spTree>
    <p:extLst>
      <p:ext uri="{BB962C8B-B14F-4D97-AF65-F5344CB8AC3E}">
        <p14:creationId xmlns:p14="http://schemas.microsoft.com/office/powerpoint/2010/main" val="1061768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5EBBF-42B2-495C-AFC6-0DAB20D96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Welcome and Register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A013D-C9C1-4B3B-9DCB-9753F2299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3600" b="0" dirty="0"/>
              <a:t>Welcome to 2026</a:t>
            </a:r>
          </a:p>
          <a:p>
            <a:endParaRPr lang="en-ZA" sz="3600" b="0" dirty="0"/>
          </a:p>
          <a:p>
            <a:r>
              <a:rPr lang="en-ZA" sz="3600" b="0" dirty="0"/>
              <a:t>Register via QR code – Google Forms</a:t>
            </a:r>
          </a:p>
          <a:p>
            <a:r>
              <a:rPr lang="en-ZA" sz="3600" b="0" dirty="0"/>
              <a:t>Please complete BEFORE 16:00 – register lock after 16:00</a:t>
            </a:r>
          </a:p>
        </p:txBody>
      </p:sp>
    </p:spTree>
    <p:extLst>
      <p:ext uri="{BB962C8B-B14F-4D97-AF65-F5344CB8AC3E}">
        <p14:creationId xmlns:p14="http://schemas.microsoft.com/office/powerpoint/2010/main" val="159124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70A49-64DE-1972-E001-E70C109B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QR Code for register</a:t>
            </a:r>
          </a:p>
        </p:txBody>
      </p:sp>
      <p:pic>
        <p:nvPicPr>
          <p:cNvPr id="5" name="Content Placeholder 4" descr="Qr code&#10;&#10;Description automatically generated">
            <a:extLst>
              <a:ext uri="{FF2B5EF4-FFF2-40B4-BE49-F238E27FC236}">
                <a16:creationId xmlns:a16="http://schemas.microsoft.com/office/drawing/2014/main" id="{6297E796-2A8B-E28A-F806-9654C9BBD6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0122" y="1747159"/>
            <a:ext cx="5110841" cy="511084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E708F0-0374-211E-7193-439BC623905D}"/>
              </a:ext>
            </a:extLst>
          </p:cNvPr>
          <p:cNvSpPr txBox="1"/>
          <p:nvPr/>
        </p:nvSpPr>
        <p:spPr>
          <a:xfrm>
            <a:off x="3407475" y="1622738"/>
            <a:ext cx="6439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/>
              <a:t>https://forms.gle/qgBZYjy42v1P486N6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3810335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570832" y="2348880"/>
            <a:ext cx="8773641" cy="3081412"/>
          </a:xfrm>
        </p:spPr>
        <p:txBody>
          <a:bodyPr>
            <a:normAutofit fontScale="90000"/>
          </a:bodyPr>
          <a:lstStyle/>
          <a:p>
            <a:br>
              <a:rPr lang="en-ZA" altLang="en-US" dirty="0"/>
            </a:br>
            <a:br>
              <a:rPr lang="en-ZA" altLang="en-US" dirty="0"/>
            </a:br>
            <a:br>
              <a:rPr lang="en-ZA" altLang="en-US" dirty="0"/>
            </a:br>
            <a:br>
              <a:rPr lang="en-ZA" altLang="en-US" dirty="0"/>
            </a:br>
            <a:br>
              <a:rPr lang="en-ZA" altLang="en-US" dirty="0"/>
            </a:br>
            <a:br>
              <a:rPr lang="en-ZA" altLang="en-US" dirty="0"/>
            </a:br>
            <a:br>
              <a:rPr lang="en-ZA" altLang="en-US" dirty="0"/>
            </a:br>
            <a:br>
              <a:rPr lang="en-ZA" altLang="en-US" dirty="0"/>
            </a:br>
            <a:br>
              <a:rPr lang="en-ZA" altLang="en-US" dirty="0"/>
            </a:br>
            <a:br>
              <a:rPr lang="en-ZA" altLang="en-US" dirty="0"/>
            </a:br>
            <a:br>
              <a:rPr lang="en-ZA" altLang="en-US" dirty="0"/>
            </a:br>
            <a:br>
              <a:rPr lang="en-ZA" altLang="en-US" dirty="0"/>
            </a:br>
            <a:br>
              <a:rPr lang="en-ZA" altLang="en-US" dirty="0"/>
            </a:br>
            <a:br>
              <a:rPr lang="en-ZA" altLang="en-US" dirty="0"/>
            </a:br>
            <a:br>
              <a:rPr lang="en-ZA" altLang="en-US" dirty="0"/>
            </a:br>
            <a:br>
              <a:rPr lang="en-ZA" altLang="en-US" dirty="0"/>
            </a:br>
            <a:br>
              <a:rPr lang="en-ZA" altLang="en-US" dirty="0"/>
            </a:br>
            <a:endParaRPr lang="en-ZA" altLang="en-US" dirty="0"/>
          </a:p>
        </p:txBody>
      </p:sp>
      <p:sp>
        <p:nvSpPr>
          <p:cNvPr id="9219" name="Title 1"/>
          <p:cNvSpPr txBox="1">
            <a:spLocks/>
          </p:cNvSpPr>
          <p:nvPr/>
        </p:nvSpPr>
        <p:spPr bwMode="auto">
          <a:xfrm>
            <a:off x="1524000" y="3775076"/>
            <a:ext cx="903605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br>
              <a:rPr lang="en-ZA" altLang="en-US" sz="5400" b="1">
                <a:solidFill>
                  <a:srgbClr val="741202"/>
                </a:solidFill>
                <a:latin typeface="Arial" charset="0"/>
              </a:rPr>
            </a:br>
            <a:br>
              <a:rPr lang="en-ZA" altLang="en-US" sz="5400" b="1">
                <a:solidFill>
                  <a:srgbClr val="741202"/>
                </a:solidFill>
                <a:latin typeface="Arial" charset="0"/>
              </a:rPr>
            </a:br>
            <a:br>
              <a:rPr lang="en-ZA" altLang="en-US" sz="5400" b="1">
                <a:solidFill>
                  <a:srgbClr val="741202"/>
                </a:solidFill>
                <a:latin typeface="Arial" charset="0"/>
              </a:rPr>
            </a:br>
            <a:endParaRPr lang="en-ZA" altLang="en-US" sz="5400" b="1">
              <a:solidFill>
                <a:srgbClr val="741202"/>
              </a:solidFill>
              <a:latin typeface="Arial" charset="0"/>
            </a:endParaRPr>
          </a:p>
          <a:p>
            <a:pPr algn="ctr" eaLnBrk="1" hangingPunct="1"/>
            <a:r>
              <a:rPr lang="en-ZA" altLang="en-US" sz="4800" b="1">
                <a:solidFill>
                  <a:srgbClr val="741202"/>
                </a:solidFill>
                <a:latin typeface="Arial" charset="0"/>
              </a:rPr>
              <a:t>  </a:t>
            </a:r>
            <a:br>
              <a:rPr lang="en-ZA" altLang="en-US" sz="4400" b="1">
                <a:solidFill>
                  <a:srgbClr val="741202"/>
                </a:solidFill>
                <a:latin typeface="Arial" charset="0"/>
              </a:rPr>
            </a:br>
            <a:br>
              <a:rPr lang="en-ZA" altLang="en-US" sz="4400" b="1">
                <a:solidFill>
                  <a:srgbClr val="741202"/>
                </a:solidFill>
                <a:latin typeface="Arial" charset="0"/>
              </a:rPr>
            </a:br>
            <a:br>
              <a:rPr lang="en-ZA" altLang="en-US" sz="4400" b="1">
                <a:solidFill>
                  <a:srgbClr val="741202"/>
                </a:solidFill>
                <a:latin typeface="Arial" charset="0"/>
              </a:rPr>
            </a:br>
            <a:br>
              <a:rPr lang="en-ZA" altLang="en-US" sz="4400" b="1">
                <a:solidFill>
                  <a:srgbClr val="741202"/>
                </a:solidFill>
                <a:latin typeface="Arial" charset="0"/>
              </a:rPr>
            </a:br>
            <a:br>
              <a:rPr lang="en-ZA" altLang="en-US" sz="5400" b="1">
                <a:solidFill>
                  <a:srgbClr val="741202"/>
                </a:solidFill>
                <a:latin typeface="Arial" charset="0"/>
              </a:rPr>
            </a:br>
            <a:br>
              <a:rPr lang="en-ZA" altLang="en-US" sz="5400" b="1">
                <a:solidFill>
                  <a:srgbClr val="741202"/>
                </a:solidFill>
                <a:latin typeface="Arial" charset="0"/>
              </a:rPr>
            </a:br>
            <a:br>
              <a:rPr lang="en-ZA" altLang="en-US" sz="2400" b="1">
                <a:solidFill>
                  <a:srgbClr val="741202"/>
                </a:solidFill>
                <a:latin typeface="Arial" charset="0"/>
              </a:rPr>
            </a:br>
            <a:endParaRPr lang="en-ZA" altLang="en-US" b="1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47816" y="1036391"/>
            <a:ext cx="799288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sz="2800" b="1" dirty="0">
                <a:solidFill>
                  <a:schemeClr val="bg1"/>
                </a:solidFill>
              </a:rPr>
              <a:t>GDE AIM for 2026</a:t>
            </a:r>
          </a:p>
          <a:p>
            <a:pPr algn="ctr">
              <a:defRPr/>
            </a:pPr>
            <a:endParaRPr lang="en-ZA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Freeform 15">
            <a:extLst>
              <a:ext uri="{FF2B5EF4-FFF2-40B4-BE49-F238E27FC236}">
                <a16:creationId xmlns:a16="http://schemas.microsoft.com/office/drawing/2014/main" id="{601D77F0-682C-363F-5B6D-9A49561C8CED}"/>
              </a:ext>
            </a:extLst>
          </p:cNvPr>
          <p:cNvSpPr>
            <a:spLocks noEditPoints="1"/>
          </p:cNvSpPr>
          <p:nvPr/>
        </p:nvSpPr>
        <p:spPr bwMode="auto">
          <a:xfrm>
            <a:off x="2175909" y="2570232"/>
            <a:ext cx="2029139" cy="1940834"/>
          </a:xfrm>
          <a:custGeom>
            <a:avLst/>
            <a:gdLst>
              <a:gd name="T0" fmla="*/ 819 w 819"/>
              <a:gd name="T1" fmla="*/ 409 h 817"/>
              <a:gd name="T2" fmla="*/ 754 w 819"/>
              <a:gd name="T3" fmla="*/ 340 h 817"/>
              <a:gd name="T4" fmla="*/ 791 w 819"/>
              <a:gd name="T5" fmla="*/ 260 h 817"/>
              <a:gd name="T6" fmla="*/ 705 w 819"/>
              <a:gd name="T7" fmla="*/ 220 h 817"/>
              <a:gd name="T8" fmla="*/ 710 w 819"/>
              <a:gd name="T9" fmla="*/ 132 h 817"/>
              <a:gd name="T10" fmla="*/ 616 w 819"/>
              <a:gd name="T11" fmla="*/ 125 h 817"/>
              <a:gd name="T12" fmla="*/ 588 w 819"/>
              <a:gd name="T13" fmla="*/ 41 h 817"/>
              <a:gd name="T14" fmla="*/ 498 w 819"/>
              <a:gd name="T15" fmla="*/ 69 h 817"/>
              <a:gd name="T16" fmla="*/ 440 w 819"/>
              <a:gd name="T17" fmla="*/ 1 h 817"/>
              <a:gd name="T18" fmla="*/ 378 w 819"/>
              <a:gd name="T19" fmla="*/ 1 h 817"/>
              <a:gd name="T20" fmla="*/ 320 w 819"/>
              <a:gd name="T21" fmla="*/ 69 h 817"/>
              <a:gd name="T22" fmla="*/ 231 w 819"/>
              <a:gd name="T23" fmla="*/ 41 h 817"/>
              <a:gd name="T24" fmla="*/ 202 w 819"/>
              <a:gd name="T25" fmla="*/ 125 h 817"/>
              <a:gd name="T26" fmla="*/ 109 w 819"/>
              <a:gd name="T27" fmla="*/ 132 h 817"/>
              <a:gd name="T28" fmla="*/ 113 w 819"/>
              <a:gd name="T29" fmla="*/ 220 h 817"/>
              <a:gd name="T30" fmla="*/ 28 w 819"/>
              <a:gd name="T31" fmla="*/ 260 h 817"/>
              <a:gd name="T32" fmla="*/ 65 w 819"/>
              <a:gd name="T33" fmla="*/ 340 h 817"/>
              <a:gd name="T34" fmla="*/ 0 w 819"/>
              <a:gd name="T35" fmla="*/ 409 h 817"/>
              <a:gd name="T36" fmla="*/ 63 w 819"/>
              <a:gd name="T37" fmla="*/ 469 h 817"/>
              <a:gd name="T38" fmla="*/ 27 w 819"/>
              <a:gd name="T39" fmla="*/ 557 h 817"/>
              <a:gd name="T40" fmla="*/ 107 w 819"/>
              <a:gd name="T41" fmla="*/ 589 h 817"/>
              <a:gd name="T42" fmla="*/ 106 w 819"/>
              <a:gd name="T43" fmla="*/ 685 h 817"/>
              <a:gd name="T44" fmla="*/ 191 w 819"/>
              <a:gd name="T45" fmla="*/ 685 h 817"/>
              <a:gd name="T46" fmla="*/ 225 w 819"/>
              <a:gd name="T47" fmla="*/ 775 h 817"/>
              <a:gd name="T48" fmla="*/ 303 w 819"/>
              <a:gd name="T49" fmla="*/ 745 h 817"/>
              <a:gd name="T50" fmla="*/ 368 w 819"/>
              <a:gd name="T51" fmla="*/ 817 h 817"/>
              <a:gd name="T52" fmla="*/ 409 w 819"/>
              <a:gd name="T53" fmla="*/ 761 h 817"/>
              <a:gd name="T54" fmla="*/ 451 w 819"/>
              <a:gd name="T55" fmla="*/ 817 h 817"/>
              <a:gd name="T56" fmla="*/ 515 w 819"/>
              <a:gd name="T57" fmla="*/ 745 h 817"/>
              <a:gd name="T58" fmla="*/ 594 w 819"/>
              <a:gd name="T59" fmla="*/ 775 h 817"/>
              <a:gd name="T60" fmla="*/ 628 w 819"/>
              <a:gd name="T61" fmla="*/ 685 h 817"/>
              <a:gd name="T62" fmla="*/ 713 w 819"/>
              <a:gd name="T63" fmla="*/ 685 h 817"/>
              <a:gd name="T64" fmla="*/ 712 w 819"/>
              <a:gd name="T65" fmla="*/ 589 h 817"/>
              <a:gd name="T66" fmla="*/ 792 w 819"/>
              <a:gd name="T67" fmla="*/ 557 h 817"/>
              <a:gd name="T68" fmla="*/ 756 w 819"/>
              <a:gd name="T69" fmla="*/ 469 h 817"/>
              <a:gd name="T70" fmla="*/ 409 w 819"/>
              <a:gd name="T71" fmla="*/ 695 h 817"/>
              <a:gd name="T72" fmla="*/ 409 w 819"/>
              <a:gd name="T73" fmla="*/ 123 h 817"/>
              <a:gd name="T74" fmla="*/ 409 w 819"/>
              <a:gd name="T75" fmla="*/ 695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9" h="817">
                <a:moveTo>
                  <a:pt x="761" y="425"/>
                </a:moveTo>
                <a:cubicBezTo>
                  <a:pt x="819" y="409"/>
                  <a:pt x="819" y="409"/>
                  <a:pt x="819" y="409"/>
                </a:cubicBezTo>
                <a:cubicBezTo>
                  <a:pt x="819" y="387"/>
                  <a:pt x="817" y="366"/>
                  <a:pt x="814" y="345"/>
                </a:cubicBezTo>
                <a:cubicBezTo>
                  <a:pt x="754" y="340"/>
                  <a:pt x="754" y="340"/>
                  <a:pt x="754" y="340"/>
                </a:cubicBezTo>
                <a:cubicBezTo>
                  <a:pt x="751" y="325"/>
                  <a:pt x="747" y="310"/>
                  <a:pt x="742" y="296"/>
                </a:cubicBezTo>
                <a:cubicBezTo>
                  <a:pt x="791" y="260"/>
                  <a:pt x="791" y="260"/>
                  <a:pt x="791" y="260"/>
                </a:cubicBezTo>
                <a:cubicBezTo>
                  <a:pt x="783" y="240"/>
                  <a:pt x="774" y="221"/>
                  <a:pt x="763" y="203"/>
                </a:cubicBezTo>
                <a:cubicBezTo>
                  <a:pt x="705" y="220"/>
                  <a:pt x="705" y="220"/>
                  <a:pt x="705" y="220"/>
                </a:cubicBezTo>
                <a:cubicBezTo>
                  <a:pt x="697" y="207"/>
                  <a:pt x="688" y="194"/>
                  <a:pt x="678" y="183"/>
                </a:cubicBezTo>
                <a:cubicBezTo>
                  <a:pt x="710" y="132"/>
                  <a:pt x="710" y="132"/>
                  <a:pt x="710" y="132"/>
                </a:cubicBezTo>
                <a:cubicBezTo>
                  <a:pt x="696" y="116"/>
                  <a:pt x="680" y="102"/>
                  <a:pt x="664" y="89"/>
                </a:cubicBezTo>
                <a:cubicBezTo>
                  <a:pt x="616" y="125"/>
                  <a:pt x="616" y="125"/>
                  <a:pt x="616" y="125"/>
                </a:cubicBezTo>
                <a:cubicBezTo>
                  <a:pt x="603" y="116"/>
                  <a:pt x="590" y="108"/>
                  <a:pt x="576" y="100"/>
                </a:cubicBezTo>
                <a:cubicBezTo>
                  <a:pt x="588" y="41"/>
                  <a:pt x="588" y="41"/>
                  <a:pt x="588" y="41"/>
                </a:cubicBezTo>
                <a:cubicBezTo>
                  <a:pt x="569" y="32"/>
                  <a:pt x="550" y="24"/>
                  <a:pt x="529" y="18"/>
                </a:cubicBezTo>
                <a:cubicBezTo>
                  <a:pt x="498" y="69"/>
                  <a:pt x="498" y="69"/>
                  <a:pt x="498" y="69"/>
                </a:cubicBezTo>
                <a:cubicBezTo>
                  <a:pt x="483" y="65"/>
                  <a:pt x="467" y="62"/>
                  <a:pt x="451" y="61"/>
                </a:cubicBezTo>
                <a:cubicBezTo>
                  <a:pt x="440" y="1"/>
                  <a:pt x="440" y="1"/>
                  <a:pt x="440" y="1"/>
                </a:cubicBezTo>
                <a:cubicBezTo>
                  <a:pt x="430" y="0"/>
                  <a:pt x="420" y="0"/>
                  <a:pt x="409" y="0"/>
                </a:cubicBezTo>
                <a:cubicBezTo>
                  <a:pt x="399" y="0"/>
                  <a:pt x="388" y="0"/>
                  <a:pt x="378" y="1"/>
                </a:cubicBezTo>
                <a:cubicBezTo>
                  <a:pt x="367" y="61"/>
                  <a:pt x="367" y="61"/>
                  <a:pt x="367" y="61"/>
                </a:cubicBezTo>
                <a:cubicBezTo>
                  <a:pt x="351" y="62"/>
                  <a:pt x="336" y="65"/>
                  <a:pt x="320" y="69"/>
                </a:cubicBezTo>
                <a:cubicBezTo>
                  <a:pt x="289" y="18"/>
                  <a:pt x="289" y="18"/>
                  <a:pt x="289" y="18"/>
                </a:cubicBezTo>
                <a:cubicBezTo>
                  <a:pt x="269" y="24"/>
                  <a:pt x="250" y="32"/>
                  <a:pt x="231" y="41"/>
                </a:cubicBezTo>
                <a:cubicBezTo>
                  <a:pt x="242" y="100"/>
                  <a:pt x="242" y="100"/>
                  <a:pt x="242" y="100"/>
                </a:cubicBezTo>
                <a:cubicBezTo>
                  <a:pt x="228" y="108"/>
                  <a:pt x="215" y="116"/>
                  <a:pt x="202" y="125"/>
                </a:cubicBezTo>
                <a:cubicBezTo>
                  <a:pt x="155" y="89"/>
                  <a:pt x="155" y="89"/>
                  <a:pt x="155" y="89"/>
                </a:cubicBezTo>
                <a:cubicBezTo>
                  <a:pt x="138" y="102"/>
                  <a:pt x="123" y="116"/>
                  <a:pt x="109" y="132"/>
                </a:cubicBezTo>
                <a:cubicBezTo>
                  <a:pt x="141" y="183"/>
                  <a:pt x="141" y="183"/>
                  <a:pt x="141" y="183"/>
                </a:cubicBezTo>
                <a:cubicBezTo>
                  <a:pt x="131" y="194"/>
                  <a:pt x="121" y="207"/>
                  <a:pt x="113" y="220"/>
                </a:cubicBezTo>
                <a:cubicBezTo>
                  <a:pt x="55" y="203"/>
                  <a:pt x="55" y="203"/>
                  <a:pt x="55" y="203"/>
                </a:cubicBezTo>
                <a:cubicBezTo>
                  <a:pt x="45" y="221"/>
                  <a:pt x="36" y="240"/>
                  <a:pt x="28" y="260"/>
                </a:cubicBezTo>
                <a:cubicBezTo>
                  <a:pt x="76" y="296"/>
                  <a:pt x="76" y="296"/>
                  <a:pt x="76" y="296"/>
                </a:cubicBezTo>
                <a:cubicBezTo>
                  <a:pt x="71" y="310"/>
                  <a:pt x="68" y="325"/>
                  <a:pt x="65" y="340"/>
                </a:cubicBezTo>
                <a:cubicBezTo>
                  <a:pt x="5" y="345"/>
                  <a:pt x="5" y="345"/>
                  <a:pt x="5" y="345"/>
                </a:cubicBezTo>
                <a:cubicBezTo>
                  <a:pt x="1" y="366"/>
                  <a:pt x="0" y="387"/>
                  <a:pt x="0" y="409"/>
                </a:cubicBezTo>
                <a:cubicBezTo>
                  <a:pt x="58" y="425"/>
                  <a:pt x="58" y="425"/>
                  <a:pt x="58" y="425"/>
                </a:cubicBezTo>
                <a:cubicBezTo>
                  <a:pt x="59" y="440"/>
                  <a:pt x="60" y="454"/>
                  <a:pt x="63" y="469"/>
                </a:cubicBezTo>
                <a:cubicBezTo>
                  <a:pt x="9" y="495"/>
                  <a:pt x="9" y="495"/>
                  <a:pt x="9" y="495"/>
                </a:cubicBezTo>
                <a:cubicBezTo>
                  <a:pt x="13" y="516"/>
                  <a:pt x="19" y="537"/>
                  <a:pt x="27" y="557"/>
                </a:cubicBezTo>
                <a:cubicBezTo>
                  <a:pt x="87" y="551"/>
                  <a:pt x="87" y="551"/>
                  <a:pt x="87" y="551"/>
                </a:cubicBezTo>
                <a:cubicBezTo>
                  <a:pt x="93" y="564"/>
                  <a:pt x="99" y="577"/>
                  <a:pt x="107" y="589"/>
                </a:cubicBezTo>
                <a:cubicBezTo>
                  <a:pt x="66" y="633"/>
                  <a:pt x="66" y="633"/>
                  <a:pt x="66" y="633"/>
                </a:cubicBezTo>
                <a:cubicBezTo>
                  <a:pt x="78" y="651"/>
                  <a:pt x="91" y="669"/>
                  <a:pt x="106" y="685"/>
                </a:cubicBezTo>
                <a:cubicBezTo>
                  <a:pt x="160" y="658"/>
                  <a:pt x="160" y="658"/>
                  <a:pt x="160" y="658"/>
                </a:cubicBezTo>
                <a:cubicBezTo>
                  <a:pt x="169" y="667"/>
                  <a:pt x="180" y="677"/>
                  <a:pt x="191" y="685"/>
                </a:cubicBezTo>
                <a:cubicBezTo>
                  <a:pt x="169" y="741"/>
                  <a:pt x="169" y="741"/>
                  <a:pt x="169" y="741"/>
                </a:cubicBezTo>
                <a:cubicBezTo>
                  <a:pt x="186" y="754"/>
                  <a:pt x="205" y="765"/>
                  <a:pt x="225" y="775"/>
                </a:cubicBezTo>
                <a:cubicBezTo>
                  <a:pt x="265" y="730"/>
                  <a:pt x="265" y="730"/>
                  <a:pt x="265" y="730"/>
                </a:cubicBezTo>
                <a:cubicBezTo>
                  <a:pt x="277" y="736"/>
                  <a:pt x="290" y="741"/>
                  <a:pt x="303" y="745"/>
                </a:cubicBezTo>
                <a:cubicBezTo>
                  <a:pt x="303" y="805"/>
                  <a:pt x="303" y="805"/>
                  <a:pt x="303" y="805"/>
                </a:cubicBezTo>
                <a:cubicBezTo>
                  <a:pt x="324" y="811"/>
                  <a:pt x="345" y="815"/>
                  <a:pt x="368" y="817"/>
                </a:cubicBezTo>
                <a:cubicBezTo>
                  <a:pt x="389" y="761"/>
                  <a:pt x="389" y="761"/>
                  <a:pt x="389" y="761"/>
                </a:cubicBezTo>
                <a:cubicBezTo>
                  <a:pt x="396" y="761"/>
                  <a:pt x="402" y="761"/>
                  <a:pt x="409" y="761"/>
                </a:cubicBezTo>
                <a:cubicBezTo>
                  <a:pt x="416" y="761"/>
                  <a:pt x="423" y="761"/>
                  <a:pt x="429" y="761"/>
                </a:cubicBezTo>
                <a:cubicBezTo>
                  <a:pt x="451" y="817"/>
                  <a:pt x="451" y="817"/>
                  <a:pt x="451" y="817"/>
                </a:cubicBezTo>
                <a:cubicBezTo>
                  <a:pt x="473" y="815"/>
                  <a:pt x="495" y="811"/>
                  <a:pt x="516" y="805"/>
                </a:cubicBezTo>
                <a:cubicBezTo>
                  <a:pt x="515" y="745"/>
                  <a:pt x="515" y="745"/>
                  <a:pt x="515" y="745"/>
                </a:cubicBezTo>
                <a:cubicBezTo>
                  <a:pt x="528" y="741"/>
                  <a:pt x="541" y="736"/>
                  <a:pt x="554" y="730"/>
                </a:cubicBezTo>
                <a:cubicBezTo>
                  <a:pt x="594" y="775"/>
                  <a:pt x="594" y="775"/>
                  <a:pt x="594" y="775"/>
                </a:cubicBezTo>
                <a:cubicBezTo>
                  <a:pt x="614" y="765"/>
                  <a:pt x="632" y="754"/>
                  <a:pt x="650" y="741"/>
                </a:cubicBezTo>
                <a:cubicBezTo>
                  <a:pt x="628" y="685"/>
                  <a:pt x="628" y="685"/>
                  <a:pt x="628" y="685"/>
                </a:cubicBezTo>
                <a:cubicBezTo>
                  <a:pt x="639" y="677"/>
                  <a:pt x="649" y="667"/>
                  <a:pt x="659" y="658"/>
                </a:cubicBezTo>
                <a:cubicBezTo>
                  <a:pt x="713" y="685"/>
                  <a:pt x="713" y="685"/>
                  <a:pt x="713" y="685"/>
                </a:cubicBezTo>
                <a:cubicBezTo>
                  <a:pt x="727" y="669"/>
                  <a:pt x="741" y="651"/>
                  <a:pt x="753" y="633"/>
                </a:cubicBezTo>
                <a:cubicBezTo>
                  <a:pt x="712" y="589"/>
                  <a:pt x="712" y="589"/>
                  <a:pt x="712" y="589"/>
                </a:cubicBezTo>
                <a:cubicBezTo>
                  <a:pt x="719" y="577"/>
                  <a:pt x="726" y="564"/>
                  <a:pt x="731" y="551"/>
                </a:cubicBezTo>
                <a:cubicBezTo>
                  <a:pt x="792" y="557"/>
                  <a:pt x="792" y="557"/>
                  <a:pt x="792" y="557"/>
                </a:cubicBezTo>
                <a:cubicBezTo>
                  <a:pt x="799" y="537"/>
                  <a:pt x="805" y="516"/>
                  <a:pt x="810" y="495"/>
                </a:cubicBezTo>
                <a:cubicBezTo>
                  <a:pt x="756" y="469"/>
                  <a:pt x="756" y="469"/>
                  <a:pt x="756" y="469"/>
                </a:cubicBezTo>
                <a:cubicBezTo>
                  <a:pt x="758" y="454"/>
                  <a:pt x="760" y="440"/>
                  <a:pt x="761" y="425"/>
                </a:cubicBezTo>
                <a:close/>
                <a:moveTo>
                  <a:pt x="409" y="695"/>
                </a:moveTo>
                <a:cubicBezTo>
                  <a:pt x="251" y="695"/>
                  <a:pt x="123" y="567"/>
                  <a:pt x="123" y="409"/>
                </a:cubicBezTo>
                <a:cubicBezTo>
                  <a:pt x="123" y="251"/>
                  <a:pt x="251" y="123"/>
                  <a:pt x="409" y="123"/>
                </a:cubicBezTo>
                <a:cubicBezTo>
                  <a:pt x="567" y="123"/>
                  <a:pt x="695" y="251"/>
                  <a:pt x="695" y="409"/>
                </a:cubicBezTo>
                <a:cubicBezTo>
                  <a:pt x="695" y="567"/>
                  <a:pt x="567" y="695"/>
                  <a:pt x="409" y="6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pPr defTabSz="342900"/>
            <a:endParaRPr lang="en-US" sz="1013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4" name="Freeform 15">
            <a:extLst>
              <a:ext uri="{FF2B5EF4-FFF2-40B4-BE49-F238E27FC236}">
                <a16:creationId xmlns:a16="http://schemas.microsoft.com/office/drawing/2014/main" id="{248B8A5F-5733-D33C-C0CA-41BA252E6030}"/>
              </a:ext>
            </a:extLst>
          </p:cNvPr>
          <p:cNvSpPr>
            <a:spLocks noEditPoints="1"/>
          </p:cNvSpPr>
          <p:nvPr/>
        </p:nvSpPr>
        <p:spPr bwMode="auto">
          <a:xfrm>
            <a:off x="3856660" y="3429001"/>
            <a:ext cx="1663277" cy="1764371"/>
          </a:xfrm>
          <a:custGeom>
            <a:avLst/>
            <a:gdLst>
              <a:gd name="T0" fmla="*/ 819 w 819"/>
              <a:gd name="T1" fmla="*/ 409 h 817"/>
              <a:gd name="T2" fmla="*/ 754 w 819"/>
              <a:gd name="T3" fmla="*/ 340 h 817"/>
              <a:gd name="T4" fmla="*/ 791 w 819"/>
              <a:gd name="T5" fmla="*/ 260 h 817"/>
              <a:gd name="T6" fmla="*/ 705 w 819"/>
              <a:gd name="T7" fmla="*/ 220 h 817"/>
              <a:gd name="T8" fmla="*/ 710 w 819"/>
              <a:gd name="T9" fmla="*/ 132 h 817"/>
              <a:gd name="T10" fmla="*/ 616 w 819"/>
              <a:gd name="T11" fmla="*/ 125 h 817"/>
              <a:gd name="T12" fmla="*/ 588 w 819"/>
              <a:gd name="T13" fmla="*/ 41 h 817"/>
              <a:gd name="T14" fmla="*/ 498 w 819"/>
              <a:gd name="T15" fmla="*/ 69 h 817"/>
              <a:gd name="T16" fmla="*/ 440 w 819"/>
              <a:gd name="T17" fmla="*/ 1 h 817"/>
              <a:gd name="T18" fmla="*/ 378 w 819"/>
              <a:gd name="T19" fmla="*/ 1 h 817"/>
              <a:gd name="T20" fmla="*/ 320 w 819"/>
              <a:gd name="T21" fmla="*/ 69 h 817"/>
              <a:gd name="T22" fmla="*/ 231 w 819"/>
              <a:gd name="T23" fmla="*/ 41 h 817"/>
              <a:gd name="T24" fmla="*/ 202 w 819"/>
              <a:gd name="T25" fmla="*/ 125 h 817"/>
              <a:gd name="T26" fmla="*/ 109 w 819"/>
              <a:gd name="T27" fmla="*/ 132 h 817"/>
              <a:gd name="T28" fmla="*/ 113 w 819"/>
              <a:gd name="T29" fmla="*/ 220 h 817"/>
              <a:gd name="T30" fmla="*/ 28 w 819"/>
              <a:gd name="T31" fmla="*/ 260 h 817"/>
              <a:gd name="T32" fmla="*/ 65 w 819"/>
              <a:gd name="T33" fmla="*/ 340 h 817"/>
              <a:gd name="T34" fmla="*/ 0 w 819"/>
              <a:gd name="T35" fmla="*/ 409 h 817"/>
              <a:gd name="T36" fmla="*/ 63 w 819"/>
              <a:gd name="T37" fmla="*/ 469 h 817"/>
              <a:gd name="T38" fmla="*/ 27 w 819"/>
              <a:gd name="T39" fmla="*/ 557 h 817"/>
              <a:gd name="T40" fmla="*/ 107 w 819"/>
              <a:gd name="T41" fmla="*/ 589 h 817"/>
              <a:gd name="T42" fmla="*/ 106 w 819"/>
              <a:gd name="T43" fmla="*/ 685 h 817"/>
              <a:gd name="T44" fmla="*/ 191 w 819"/>
              <a:gd name="T45" fmla="*/ 685 h 817"/>
              <a:gd name="T46" fmla="*/ 225 w 819"/>
              <a:gd name="T47" fmla="*/ 775 h 817"/>
              <a:gd name="T48" fmla="*/ 303 w 819"/>
              <a:gd name="T49" fmla="*/ 745 h 817"/>
              <a:gd name="T50" fmla="*/ 368 w 819"/>
              <a:gd name="T51" fmla="*/ 817 h 817"/>
              <a:gd name="T52" fmla="*/ 409 w 819"/>
              <a:gd name="T53" fmla="*/ 761 h 817"/>
              <a:gd name="T54" fmla="*/ 451 w 819"/>
              <a:gd name="T55" fmla="*/ 817 h 817"/>
              <a:gd name="T56" fmla="*/ 515 w 819"/>
              <a:gd name="T57" fmla="*/ 745 h 817"/>
              <a:gd name="T58" fmla="*/ 594 w 819"/>
              <a:gd name="T59" fmla="*/ 775 h 817"/>
              <a:gd name="T60" fmla="*/ 628 w 819"/>
              <a:gd name="T61" fmla="*/ 685 h 817"/>
              <a:gd name="T62" fmla="*/ 713 w 819"/>
              <a:gd name="T63" fmla="*/ 685 h 817"/>
              <a:gd name="T64" fmla="*/ 712 w 819"/>
              <a:gd name="T65" fmla="*/ 589 h 817"/>
              <a:gd name="T66" fmla="*/ 792 w 819"/>
              <a:gd name="T67" fmla="*/ 557 h 817"/>
              <a:gd name="T68" fmla="*/ 756 w 819"/>
              <a:gd name="T69" fmla="*/ 469 h 817"/>
              <a:gd name="T70" fmla="*/ 409 w 819"/>
              <a:gd name="T71" fmla="*/ 695 h 817"/>
              <a:gd name="T72" fmla="*/ 409 w 819"/>
              <a:gd name="T73" fmla="*/ 123 h 817"/>
              <a:gd name="T74" fmla="*/ 409 w 819"/>
              <a:gd name="T75" fmla="*/ 695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9" h="817">
                <a:moveTo>
                  <a:pt x="761" y="425"/>
                </a:moveTo>
                <a:cubicBezTo>
                  <a:pt x="819" y="409"/>
                  <a:pt x="819" y="409"/>
                  <a:pt x="819" y="409"/>
                </a:cubicBezTo>
                <a:cubicBezTo>
                  <a:pt x="819" y="387"/>
                  <a:pt x="817" y="366"/>
                  <a:pt x="814" y="345"/>
                </a:cubicBezTo>
                <a:cubicBezTo>
                  <a:pt x="754" y="340"/>
                  <a:pt x="754" y="340"/>
                  <a:pt x="754" y="340"/>
                </a:cubicBezTo>
                <a:cubicBezTo>
                  <a:pt x="751" y="325"/>
                  <a:pt x="747" y="310"/>
                  <a:pt x="742" y="296"/>
                </a:cubicBezTo>
                <a:cubicBezTo>
                  <a:pt x="791" y="260"/>
                  <a:pt x="791" y="260"/>
                  <a:pt x="791" y="260"/>
                </a:cubicBezTo>
                <a:cubicBezTo>
                  <a:pt x="783" y="240"/>
                  <a:pt x="774" y="221"/>
                  <a:pt x="763" y="203"/>
                </a:cubicBezTo>
                <a:cubicBezTo>
                  <a:pt x="705" y="220"/>
                  <a:pt x="705" y="220"/>
                  <a:pt x="705" y="220"/>
                </a:cubicBezTo>
                <a:cubicBezTo>
                  <a:pt x="697" y="207"/>
                  <a:pt x="688" y="194"/>
                  <a:pt x="678" y="183"/>
                </a:cubicBezTo>
                <a:cubicBezTo>
                  <a:pt x="710" y="132"/>
                  <a:pt x="710" y="132"/>
                  <a:pt x="710" y="132"/>
                </a:cubicBezTo>
                <a:cubicBezTo>
                  <a:pt x="696" y="116"/>
                  <a:pt x="680" y="102"/>
                  <a:pt x="664" y="89"/>
                </a:cubicBezTo>
                <a:cubicBezTo>
                  <a:pt x="616" y="125"/>
                  <a:pt x="616" y="125"/>
                  <a:pt x="616" y="125"/>
                </a:cubicBezTo>
                <a:cubicBezTo>
                  <a:pt x="603" y="116"/>
                  <a:pt x="590" y="108"/>
                  <a:pt x="576" y="100"/>
                </a:cubicBezTo>
                <a:cubicBezTo>
                  <a:pt x="588" y="41"/>
                  <a:pt x="588" y="41"/>
                  <a:pt x="588" y="41"/>
                </a:cubicBezTo>
                <a:cubicBezTo>
                  <a:pt x="569" y="32"/>
                  <a:pt x="550" y="24"/>
                  <a:pt x="529" y="18"/>
                </a:cubicBezTo>
                <a:cubicBezTo>
                  <a:pt x="498" y="69"/>
                  <a:pt x="498" y="69"/>
                  <a:pt x="498" y="69"/>
                </a:cubicBezTo>
                <a:cubicBezTo>
                  <a:pt x="483" y="65"/>
                  <a:pt x="467" y="62"/>
                  <a:pt x="451" y="61"/>
                </a:cubicBezTo>
                <a:cubicBezTo>
                  <a:pt x="440" y="1"/>
                  <a:pt x="440" y="1"/>
                  <a:pt x="440" y="1"/>
                </a:cubicBezTo>
                <a:cubicBezTo>
                  <a:pt x="430" y="0"/>
                  <a:pt x="420" y="0"/>
                  <a:pt x="409" y="0"/>
                </a:cubicBezTo>
                <a:cubicBezTo>
                  <a:pt x="399" y="0"/>
                  <a:pt x="388" y="0"/>
                  <a:pt x="378" y="1"/>
                </a:cubicBezTo>
                <a:cubicBezTo>
                  <a:pt x="367" y="61"/>
                  <a:pt x="367" y="61"/>
                  <a:pt x="367" y="61"/>
                </a:cubicBezTo>
                <a:cubicBezTo>
                  <a:pt x="351" y="62"/>
                  <a:pt x="336" y="65"/>
                  <a:pt x="320" y="69"/>
                </a:cubicBezTo>
                <a:cubicBezTo>
                  <a:pt x="289" y="18"/>
                  <a:pt x="289" y="18"/>
                  <a:pt x="289" y="18"/>
                </a:cubicBezTo>
                <a:cubicBezTo>
                  <a:pt x="269" y="24"/>
                  <a:pt x="250" y="32"/>
                  <a:pt x="231" y="41"/>
                </a:cubicBezTo>
                <a:cubicBezTo>
                  <a:pt x="242" y="100"/>
                  <a:pt x="242" y="100"/>
                  <a:pt x="242" y="100"/>
                </a:cubicBezTo>
                <a:cubicBezTo>
                  <a:pt x="228" y="108"/>
                  <a:pt x="215" y="116"/>
                  <a:pt x="202" y="125"/>
                </a:cubicBezTo>
                <a:cubicBezTo>
                  <a:pt x="155" y="89"/>
                  <a:pt x="155" y="89"/>
                  <a:pt x="155" y="89"/>
                </a:cubicBezTo>
                <a:cubicBezTo>
                  <a:pt x="138" y="102"/>
                  <a:pt x="123" y="116"/>
                  <a:pt x="109" y="132"/>
                </a:cubicBezTo>
                <a:cubicBezTo>
                  <a:pt x="141" y="183"/>
                  <a:pt x="141" y="183"/>
                  <a:pt x="141" y="183"/>
                </a:cubicBezTo>
                <a:cubicBezTo>
                  <a:pt x="131" y="194"/>
                  <a:pt x="121" y="207"/>
                  <a:pt x="113" y="220"/>
                </a:cubicBezTo>
                <a:cubicBezTo>
                  <a:pt x="55" y="203"/>
                  <a:pt x="55" y="203"/>
                  <a:pt x="55" y="203"/>
                </a:cubicBezTo>
                <a:cubicBezTo>
                  <a:pt x="45" y="221"/>
                  <a:pt x="36" y="240"/>
                  <a:pt x="28" y="260"/>
                </a:cubicBezTo>
                <a:cubicBezTo>
                  <a:pt x="76" y="296"/>
                  <a:pt x="76" y="296"/>
                  <a:pt x="76" y="296"/>
                </a:cubicBezTo>
                <a:cubicBezTo>
                  <a:pt x="71" y="310"/>
                  <a:pt x="68" y="325"/>
                  <a:pt x="65" y="340"/>
                </a:cubicBezTo>
                <a:cubicBezTo>
                  <a:pt x="5" y="345"/>
                  <a:pt x="5" y="345"/>
                  <a:pt x="5" y="345"/>
                </a:cubicBezTo>
                <a:cubicBezTo>
                  <a:pt x="1" y="366"/>
                  <a:pt x="0" y="387"/>
                  <a:pt x="0" y="409"/>
                </a:cubicBezTo>
                <a:cubicBezTo>
                  <a:pt x="58" y="425"/>
                  <a:pt x="58" y="425"/>
                  <a:pt x="58" y="425"/>
                </a:cubicBezTo>
                <a:cubicBezTo>
                  <a:pt x="59" y="440"/>
                  <a:pt x="60" y="454"/>
                  <a:pt x="63" y="469"/>
                </a:cubicBezTo>
                <a:cubicBezTo>
                  <a:pt x="9" y="495"/>
                  <a:pt x="9" y="495"/>
                  <a:pt x="9" y="495"/>
                </a:cubicBezTo>
                <a:cubicBezTo>
                  <a:pt x="13" y="516"/>
                  <a:pt x="19" y="537"/>
                  <a:pt x="27" y="557"/>
                </a:cubicBezTo>
                <a:cubicBezTo>
                  <a:pt x="87" y="551"/>
                  <a:pt x="87" y="551"/>
                  <a:pt x="87" y="551"/>
                </a:cubicBezTo>
                <a:cubicBezTo>
                  <a:pt x="93" y="564"/>
                  <a:pt x="99" y="577"/>
                  <a:pt x="107" y="589"/>
                </a:cubicBezTo>
                <a:cubicBezTo>
                  <a:pt x="66" y="633"/>
                  <a:pt x="66" y="633"/>
                  <a:pt x="66" y="633"/>
                </a:cubicBezTo>
                <a:cubicBezTo>
                  <a:pt x="78" y="651"/>
                  <a:pt x="91" y="669"/>
                  <a:pt x="106" y="685"/>
                </a:cubicBezTo>
                <a:cubicBezTo>
                  <a:pt x="160" y="658"/>
                  <a:pt x="160" y="658"/>
                  <a:pt x="160" y="658"/>
                </a:cubicBezTo>
                <a:cubicBezTo>
                  <a:pt x="169" y="667"/>
                  <a:pt x="180" y="677"/>
                  <a:pt x="191" y="685"/>
                </a:cubicBezTo>
                <a:cubicBezTo>
                  <a:pt x="169" y="741"/>
                  <a:pt x="169" y="741"/>
                  <a:pt x="169" y="741"/>
                </a:cubicBezTo>
                <a:cubicBezTo>
                  <a:pt x="186" y="754"/>
                  <a:pt x="205" y="765"/>
                  <a:pt x="225" y="775"/>
                </a:cubicBezTo>
                <a:cubicBezTo>
                  <a:pt x="265" y="730"/>
                  <a:pt x="265" y="730"/>
                  <a:pt x="265" y="730"/>
                </a:cubicBezTo>
                <a:cubicBezTo>
                  <a:pt x="277" y="736"/>
                  <a:pt x="290" y="741"/>
                  <a:pt x="303" y="745"/>
                </a:cubicBezTo>
                <a:cubicBezTo>
                  <a:pt x="303" y="805"/>
                  <a:pt x="303" y="805"/>
                  <a:pt x="303" y="805"/>
                </a:cubicBezTo>
                <a:cubicBezTo>
                  <a:pt x="324" y="811"/>
                  <a:pt x="345" y="815"/>
                  <a:pt x="368" y="817"/>
                </a:cubicBezTo>
                <a:cubicBezTo>
                  <a:pt x="389" y="761"/>
                  <a:pt x="389" y="761"/>
                  <a:pt x="389" y="761"/>
                </a:cubicBezTo>
                <a:cubicBezTo>
                  <a:pt x="396" y="761"/>
                  <a:pt x="402" y="761"/>
                  <a:pt x="409" y="761"/>
                </a:cubicBezTo>
                <a:cubicBezTo>
                  <a:pt x="416" y="761"/>
                  <a:pt x="423" y="761"/>
                  <a:pt x="429" y="761"/>
                </a:cubicBezTo>
                <a:cubicBezTo>
                  <a:pt x="451" y="817"/>
                  <a:pt x="451" y="817"/>
                  <a:pt x="451" y="817"/>
                </a:cubicBezTo>
                <a:cubicBezTo>
                  <a:pt x="473" y="815"/>
                  <a:pt x="495" y="811"/>
                  <a:pt x="516" y="805"/>
                </a:cubicBezTo>
                <a:cubicBezTo>
                  <a:pt x="515" y="745"/>
                  <a:pt x="515" y="745"/>
                  <a:pt x="515" y="745"/>
                </a:cubicBezTo>
                <a:cubicBezTo>
                  <a:pt x="528" y="741"/>
                  <a:pt x="541" y="736"/>
                  <a:pt x="554" y="730"/>
                </a:cubicBezTo>
                <a:cubicBezTo>
                  <a:pt x="594" y="775"/>
                  <a:pt x="594" y="775"/>
                  <a:pt x="594" y="775"/>
                </a:cubicBezTo>
                <a:cubicBezTo>
                  <a:pt x="614" y="765"/>
                  <a:pt x="632" y="754"/>
                  <a:pt x="650" y="741"/>
                </a:cubicBezTo>
                <a:cubicBezTo>
                  <a:pt x="628" y="685"/>
                  <a:pt x="628" y="685"/>
                  <a:pt x="628" y="685"/>
                </a:cubicBezTo>
                <a:cubicBezTo>
                  <a:pt x="639" y="677"/>
                  <a:pt x="649" y="667"/>
                  <a:pt x="659" y="658"/>
                </a:cubicBezTo>
                <a:cubicBezTo>
                  <a:pt x="713" y="685"/>
                  <a:pt x="713" y="685"/>
                  <a:pt x="713" y="685"/>
                </a:cubicBezTo>
                <a:cubicBezTo>
                  <a:pt x="727" y="669"/>
                  <a:pt x="741" y="651"/>
                  <a:pt x="753" y="633"/>
                </a:cubicBezTo>
                <a:cubicBezTo>
                  <a:pt x="712" y="589"/>
                  <a:pt x="712" y="589"/>
                  <a:pt x="712" y="589"/>
                </a:cubicBezTo>
                <a:cubicBezTo>
                  <a:pt x="719" y="577"/>
                  <a:pt x="726" y="564"/>
                  <a:pt x="731" y="551"/>
                </a:cubicBezTo>
                <a:cubicBezTo>
                  <a:pt x="792" y="557"/>
                  <a:pt x="792" y="557"/>
                  <a:pt x="792" y="557"/>
                </a:cubicBezTo>
                <a:cubicBezTo>
                  <a:pt x="799" y="537"/>
                  <a:pt x="805" y="516"/>
                  <a:pt x="810" y="495"/>
                </a:cubicBezTo>
                <a:cubicBezTo>
                  <a:pt x="756" y="469"/>
                  <a:pt x="756" y="469"/>
                  <a:pt x="756" y="469"/>
                </a:cubicBezTo>
                <a:cubicBezTo>
                  <a:pt x="758" y="454"/>
                  <a:pt x="760" y="440"/>
                  <a:pt x="761" y="425"/>
                </a:cubicBezTo>
                <a:close/>
                <a:moveTo>
                  <a:pt x="409" y="695"/>
                </a:moveTo>
                <a:cubicBezTo>
                  <a:pt x="251" y="695"/>
                  <a:pt x="123" y="567"/>
                  <a:pt x="123" y="409"/>
                </a:cubicBezTo>
                <a:cubicBezTo>
                  <a:pt x="123" y="251"/>
                  <a:pt x="251" y="123"/>
                  <a:pt x="409" y="123"/>
                </a:cubicBezTo>
                <a:cubicBezTo>
                  <a:pt x="567" y="123"/>
                  <a:pt x="695" y="251"/>
                  <a:pt x="695" y="409"/>
                </a:cubicBezTo>
                <a:cubicBezTo>
                  <a:pt x="695" y="567"/>
                  <a:pt x="567" y="695"/>
                  <a:pt x="409" y="6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pPr defTabSz="342900"/>
            <a:endParaRPr lang="en-US" sz="1013" dirty="0">
              <a:solidFill>
                <a:prstClr val="black"/>
              </a:solidFill>
              <a:latin typeface="Arial" panose="020B060402020202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25379C-3C6D-34A1-0E64-87CBC2FEA7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279" r="32363"/>
          <a:stretch/>
        </p:blipFill>
        <p:spPr>
          <a:xfrm>
            <a:off x="7986954" y="1448232"/>
            <a:ext cx="2301072" cy="2327131"/>
          </a:xfrm>
          <a:custGeom>
            <a:avLst/>
            <a:gdLst/>
            <a:ahLst/>
            <a:cxnLst/>
            <a:rect l="l" t="t" r="r" b="b"/>
            <a:pathLst>
              <a:path w="4374417" h="6858000">
                <a:moveTo>
                  <a:pt x="22719" y="0"/>
                </a:moveTo>
                <a:lnTo>
                  <a:pt x="4374417" y="0"/>
                </a:lnTo>
                <a:lnTo>
                  <a:pt x="4374417" y="6858000"/>
                </a:lnTo>
                <a:lnTo>
                  <a:pt x="0" y="6858000"/>
                </a:lnTo>
                <a:lnTo>
                  <a:pt x="6670" y="6845555"/>
                </a:lnTo>
                <a:cubicBezTo>
                  <a:pt x="495881" y="5886487"/>
                  <a:pt x="785588" y="4695963"/>
                  <a:pt x="785588" y="3406233"/>
                </a:cubicBezTo>
                <a:cubicBezTo>
                  <a:pt x="785588" y="2215714"/>
                  <a:pt x="538737" y="1109724"/>
                  <a:pt x="115983" y="192283"/>
                </a:cubicBezTo>
                <a:close/>
              </a:path>
            </a:pathLst>
          </a:custGeom>
        </p:spPr>
      </p:pic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D966C251-431F-C36A-9CFC-08C5187F6C2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290" b="1"/>
          <a:stretch/>
        </p:blipFill>
        <p:spPr>
          <a:xfrm>
            <a:off x="7852662" y="3870869"/>
            <a:ext cx="2707388" cy="1764371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sp>
        <p:nvSpPr>
          <p:cNvPr id="7" name="Freeform 15">
            <a:extLst>
              <a:ext uri="{FF2B5EF4-FFF2-40B4-BE49-F238E27FC236}">
                <a16:creationId xmlns:a16="http://schemas.microsoft.com/office/drawing/2014/main" id="{846F52A9-8BFE-10FE-4C55-DCB7491F2033}"/>
              </a:ext>
            </a:extLst>
          </p:cNvPr>
          <p:cNvSpPr>
            <a:spLocks noEditPoints="1"/>
          </p:cNvSpPr>
          <p:nvPr/>
        </p:nvSpPr>
        <p:spPr bwMode="auto">
          <a:xfrm>
            <a:off x="5350810" y="2519514"/>
            <a:ext cx="2501852" cy="2511123"/>
          </a:xfrm>
          <a:custGeom>
            <a:avLst/>
            <a:gdLst>
              <a:gd name="T0" fmla="*/ 819 w 819"/>
              <a:gd name="T1" fmla="*/ 409 h 817"/>
              <a:gd name="T2" fmla="*/ 754 w 819"/>
              <a:gd name="T3" fmla="*/ 340 h 817"/>
              <a:gd name="T4" fmla="*/ 791 w 819"/>
              <a:gd name="T5" fmla="*/ 260 h 817"/>
              <a:gd name="T6" fmla="*/ 705 w 819"/>
              <a:gd name="T7" fmla="*/ 220 h 817"/>
              <a:gd name="T8" fmla="*/ 710 w 819"/>
              <a:gd name="T9" fmla="*/ 132 h 817"/>
              <a:gd name="T10" fmla="*/ 616 w 819"/>
              <a:gd name="T11" fmla="*/ 125 h 817"/>
              <a:gd name="T12" fmla="*/ 588 w 819"/>
              <a:gd name="T13" fmla="*/ 41 h 817"/>
              <a:gd name="T14" fmla="*/ 498 w 819"/>
              <a:gd name="T15" fmla="*/ 69 h 817"/>
              <a:gd name="T16" fmla="*/ 440 w 819"/>
              <a:gd name="T17" fmla="*/ 1 h 817"/>
              <a:gd name="T18" fmla="*/ 378 w 819"/>
              <a:gd name="T19" fmla="*/ 1 h 817"/>
              <a:gd name="T20" fmla="*/ 320 w 819"/>
              <a:gd name="T21" fmla="*/ 69 h 817"/>
              <a:gd name="T22" fmla="*/ 231 w 819"/>
              <a:gd name="T23" fmla="*/ 41 h 817"/>
              <a:gd name="T24" fmla="*/ 202 w 819"/>
              <a:gd name="T25" fmla="*/ 125 h 817"/>
              <a:gd name="T26" fmla="*/ 109 w 819"/>
              <a:gd name="T27" fmla="*/ 132 h 817"/>
              <a:gd name="T28" fmla="*/ 113 w 819"/>
              <a:gd name="T29" fmla="*/ 220 h 817"/>
              <a:gd name="T30" fmla="*/ 28 w 819"/>
              <a:gd name="T31" fmla="*/ 260 h 817"/>
              <a:gd name="T32" fmla="*/ 65 w 819"/>
              <a:gd name="T33" fmla="*/ 340 h 817"/>
              <a:gd name="T34" fmla="*/ 0 w 819"/>
              <a:gd name="T35" fmla="*/ 409 h 817"/>
              <a:gd name="T36" fmla="*/ 63 w 819"/>
              <a:gd name="T37" fmla="*/ 469 h 817"/>
              <a:gd name="T38" fmla="*/ 27 w 819"/>
              <a:gd name="T39" fmla="*/ 557 h 817"/>
              <a:gd name="T40" fmla="*/ 107 w 819"/>
              <a:gd name="T41" fmla="*/ 589 h 817"/>
              <a:gd name="T42" fmla="*/ 106 w 819"/>
              <a:gd name="T43" fmla="*/ 685 h 817"/>
              <a:gd name="T44" fmla="*/ 191 w 819"/>
              <a:gd name="T45" fmla="*/ 685 h 817"/>
              <a:gd name="T46" fmla="*/ 225 w 819"/>
              <a:gd name="T47" fmla="*/ 775 h 817"/>
              <a:gd name="T48" fmla="*/ 303 w 819"/>
              <a:gd name="T49" fmla="*/ 745 h 817"/>
              <a:gd name="T50" fmla="*/ 368 w 819"/>
              <a:gd name="T51" fmla="*/ 817 h 817"/>
              <a:gd name="T52" fmla="*/ 409 w 819"/>
              <a:gd name="T53" fmla="*/ 761 h 817"/>
              <a:gd name="T54" fmla="*/ 451 w 819"/>
              <a:gd name="T55" fmla="*/ 817 h 817"/>
              <a:gd name="T56" fmla="*/ 515 w 819"/>
              <a:gd name="T57" fmla="*/ 745 h 817"/>
              <a:gd name="T58" fmla="*/ 594 w 819"/>
              <a:gd name="T59" fmla="*/ 775 h 817"/>
              <a:gd name="T60" fmla="*/ 628 w 819"/>
              <a:gd name="T61" fmla="*/ 685 h 817"/>
              <a:gd name="T62" fmla="*/ 713 w 819"/>
              <a:gd name="T63" fmla="*/ 685 h 817"/>
              <a:gd name="T64" fmla="*/ 712 w 819"/>
              <a:gd name="T65" fmla="*/ 589 h 817"/>
              <a:gd name="T66" fmla="*/ 792 w 819"/>
              <a:gd name="T67" fmla="*/ 557 h 817"/>
              <a:gd name="T68" fmla="*/ 756 w 819"/>
              <a:gd name="T69" fmla="*/ 469 h 817"/>
              <a:gd name="T70" fmla="*/ 409 w 819"/>
              <a:gd name="T71" fmla="*/ 695 h 817"/>
              <a:gd name="T72" fmla="*/ 409 w 819"/>
              <a:gd name="T73" fmla="*/ 123 h 817"/>
              <a:gd name="T74" fmla="*/ 409 w 819"/>
              <a:gd name="T75" fmla="*/ 695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9" h="817">
                <a:moveTo>
                  <a:pt x="761" y="425"/>
                </a:moveTo>
                <a:cubicBezTo>
                  <a:pt x="819" y="409"/>
                  <a:pt x="819" y="409"/>
                  <a:pt x="819" y="409"/>
                </a:cubicBezTo>
                <a:cubicBezTo>
                  <a:pt x="819" y="387"/>
                  <a:pt x="817" y="366"/>
                  <a:pt x="814" y="345"/>
                </a:cubicBezTo>
                <a:cubicBezTo>
                  <a:pt x="754" y="340"/>
                  <a:pt x="754" y="340"/>
                  <a:pt x="754" y="340"/>
                </a:cubicBezTo>
                <a:cubicBezTo>
                  <a:pt x="751" y="325"/>
                  <a:pt x="747" y="310"/>
                  <a:pt x="742" y="296"/>
                </a:cubicBezTo>
                <a:cubicBezTo>
                  <a:pt x="791" y="260"/>
                  <a:pt x="791" y="260"/>
                  <a:pt x="791" y="260"/>
                </a:cubicBezTo>
                <a:cubicBezTo>
                  <a:pt x="783" y="240"/>
                  <a:pt x="774" y="221"/>
                  <a:pt x="763" y="203"/>
                </a:cubicBezTo>
                <a:cubicBezTo>
                  <a:pt x="705" y="220"/>
                  <a:pt x="705" y="220"/>
                  <a:pt x="705" y="220"/>
                </a:cubicBezTo>
                <a:cubicBezTo>
                  <a:pt x="697" y="207"/>
                  <a:pt x="688" y="194"/>
                  <a:pt x="678" y="183"/>
                </a:cubicBezTo>
                <a:cubicBezTo>
                  <a:pt x="710" y="132"/>
                  <a:pt x="710" y="132"/>
                  <a:pt x="710" y="132"/>
                </a:cubicBezTo>
                <a:cubicBezTo>
                  <a:pt x="696" y="116"/>
                  <a:pt x="680" y="102"/>
                  <a:pt x="664" y="89"/>
                </a:cubicBezTo>
                <a:cubicBezTo>
                  <a:pt x="616" y="125"/>
                  <a:pt x="616" y="125"/>
                  <a:pt x="616" y="125"/>
                </a:cubicBezTo>
                <a:cubicBezTo>
                  <a:pt x="603" y="116"/>
                  <a:pt x="590" y="108"/>
                  <a:pt x="576" y="100"/>
                </a:cubicBezTo>
                <a:cubicBezTo>
                  <a:pt x="588" y="41"/>
                  <a:pt x="588" y="41"/>
                  <a:pt x="588" y="41"/>
                </a:cubicBezTo>
                <a:cubicBezTo>
                  <a:pt x="569" y="32"/>
                  <a:pt x="550" y="24"/>
                  <a:pt x="529" y="18"/>
                </a:cubicBezTo>
                <a:cubicBezTo>
                  <a:pt x="498" y="69"/>
                  <a:pt x="498" y="69"/>
                  <a:pt x="498" y="69"/>
                </a:cubicBezTo>
                <a:cubicBezTo>
                  <a:pt x="483" y="65"/>
                  <a:pt x="467" y="62"/>
                  <a:pt x="451" y="61"/>
                </a:cubicBezTo>
                <a:cubicBezTo>
                  <a:pt x="440" y="1"/>
                  <a:pt x="440" y="1"/>
                  <a:pt x="440" y="1"/>
                </a:cubicBezTo>
                <a:cubicBezTo>
                  <a:pt x="430" y="0"/>
                  <a:pt x="420" y="0"/>
                  <a:pt x="409" y="0"/>
                </a:cubicBezTo>
                <a:cubicBezTo>
                  <a:pt x="399" y="0"/>
                  <a:pt x="388" y="0"/>
                  <a:pt x="378" y="1"/>
                </a:cubicBezTo>
                <a:cubicBezTo>
                  <a:pt x="367" y="61"/>
                  <a:pt x="367" y="61"/>
                  <a:pt x="367" y="61"/>
                </a:cubicBezTo>
                <a:cubicBezTo>
                  <a:pt x="351" y="62"/>
                  <a:pt x="336" y="65"/>
                  <a:pt x="320" y="69"/>
                </a:cubicBezTo>
                <a:cubicBezTo>
                  <a:pt x="289" y="18"/>
                  <a:pt x="289" y="18"/>
                  <a:pt x="289" y="18"/>
                </a:cubicBezTo>
                <a:cubicBezTo>
                  <a:pt x="269" y="24"/>
                  <a:pt x="250" y="32"/>
                  <a:pt x="231" y="41"/>
                </a:cubicBezTo>
                <a:cubicBezTo>
                  <a:pt x="242" y="100"/>
                  <a:pt x="242" y="100"/>
                  <a:pt x="242" y="100"/>
                </a:cubicBezTo>
                <a:cubicBezTo>
                  <a:pt x="228" y="108"/>
                  <a:pt x="215" y="116"/>
                  <a:pt x="202" y="125"/>
                </a:cubicBezTo>
                <a:cubicBezTo>
                  <a:pt x="155" y="89"/>
                  <a:pt x="155" y="89"/>
                  <a:pt x="155" y="89"/>
                </a:cubicBezTo>
                <a:cubicBezTo>
                  <a:pt x="138" y="102"/>
                  <a:pt x="123" y="116"/>
                  <a:pt x="109" y="132"/>
                </a:cubicBezTo>
                <a:cubicBezTo>
                  <a:pt x="141" y="183"/>
                  <a:pt x="141" y="183"/>
                  <a:pt x="141" y="183"/>
                </a:cubicBezTo>
                <a:cubicBezTo>
                  <a:pt x="131" y="194"/>
                  <a:pt x="121" y="207"/>
                  <a:pt x="113" y="220"/>
                </a:cubicBezTo>
                <a:cubicBezTo>
                  <a:pt x="55" y="203"/>
                  <a:pt x="55" y="203"/>
                  <a:pt x="55" y="203"/>
                </a:cubicBezTo>
                <a:cubicBezTo>
                  <a:pt x="45" y="221"/>
                  <a:pt x="36" y="240"/>
                  <a:pt x="28" y="260"/>
                </a:cubicBezTo>
                <a:cubicBezTo>
                  <a:pt x="76" y="296"/>
                  <a:pt x="76" y="296"/>
                  <a:pt x="76" y="296"/>
                </a:cubicBezTo>
                <a:cubicBezTo>
                  <a:pt x="71" y="310"/>
                  <a:pt x="68" y="325"/>
                  <a:pt x="65" y="340"/>
                </a:cubicBezTo>
                <a:cubicBezTo>
                  <a:pt x="5" y="345"/>
                  <a:pt x="5" y="345"/>
                  <a:pt x="5" y="345"/>
                </a:cubicBezTo>
                <a:cubicBezTo>
                  <a:pt x="1" y="366"/>
                  <a:pt x="0" y="387"/>
                  <a:pt x="0" y="409"/>
                </a:cubicBezTo>
                <a:cubicBezTo>
                  <a:pt x="58" y="425"/>
                  <a:pt x="58" y="425"/>
                  <a:pt x="58" y="425"/>
                </a:cubicBezTo>
                <a:cubicBezTo>
                  <a:pt x="59" y="440"/>
                  <a:pt x="60" y="454"/>
                  <a:pt x="63" y="469"/>
                </a:cubicBezTo>
                <a:cubicBezTo>
                  <a:pt x="9" y="495"/>
                  <a:pt x="9" y="495"/>
                  <a:pt x="9" y="495"/>
                </a:cubicBezTo>
                <a:cubicBezTo>
                  <a:pt x="13" y="516"/>
                  <a:pt x="19" y="537"/>
                  <a:pt x="27" y="557"/>
                </a:cubicBezTo>
                <a:cubicBezTo>
                  <a:pt x="87" y="551"/>
                  <a:pt x="87" y="551"/>
                  <a:pt x="87" y="551"/>
                </a:cubicBezTo>
                <a:cubicBezTo>
                  <a:pt x="93" y="564"/>
                  <a:pt x="99" y="577"/>
                  <a:pt x="107" y="589"/>
                </a:cubicBezTo>
                <a:cubicBezTo>
                  <a:pt x="66" y="633"/>
                  <a:pt x="66" y="633"/>
                  <a:pt x="66" y="633"/>
                </a:cubicBezTo>
                <a:cubicBezTo>
                  <a:pt x="78" y="651"/>
                  <a:pt x="91" y="669"/>
                  <a:pt x="106" y="685"/>
                </a:cubicBezTo>
                <a:cubicBezTo>
                  <a:pt x="160" y="658"/>
                  <a:pt x="160" y="658"/>
                  <a:pt x="160" y="658"/>
                </a:cubicBezTo>
                <a:cubicBezTo>
                  <a:pt x="169" y="667"/>
                  <a:pt x="180" y="677"/>
                  <a:pt x="191" y="685"/>
                </a:cubicBezTo>
                <a:cubicBezTo>
                  <a:pt x="169" y="741"/>
                  <a:pt x="169" y="741"/>
                  <a:pt x="169" y="741"/>
                </a:cubicBezTo>
                <a:cubicBezTo>
                  <a:pt x="186" y="754"/>
                  <a:pt x="205" y="765"/>
                  <a:pt x="225" y="775"/>
                </a:cubicBezTo>
                <a:cubicBezTo>
                  <a:pt x="265" y="730"/>
                  <a:pt x="265" y="730"/>
                  <a:pt x="265" y="730"/>
                </a:cubicBezTo>
                <a:cubicBezTo>
                  <a:pt x="277" y="736"/>
                  <a:pt x="290" y="741"/>
                  <a:pt x="303" y="745"/>
                </a:cubicBezTo>
                <a:cubicBezTo>
                  <a:pt x="303" y="805"/>
                  <a:pt x="303" y="805"/>
                  <a:pt x="303" y="805"/>
                </a:cubicBezTo>
                <a:cubicBezTo>
                  <a:pt x="324" y="811"/>
                  <a:pt x="345" y="815"/>
                  <a:pt x="368" y="817"/>
                </a:cubicBezTo>
                <a:cubicBezTo>
                  <a:pt x="389" y="761"/>
                  <a:pt x="389" y="761"/>
                  <a:pt x="389" y="761"/>
                </a:cubicBezTo>
                <a:cubicBezTo>
                  <a:pt x="396" y="761"/>
                  <a:pt x="402" y="761"/>
                  <a:pt x="409" y="761"/>
                </a:cubicBezTo>
                <a:cubicBezTo>
                  <a:pt x="416" y="761"/>
                  <a:pt x="423" y="761"/>
                  <a:pt x="429" y="761"/>
                </a:cubicBezTo>
                <a:cubicBezTo>
                  <a:pt x="451" y="817"/>
                  <a:pt x="451" y="817"/>
                  <a:pt x="451" y="817"/>
                </a:cubicBezTo>
                <a:cubicBezTo>
                  <a:pt x="473" y="815"/>
                  <a:pt x="495" y="811"/>
                  <a:pt x="516" y="805"/>
                </a:cubicBezTo>
                <a:cubicBezTo>
                  <a:pt x="515" y="745"/>
                  <a:pt x="515" y="745"/>
                  <a:pt x="515" y="745"/>
                </a:cubicBezTo>
                <a:cubicBezTo>
                  <a:pt x="528" y="741"/>
                  <a:pt x="541" y="736"/>
                  <a:pt x="554" y="730"/>
                </a:cubicBezTo>
                <a:cubicBezTo>
                  <a:pt x="594" y="775"/>
                  <a:pt x="594" y="775"/>
                  <a:pt x="594" y="775"/>
                </a:cubicBezTo>
                <a:cubicBezTo>
                  <a:pt x="614" y="765"/>
                  <a:pt x="632" y="754"/>
                  <a:pt x="650" y="741"/>
                </a:cubicBezTo>
                <a:cubicBezTo>
                  <a:pt x="628" y="685"/>
                  <a:pt x="628" y="685"/>
                  <a:pt x="628" y="685"/>
                </a:cubicBezTo>
                <a:cubicBezTo>
                  <a:pt x="639" y="677"/>
                  <a:pt x="649" y="667"/>
                  <a:pt x="659" y="658"/>
                </a:cubicBezTo>
                <a:cubicBezTo>
                  <a:pt x="713" y="685"/>
                  <a:pt x="713" y="685"/>
                  <a:pt x="713" y="685"/>
                </a:cubicBezTo>
                <a:cubicBezTo>
                  <a:pt x="727" y="669"/>
                  <a:pt x="741" y="651"/>
                  <a:pt x="753" y="633"/>
                </a:cubicBezTo>
                <a:cubicBezTo>
                  <a:pt x="712" y="589"/>
                  <a:pt x="712" y="589"/>
                  <a:pt x="712" y="589"/>
                </a:cubicBezTo>
                <a:cubicBezTo>
                  <a:pt x="719" y="577"/>
                  <a:pt x="726" y="564"/>
                  <a:pt x="731" y="551"/>
                </a:cubicBezTo>
                <a:cubicBezTo>
                  <a:pt x="792" y="557"/>
                  <a:pt x="792" y="557"/>
                  <a:pt x="792" y="557"/>
                </a:cubicBezTo>
                <a:cubicBezTo>
                  <a:pt x="799" y="537"/>
                  <a:pt x="805" y="516"/>
                  <a:pt x="810" y="495"/>
                </a:cubicBezTo>
                <a:cubicBezTo>
                  <a:pt x="756" y="469"/>
                  <a:pt x="756" y="469"/>
                  <a:pt x="756" y="469"/>
                </a:cubicBezTo>
                <a:cubicBezTo>
                  <a:pt x="758" y="454"/>
                  <a:pt x="760" y="440"/>
                  <a:pt x="761" y="425"/>
                </a:cubicBezTo>
                <a:close/>
                <a:moveTo>
                  <a:pt x="409" y="695"/>
                </a:moveTo>
                <a:cubicBezTo>
                  <a:pt x="251" y="695"/>
                  <a:pt x="123" y="567"/>
                  <a:pt x="123" y="409"/>
                </a:cubicBezTo>
                <a:cubicBezTo>
                  <a:pt x="123" y="251"/>
                  <a:pt x="251" y="123"/>
                  <a:pt x="409" y="123"/>
                </a:cubicBezTo>
                <a:cubicBezTo>
                  <a:pt x="567" y="123"/>
                  <a:pt x="695" y="251"/>
                  <a:pt x="695" y="409"/>
                </a:cubicBezTo>
                <a:cubicBezTo>
                  <a:pt x="695" y="567"/>
                  <a:pt x="567" y="695"/>
                  <a:pt x="409" y="6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pPr defTabSz="342900"/>
            <a:endParaRPr lang="en-US" sz="1013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7C5247-F51C-60A4-929A-21F1F0498B74}"/>
              </a:ext>
            </a:extLst>
          </p:cNvPr>
          <p:cNvSpPr/>
          <p:nvPr/>
        </p:nvSpPr>
        <p:spPr>
          <a:xfrm>
            <a:off x="2572014" y="3353488"/>
            <a:ext cx="1287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>
              <a:defRPr/>
            </a:pPr>
            <a:r>
              <a:rPr lang="en-US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CE5EBC-385B-A45A-EB8F-7B27CD7F0485}"/>
              </a:ext>
            </a:extLst>
          </p:cNvPr>
          <p:cNvSpPr/>
          <p:nvPr/>
        </p:nvSpPr>
        <p:spPr>
          <a:xfrm>
            <a:off x="4033125" y="4073096"/>
            <a:ext cx="1287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>
              <a:defRPr/>
            </a:pPr>
            <a:r>
              <a:rPr lang="en-US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5%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296E37-E5D5-6CC4-2596-B348CDAB4418}"/>
              </a:ext>
            </a:extLst>
          </p:cNvPr>
          <p:cNvSpPr/>
          <p:nvPr/>
        </p:nvSpPr>
        <p:spPr>
          <a:xfrm>
            <a:off x="5974624" y="3538154"/>
            <a:ext cx="1287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>
              <a:defRPr/>
            </a:pPr>
            <a:r>
              <a:rPr lang="en-US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38386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0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6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2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" grpId="1" animBg="1"/>
          <p:bldP spid="4" grpId="0" animBg="1"/>
          <p:bldP spid="4" grpId="1" animBg="1"/>
          <p:bldP spid="7" grpId="0" animBg="1"/>
          <p:bldP spid="7" grpId="1" animBg="1"/>
          <p:bldP spid="8" grpId="0"/>
          <p:bldP spid="9" grpId="0"/>
          <p:bldP spid="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0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6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2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" grpId="1" animBg="1"/>
          <p:bldP spid="4" grpId="0" animBg="1"/>
          <p:bldP spid="4" grpId="1" animBg="1"/>
          <p:bldP spid="7" grpId="0" animBg="1"/>
          <p:bldP spid="7" grpId="1" animBg="1"/>
          <p:bldP spid="8" grpId="0"/>
          <p:bldP spid="9" grpId="0"/>
          <p:bldP spid="10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4899" y="1103874"/>
            <a:ext cx="7938995" cy="414834"/>
          </a:xfrm>
        </p:spPr>
        <p:txBody>
          <a:bodyPr/>
          <a:lstStyle/>
          <a:p>
            <a:pPr algn="ctr"/>
            <a:r>
              <a:rPr lang="en-US" dirty="0"/>
              <a:t>MECHANICAL TECHNOLOGY HASHTAG</a:t>
            </a:r>
          </a:p>
        </p:txBody>
      </p:sp>
      <p:sp>
        <p:nvSpPr>
          <p:cNvPr id="50" name="Content Placeholder 49">
            <a:extLst>
              <a:ext uri="{FF2B5EF4-FFF2-40B4-BE49-F238E27FC236}">
                <a16:creationId xmlns:a16="http://schemas.microsoft.com/office/drawing/2014/main" id="{DD7E938E-AD72-850F-E4F0-DA9BD5970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0062" y="2060892"/>
            <a:ext cx="6473999" cy="383267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2667000" y="857250"/>
            <a:ext cx="0" cy="0"/>
          </a:xfrm>
        </p:spPr>
        <p:txBody>
          <a:bodyPr/>
          <a:lstStyle/>
          <a:p>
            <a:pPr defTabSz="342900"/>
            <a:endParaRPr lang="en-US" dirty="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3" name="Freeform 15"/>
          <p:cNvSpPr>
            <a:spLocks noEditPoints="1"/>
          </p:cNvSpPr>
          <p:nvPr/>
        </p:nvSpPr>
        <p:spPr bwMode="auto">
          <a:xfrm>
            <a:off x="5308025" y="3795243"/>
            <a:ext cx="2312045" cy="2057138"/>
          </a:xfrm>
          <a:custGeom>
            <a:avLst/>
            <a:gdLst>
              <a:gd name="T0" fmla="*/ 819 w 819"/>
              <a:gd name="T1" fmla="*/ 409 h 817"/>
              <a:gd name="T2" fmla="*/ 754 w 819"/>
              <a:gd name="T3" fmla="*/ 340 h 817"/>
              <a:gd name="T4" fmla="*/ 791 w 819"/>
              <a:gd name="T5" fmla="*/ 260 h 817"/>
              <a:gd name="T6" fmla="*/ 705 w 819"/>
              <a:gd name="T7" fmla="*/ 220 h 817"/>
              <a:gd name="T8" fmla="*/ 710 w 819"/>
              <a:gd name="T9" fmla="*/ 132 h 817"/>
              <a:gd name="T10" fmla="*/ 616 w 819"/>
              <a:gd name="T11" fmla="*/ 125 h 817"/>
              <a:gd name="T12" fmla="*/ 588 w 819"/>
              <a:gd name="T13" fmla="*/ 41 h 817"/>
              <a:gd name="T14" fmla="*/ 498 w 819"/>
              <a:gd name="T15" fmla="*/ 69 h 817"/>
              <a:gd name="T16" fmla="*/ 440 w 819"/>
              <a:gd name="T17" fmla="*/ 1 h 817"/>
              <a:gd name="T18" fmla="*/ 378 w 819"/>
              <a:gd name="T19" fmla="*/ 1 h 817"/>
              <a:gd name="T20" fmla="*/ 320 w 819"/>
              <a:gd name="T21" fmla="*/ 69 h 817"/>
              <a:gd name="T22" fmla="*/ 231 w 819"/>
              <a:gd name="T23" fmla="*/ 41 h 817"/>
              <a:gd name="T24" fmla="*/ 202 w 819"/>
              <a:gd name="T25" fmla="*/ 125 h 817"/>
              <a:gd name="T26" fmla="*/ 109 w 819"/>
              <a:gd name="T27" fmla="*/ 132 h 817"/>
              <a:gd name="T28" fmla="*/ 113 w 819"/>
              <a:gd name="T29" fmla="*/ 220 h 817"/>
              <a:gd name="T30" fmla="*/ 28 w 819"/>
              <a:gd name="T31" fmla="*/ 260 h 817"/>
              <a:gd name="T32" fmla="*/ 65 w 819"/>
              <a:gd name="T33" fmla="*/ 340 h 817"/>
              <a:gd name="T34" fmla="*/ 0 w 819"/>
              <a:gd name="T35" fmla="*/ 409 h 817"/>
              <a:gd name="T36" fmla="*/ 63 w 819"/>
              <a:gd name="T37" fmla="*/ 469 h 817"/>
              <a:gd name="T38" fmla="*/ 27 w 819"/>
              <a:gd name="T39" fmla="*/ 557 h 817"/>
              <a:gd name="T40" fmla="*/ 107 w 819"/>
              <a:gd name="T41" fmla="*/ 589 h 817"/>
              <a:gd name="T42" fmla="*/ 106 w 819"/>
              <a:gd name="T43" fmla="*/ 685 h 817"/>
              <a:gd name="T44" fmla="*/ 191 w 819"/>
              <a:gd name="T45" fmla="*/ 685 h 817"/>
              <a:gd name="T46" fmla="*/ 225 w 819"/>
              <a:gd name="T47" fmla="*/ 775 h 817"/>
              <a:gd name="T48" fmla="*/ 303 w 819"/>
              <a:gd name="T49" fmla="*/ 745 h 817"/>
              <a:gd name="T50" fmla="*/ 368 w 819"/>
              <a:gd name="T51" fmla="*/ 817 h 817"/>
              <a:gd name="T52" fmla="*/ 409 w 819"/>
              <a:gd name="T53" fmla="*/ 761 h 817"/>
              <a:gd name="T54" fmla="*/ 451 w 819"/>
              <a:gd name="T55" fmla="*/ 817 h 817"/>
              <a:gd name="T56" fmla="*/ 515 w 819"/>
              <a:gd name="T57" fmla="*/ 745 h 817"/>
              <a:gd name="T58" fmla="*/ 594 w 819"/>
              <a:gd name="T59" fmla="*/ 775 h 817"/>
              <a:gd name="T60" fmla="*/ 628 w 819"/>
              <a:gd name="T61" fmla="*/ 685 h 817"/>
              <a:gd name="T62" fmla="*/ 713 w 819"/>
              <a:gd name="T63" fmla="*/ 685 h 817"/>
              <a:gd name="T64" fmla="*/ 712 w 819"/>
              <a:gd name="T65" fmla="*/ 589 h 817"/>
              <a:gd name="T66" fmla="*/ 792 w 819"/>
              <a:gd name="T67" fmla="*/ 557 h 817"/>
              <a:gd name="T68" fmla="*/ 756 w 819"/>
              <a:gd name="T69" fmla="*/ 469 h 817"/>
              <a:gd name="T70" fmla="*/ 409 w 819"/>
              <a:gd name="T71" fmla="*/ 695 h 817"/>
              <a:gd name="T72" fmla="*/ 409 w 819"/>
              <a:gd name="T73" fmla="*/ 123 h 817"/>
              <a:gd name="T74" fmla="*/ 409 w 819"/>
              <a:gd name="T75" fmla="*/ 695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9" h="817">
                <a:moveTo>
                  <a:pt x="761" y="425"/>
                </a:moveTo>
                <a:cubicBezTo>
                  <a:pt x="819" y="409"/>
                  <a:pt x="819" y="409"/>
                  <a:pt x="819" y="409"/>
                </a:cubicBezTo>
                <a:cubicBezTo>
                  <a:pt x="819" y="387"/>
                  <a:pt x="817" y="366"/>
                  <a:pt x="814" y="345"/>
                </a:cubicBezTo>
                <a:cubicBezTo>
                  <a:pt x="754" y="340"/>
                  <a:pt x="754" y="340"/>
                  <a:pt x="754" y="340"/>
                </a:cubicBezTo>
                <a:cubicBezTo>
                  <a:pt x="751" y="325"/>
                  <a:pt x="747" y="310"/>
                  <a:pt x="742" y="296"/>
                </a:cubicBezTo>
                <a:cubicBezTo>
                  <a:pt x="791" y="260"/>
                  <a:pt x="791" y="260"/>
                  <a:pt x="791" y="260"/>
                </a:cubicBezTo>
                <a:cubicBezTo>
                  <a:pt x="783" y="240"/>
                  <a:pt x="774" y="221"/>
                  <a:pt x="763" y="203"/>
                </a:cubicBezTo>
                <a:cubicBezTo>
                  <a:pt x="705" y="220"/>
                  <a:pt x="705" y="220"/>
                  <a:pt x="705" y="220"/>
                </a:cubicBezTo>
                <a:cubicBezTo>
                  <a:pt x="697" y="207"/>
                  <a:pt x="688" y="194"/>
                  <a:pt x="678" y="183"/>
                </a:cubicBezTo>
                <a:cubicBezTo>
                  <a:pt x="710" y="132"/>
                  <a:pt x="710" y="132"/>
                  <a:pt x="710" y="132"/>
                </a:cubicBezTo>
                <a:cubicBezTo>
                  <a:pt x="696" y="116"/>
                  <a:pt x="680" y="102"/>
                  <a:pt x="664" y="89"/>
                </a:cubicBezTo>
                <a:cubicBezTo>
                  <a:pt x="616" y="125"/>
                  <a:pt x="616" y="125"/>
                  <a:pt x="616" y="125"/>
                </a:cubicBezTo>
                <a:cubicBezTo>
                  <a:pt x="603" y="116"/>
                  <a:pt x="590" y="108"/>
                  <a:pt x="576" y="100"/>
                </a:cubicBezTo>
                <a:cubicBezTo>
                  <a:pt x="588" y="41"/>
                  <a:pt x="588" y="41"/>
                  <a:pt x="588" y="41"/>
                </a:cubicBezTo>
                <a:cubicBezTo>
                  <a:pt x="569" y="32"/>
                  <a:pt x="550" y="24"/>
                  <a:pt x="529" y="18"/>
                </a:cubicBezTo>
                <a:cubicBezTo>
                  <a:pt x="498" y="69"/>
                  <a:pt x="498" y="69"/>
                  <a:pt x="498" y="69"/>
                </a:cubicBezTo>
                <a:cubicBezTo>
                  <a:pt x="483" y="65"/>
                  <a:pt x="467" y="62"/>
                  <a:pt x="451" y="61"/>
                </a:cubicBezTo>
                <a:cubicBezTo>
                  <a:pt x="440" y="1"/>
                  <a:pt x="440" y="1"/>
                  <a:pt x="440" y="1"/>
                </a:cubicBezTo>
                <a:cubicBezTo>
                  <a:pt x="430" y="0"/>
                  <a:pt x="420" y="0"/>
                  <a:pt x="409" y="0"/>
                </a:cubicBezTo>
                <a:cubicBezTo>
                  <a:pt x="399" y="0"/>
                  <a:pt x="388" y="0"/>
                  <a:pt x="378" y="1"/>
                </a:cubicBezTo>
                <a:cubicBezTo>
                  <a:pt x="367" y="61"/>
                  <a:pt x="367" y="61"/>
                  <a:pt x="367" y="61"/>
                </a:cubicBezTo>
                <a:cubicBezTo>
                  <a:pt x="351" y="62"/>
                  <a:pt x="336" y="65"/>
                  <a:pt x="320" y="69"/>
                </a:cubicBezTo>
                <a:cubicBezTo>
                  <a:pt x="289" y="18"/>
                  <a:pt x="289" y="18"/>
                  <a:pt x="289" y="18"/>
                </a:cubicBezTo>
                <a:cubicBezTo>
                  <a:pt x="269" y="24"/>
                  <a:pt x="250" y="32"/>
                  <a:pt x="231" y="41"/>
                </a:cubicBezTo>
                <a:cubicBezTo>
                  <a:pt x="242" y="100"/>
                  <a:pt x="242" y="100"/>
                  <a:pt x="242" y="100"/>
                </a:cubicBezTo>
                <a:cubicBezTo>
                  <a:pt x="228" y="108"/>
                  <a:pt x="215" y="116"/>
                  <a:pt x="202" y="125"/>
                </a:cubicBezTo>
                <a:cubicBezTo>
                  <a:pt x="155" y="89"/>
                  <a:pt x="155" y="89"/>
                  <a:pt x="155" y="89"/>
                </a:cubicBezTo>
                <a:cubicBezTo>
                  <a:pt x="138" y="102"/>
                  <a:pt x="123" y="116"/>
                  <a:pt x="109" y="132"/>
                </a:cubicBezTo>
                <a:cubicBezTo>
                  <a:pt x="141" y="183"/>
                  <a:pt x="141" y="183"/>
                  <a:pt x="141" y="183"/>
                </a:cubicBezTo>
                <a:cubicBezTo>
                  <a:pt x="131" y="194"/>
                  <a:pt x="121" y="207"/>
                  <a:pt x="113" y="220"/>
                </a:cubicBezTo>
                <a:cubicBezTo>
                  <a:pt x="55" y="203"/>
                  <a:pt x="55" y="203"/>
                  <a:pt x="55" y="203"/>
                </a:cubicBezTo>
                <a:cubicBezTo>
                  <a:pt x="45" y="221"/>
                  <a:pt x="36" y="240"/>
                  <a:pt x="28" y="260"/>
                </a:cubicBezTo>
                <a:cubicBezTo>
                  <a:pt x="76" y="296"/>
                  <a:pt x="76" y="296"/>
                  <a:pt x="76" y="296"/>
                </a:cubicBezTo>
                <a:cubicBezTo>
                  <a:pt x="71" y="310"/>
                  <a:pt x="68" y="325"/>
                  <a:pt x="65" y="340"/>
                </a:cubicBezTo>
                <a:cubicBezTo>
                  <a:pt x="5" y="345"/>
                  <a:pt x="5" y="345"/>
                  <a:pt x="5" y="345"/>
                </a:cubicBezTo>
                <a:cubicBezTo>
                  <a:pt x="1" y="366"/>
                  <a:pt x="0" y="387"/>
                  <a:pt x="0" y="409"/>
                </a:cubicBezTo>
                <a:cubicBezTo>
                  <a:pt x="58" y="425"/>
                  <a:pt x="58" y="425"/>
                  <a:pt x="58" y="425"/>
                </a:cubicBezTo>
                <a:cubicBezTo>
                  <a:pt x="59" y="440"/>
                  <a:pt x="60" y="454"/>
                  <a:pt x="63" y="469"/>
                </a:cubicBezTo>
                <a:cubicBezTo>
                  <a:pt x="9" y="495"/>
                  <a:pt x="9" y="495"/>
                  <a:pt x="9" y="495"/>
                </a:cubicBezTo>
                <a:cubicBezTo>
                  <a:pt x="13" y="516"/>
                  <a:pt x="19" y="537"/>
                  <a:pt x="27" y="557"/>
                </a:cubicBezTo>
                <a:cubicBezTo>
                  <a:pt x="87" y="551"/>
                  <a:pt x="87" y="551"/>
                  <a:pt x="87" y="551"/>
                </a:cubicBezTo>
                <a:cubicBezTo>
                  <a:pt x="93" y="564"/>
                  <a:pt x="99" y="577"/>
                  <a:pt x="107" y="589"/>
                </a:cubicBezTo>
                <a:cubicBezTo>
                  <a:pt x="66" y="633"/>
                  <a:pt x="66" y="633"/>
                  <a:pt x="66" y="633"/>
                </a:cubicBezTo>
                <a:cubicBezTo>
                  <a:pt x="78" y="651"/>
                  <a:pt x="91" y="669"/>
                  <a:pt x="106" y="685"/>
                </a:cubicBezTo>
                <a:cubicBezTo>
                  <a:pt x="160" y="658"/>
                  <a:pt x="160" y="658"/>
                  <a:pt x="160" y="658"/>
                </a:cubicBezTo>
                <a:cubicBezTo>
                  <a:pt x="169" y="667"/>
                  <a:pt x="180" y="677"/>
                  <a:pt x="191" y="685"/>
                </a:cubicBezTo>
                <a:cubicBezTo>
                  <a:pt x="169" y="741"/>
                  <a:pt x="169" y="741"/>
                  <a:pt x="169" y="741"/>
                </a:cubicBezTo>
                <a:cubicBezTo>
                  <a:pt x="186" y="754"/>
                  <a:pt x="205" y="765"/>
                  <a:pt x="225" y="775"/>
                </a:cubicBezTo>
                <a:cubicBezTo>
                  <a:pt x="265" y="730"/>
                  <a:pt x="265" y="730"/>
                  <a:pt x="265" y="730"/>
                </a:cubicBezTo>
                <a:cubicBezTo>
                  <a:pt x="277" y="736"/>
                  <a:pt x="290" y="741"/>
                  <a:pt x="303" y="745"/>
                </a:cubicBezTo>
                <a:cubicBezTo>
                  <a:pt x="303" y="805"/>
                  <a:pt x="303" y="805"/>
                  <a:pt x="303" y="805"/>
                </a:cubicBezTo>
                <a:cubicBezTo>
                  <a:pt x="324" y="811"/>
                  <a:pt x="345" y="815"/>
                  <a:pt x="368" y="817"/>
                </a:cubicBezTo>
                <a:cubicBezTo>
                  <a:pt x="389" y="761"/>
                  <a:pt x="389" y="761"/>
                  <a:pt x="389" y="761"/>
                </a:cubicBezTo>
                <a:cubicBezTo>
                  <a:pt x="396" y="761"/>
                  <a:pt x="402" y="761"/>
                  <a:pt x="409" y="761"/>
                </a:cubicBezTo>
                <a:cubicBezTo>
                  <a:pt x="416" y="761"/>
                  <a:pt x="423" y="761"/>
                  <a:pt x="429" y="761"/>
                </a:cubicBezTo>
                <a:cubicBezTo>
                  <a:pt x="451" y="817"/>
                  <a:pt x="451" y="817"/>
                  <a:pt x="451" y="817"/>
                </a:cubicBezTo>
                <a:cubicBezTo>
                  <a:pt x="473" y="815"/>
                  <a:pt x="495" y="811"/>
                  <a:pt x="516" y="805"/>
                </a:cubicBezTo>
                <a:cubicBezTo>
                  <a:pt x="515" y="745"/>
                  <a:pt x="515" y="745"/>
                  <a:pt x="515" y="745"/>
                </a:cubicBezTo>
                <a:cubicBezTo>
                  <a:pt x="528" y="741"/>
                  <a:pt x="541" y="736"/>
                  <a:pt x="554" y="730"/>
                </a:cubicBezTo>
                <a:cubicBezTo>
                  <a:pt x="594" y="775"/>
                  <a:pt x="594" y="775"/>
                  <a:pt x="594" y="775"/>
                </a:cubicBezTo>
                <a:cubicBezTo>
                  <a:pt x="614" y="765"/>
                  <a:pt x="632" y="754"/>
                  <a:pt x="650" y="741"/>
                </a:cubicBezTo>
                <a:cubicBezTo>
                  <a:pt x="628" y="685"/>
                  <a:pt x="628" y="685"/>
                  <a:pt x="628" y="685"/>
                </a:cubicBezTo>
                <a:cubicBezTo>
                  <a:pt x="639" y="677"/>
                  <a:pt x="649" y="667"/>
                  <a:pt x="659" y="658"/>
                </a:cubicBezTo>
                <a:cubicBezTo>
                  <a:pt x="713" y="685"/>
                  <a:pt x="713" y="685"/>
                  <a:pt x="713" y="685"/>
                </a:cubicBezTo>
                <a:cubicBezTo>
                  <a:pt x="727" y="669"/>
                  <a:pt x="741" y="651"/>
                  <a:pt x="753" y="633"/>
                </a:cubicBezTo>
                <a:cubicBezTo>
                  <a:pt x="712" y="589"/>
                  <a:pt x="712" y="589"/>
                  <a:pt x="712" y="589"/>
                </a:cubicBezTo>
                <a:cubicBezTo>
                  <a:pt x="719" y="577"/>
                  <a:pt x="726" y="564"/>
                  <a:pt x="731" y="551"/>
                </a:cubicBezTo>
                <a:cubicBezTo>
                  <a:pt x="792" y="557"/>
                  <a:pt x="792" y="557"/>
                  <a:pt x="792" y="557"/>
                </a:cubicBezTo>
                <a:cubicBezTo>
                  <a:pt x="799" y="537"/>
                  <a:pt x="805" y="516"/>
                  <a:pt x="810" y="495"/>
                </a:cubicBezTo>
                <a:cubicBezTo>
                  <a:pt x="756" y="469"/>
                  <a:pt x="756" y="469"/>
                  <a:pt x="756" y="469"/>
                </a:cubicBezTo>
                <a:cubicBezTo>
                  <a:pt x="758" y="454"/>
                  <a:pt x="760" y="440"/>
                  <a:pt x="761" y="425"/>
                </a:cubicBezTo>
                <a:close/>
                <a:moveTo>
                  <a:pt x="409" y="695"/>
                </a:moveTo>
                <a:cubicBezTo>
                  <a:pt x="251" y="695"/>
                  <a:pt x="123" y="567"/>
                  <a:pt x="123" y="409"/>
                </a:cubicBezTo>
                <a:cubicBezTo>
                  <a:pt x="123" y="251"/>
                  <a:pt x="251" y="123"/>
                  <a:pt x="409" y="123"/>
                </a:cubicBezTo>
                <a:cubicBezTo>
                  <a:pt x="567" y="123"/>
                  <a:pt x="695" y="251"/>
                  <a:pt x="695" y="409"/>
                </a:cubicBezTo>
                <a:cubicBezTo>
                  <a:pt x="695" y="567"/>
                  <a:pt x="567" y="695"/>
                  <a:pt x="409" y="69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pPr defTabSz="342900"/>
            <a:endParaRPr lang="en-US" sz="1013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4" name="Freeform 15"/>
          <p:cNvSpPr>
            <a:spLocks noEditPoints="1"/>
          </p:cNvSpPr>
          <p:nvPr/>
        </p:nvSpPr>
        <p:spPr bwMode="auto">
          <a:xfrm>
            <a:off x="2743961" y="2654825"/>
            <a:ext cx="2149262" cy="2119925"/>
          </a:xfrm>
          <a:custGeom>
            <a:avLst/>
            <a:gdLst>
              <a:gd name="T0" fmla="*/ 819 w 819"/>
              <a:gd name="T1" fmla="*/ 409 h 817"/>
              <a:gd name="T2" fmla="*/ 754 w 819"/>
              <a:gd name="T3" fmla="*/ 340 h 817"/>
              <a:gd name="T4" fmla="*/ 791 w 819"/>
              <a:gd name="T5" fmla="*/ 260 h 817"/>
              <a:gd name="T6" fmla="*/ 705 w 819"/>
              <a:gd name="T7" fmla="*/ 220 h 817"/>
              <a:gd name="T8" fmla="*/ 710 w 819"/>
              <a:gd name="T9" fmla="*/ 132 h 817"/>
              <a:gd name="T10" fmla="*/ 616 w 819"/>
              <a:gd name="T11" fmla="*/ 125 h 817"/>
              <a:gd name="T12" fmla="*/ 588 w 819"/>
              <a:gd name="T13" fmla="*/ 41 h 817"/>
              <a:gd name="T14" fmla="*/ 498 w 819"/>
              <a:gd name="T15" fmla="*/ 69 h 817"/>
              <a:gd name="T16" fmla="*/ 440 w 819"/>
              <a:gd name="T17" fmla="*/ 1 h 817"/>
              <a:gd name="T18" fmla="*/ 378 w 819"/>
              <a:gd name="T19" fmla="*/ 1 h 817"/>
              <a:gd name="T20" fmla="*/ 320 w 819"/>
              <a:gd name="T21" fmla="*/ 69 h 817"/>
              <a:gd name="T22" fmla="*/ 231 w 819"/>
              <a:gd name="T23" fmla="*/ 41 h 817"/>
              <a:gd name="T24" fmla="*/ 202 w 819"/>
              <a:gd name="T25" fmla="*/ 125 h 817"/>
              <a:gd name="T26" fmla="*/ 109 w 819"/>
              <a:gd name="T27" fmla="*/ 132 h 817"/>
              <a:gd name="T28" fmla="*/ 113 w 819"/>
              <a:gd name="T29" fmla="*/ 220 h 817"/>
              <a:gd name="T30" fmla="*/ 28 w 819"/>
              <a:gd name="T31" fmla="*/ 260 h 817"/>
              <a:gd name="T32" fmla="*/ 65 w 819"/>
              <a:gd name="T33" fmla="*/ 340 h 817"/>
              <a:gd name="T34" fmla="*/ 0 w 819"/>
              <a:gd name="T35" fmla="*/ 409 h 817"/>
              <a:gd name="T36" fmla="*/ 63 w 819"/>
              <a:gd name="T37" fmla="*/ 469 h 817"/>
              <a:gd name="T38" fmla="*/ 27 w 819"/>
              <a:gd name="T39" fmla="*/ 557 h 817"/>
              <a:gd name="T40" fmla="*/ 107 w 819"/>
              <a:gd name="T41" fmla="*/ 589 h 817"/>
              <a:gd name="T42" fmla="*/ 106 w 819"/>
              <a:gd name="T43" fmla="*/ 685 h 817"/>
              <a:gd name="T44" fmla="*/ 191 w 819"/>
              <a:gd name="T45" fmla="*/ 685 h 817"/>
              <a:gd name="T46" fmla="*/ 225 w 819"/>
              <a:gd name="T47" fmla="*/ 775 h 817"/>
              <a:gd name="T48" fmla="*/ 303 w 819"/>
              <a:gd name="T49" fmla="*/ 745 h 817"/>
              <a:gd name="T50" fmla="*/ 368 w 819"/>
              <a:gd name="T51" fmla="*/ 817 h 817"/>
              <a:gd name="T52" fmla="*/ 409 w 819"/>
              <a:gd name="T53" fmla="*/ 761 h 817"/>
              <a:gd name="T54" fmla="*/ 451 w 819"/>
              <a:gd name="T55" fmla="*/ 817 h 817"/>
              <a:gd name="T56" fmla="*/ 515 w 819"/>
              <a:gd name="T57" fmla="*/ 745 h 817"/>
              <a:gd name="T58" fmla="*/ 594 w 819"/>
              <a:gd name="T59" fmla="*/ 775 h 817"/>
              <a:gd name="T60" fmla="*/ 628 w 819"/>
              <a:gd name="T61" fmla="*/ 685 h 817"/>
              <a:gd name="T62" fmla="*/ 713 w 819"/>
              <a:gd name="T63" fmla="*/ 685 h 817"/>
              <a:gd name="T64" fmla="*/ 712 w 819"/>
              <a:gd name="T65" fmla="*/ 589 h 817"/>
              <a:gd name="T66" fmla="*/ 792 w 819"/>
              <a:gd name="T67" fmla="*/ 557 h 817"/>
              <a:gd name="T68" fmla="*/ 756 w 819"/>
              <a:gd name="T69" fmla="*/ 469 h 817"/>
              <a:gd name="T70" fmla="*/ 409 w 819"/>
              <a:gd name="T71" fmla="*/ 695 h 817"/>
              <a:gd name="T72" fmla="*/ 409 w 819"/>
              <a:gd name="T73" fmla="*/ 123 h 817"/>
              <a:gd name="T74" fmla="*/ 409 w 819"/>
              <a:gd name="T75" fmla="*/ 695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9" h="817">
                <a:moveTo>
                  <a:pt x="761" y="425"/>
                </a:moveTo>
                <a:cubicBezTo>
                  <a:pt x="819" y="409"/>
                  <a:pt x="819" y="409"/>
                  <a:pt x="819" y="409"/>
                </a:cubicBezTo>
                <a:cubicBezTo>
                  <a:pt x="819" y="387"/>
                  <a:pt x="817" y="366"/>
                  <a:pt x="814" y="345"/>
                </a:cubicBezTo>
                <a:cubicBezTo>
                  <a:pt x="754" y="340"/>
                  <a:pt x="754" y="340"/>
                  <a:pt x="754" y="340"/>
                </a:cubicBezTo>
                <a:cubicBezTo>
                  <a:pt x="751" y="325"/>
                  <a:pt x="747" y="310"/>
                  <a:pt x="742" y="296"/>
                </a:cubicBezTo>
                <a:cubicBezTo>
                  <a:pt x="791" y="260"/>
                  <a:pt x="791" y="260"/>
                  <a:pt x="791" y="260"/>
                </a:cubicBezTo>
                <a:cubicBezTo>
                  <a:pt x="783" y="240"/>
                  <a:pt x="774" y="221"/>
                  <a:pt x="763" y="203"/>
                </a:cubicBezTo>
                <a:cubicBezTo>
                  <a:pt x="705" y="220"/>
                  <a:pt x="705" y="220"/>
                  <a:pt x="705" y="220"/>
                </a:cubicBezTo>
                <a:cubicBezTo>
                  <a:pt x="697" y="207"/>
                  <a:pt x="688" y="194"/>
                  <a:pt x="678" y="183"/>
                </a:cubicBezTo>
                <a:cubicBezTo>
                  <a:pt x="710" y="132"/>
                  <a:pt x="710" y="132"/>
                  <a:pt x="710" y="132"/>
                </a:cubicBezTo>
                <a:cubicBezTo>
                  <a:pt x="696" y="116"/>
                  <a:pt x="680" y="102"/>
                  <a:pt x="664" y="89"/>
                </a:cubicBezTo>
                <a:cubicBezTo>
                  <a:pt x="616" y="125"/>
                  <a:pt x="616" y="125"/>
                  <a:pt x="616" y="125"/>
                </a:cubicBezTo>
                <a:cubicBezTo>
                  <a:pt x="603" y="116"/>
                  <a:pt x="590" y="108"/>
                  <a:pt x="576" y="100"/>
                </a:cubicBezTo>
                <a:cubicBezTo>
                  <a:pt x="588" y="41"/>
                  <a:pt x="588" y="41"/>
                  <a:pt x="588" y="41"/>
                </a:cubicBezTo>
                <a:cubicBezTo>
                  <a:pt x="569" y="32"/>
                  <a:pt x="550" y="24"/>
                  <a:pt x="529" y="18"/>
                </a:cubicBezTo>
                <a:cubicBezTo>
                  <a:pt x="498" y="69"/>
                  <a:pt x="498" y="69"/>
                  <a:pt x="498" y="69"/>
                </a:cubicBezTo>
                <a:cubicBezTo>
                  <a:pt x="483" y="65"/>
                  <a:pt x="467" y="62"/>
                  <a:pt x="451" y="61"/>
                </a:cubicBezTo>
                <a:cubicBezTo>
                  <a:pt x="440" y="1"/>
                  <a:pt x="440" y="1"/>
                  <a:pt x="440" y="1"/>
                </a:cubicBezTo>
                <a:cubicBezTo>
                  <a:pt x="430" y="0"/>
                  <a:pt x="420" y="0"/>
                  <a:pt x="409" y="0"/>
                </a:cubicBezTo>
                <a:cubicBezTo>
                  <a:pt x="399" y="0"/>
                  <a:pt x="388" y="0"/>
                  <a:pt x="378" y="1"/>
                </a:cubicBezTo>
                <a:cubicBezTo>
                  <a:pt x="367" y="61"/>
                  <a:pt x="367" y="61"/>
                  <a:pt x="367" y="61"/>
                </a:cubicBezTo>
                <a:cubicBezTo>
                  <a:pt x="351" y="62"/>
                  <a:pt x="336" y="65"/>
                  <a:pt x="320" y="69"/>
                </a:cubicBezTo>
                <a:cubicBezTo>
                  <a:pt x="289" y="18"/>
                  <a:pt x="289" y="18"/>
                  <a:pt x="289" y="18"/>
                </a:cubicBezTo>
                <a:cubicBezTo>
                  <a:pt x="269" y="24"/>
                  <a:pt x="250" y="32"/>
                  <a:pt x="231" y="41"/>
                </a:cubicBezTo>
                <a:cubicBezTo>
                  <a:pt x="242" y="100"/>
                  <a:pt x="242" y="100"/>
                  <a:pt x="242" y="100"/>
                </a:cubicBezTo>
                <a:cubicBezTo>
                  <a:pt x="228" y="108"/>
                  <a:pt x="215" y="116"/>
                  <a:pt x="202" y="125"/>
                </a:cubicBezTo>
                <a:cubicBezTo>
                  <a:pt x="155" y="89"/>
                  <a:pt x="155" y="89"/>
                  <a:pt x="155" y="89"/>
                </a:cubicBezTo>
                <a:cubicBezTo>
                  <a:pt x="138" y="102"/>
                  <a:pt x="123" y="116"/>
                  <a:pt x="109" y="132"/>
                </a:cubicBezTo>
                <a:cubicBezTo>
                  <a:pt x="141" y="183"/>
                  <a:pt x="141" y="183"/>
                  <a:pt x="141" y="183"/>
                </a:cubicBezTo>
                <a:cubicBezTo>
                  <a:pt x="131" y="194"/>
                  <a:pt x="121" y="207"/>
                  <a:pt x="113" y="220"/>
                </a:cubicBezTo>
                <a:cubicBezTo>
                  <a:pt x="55" y="203"/>
                  <a:pt x="55" y="203"/>
                  <a:pt x="55" y="203"/>
                </a:cubicBezTo>
                <a:cubicBezTo>
                  <a:pt x="45" y="221"/>
                  <a:pt x="36" y="240"/>
                  <a:pt x="28" y="260"/>
                </a:cubicBezTo>
                <a:cubicBezTo>
                  <a:pt x="76" y="296"/>
                  <a:pt x="76" y="296"/>
                  <a:pt x="76" y="296"/>
                </a:cubicBezTo>
                <a:cubicBezTo>
                  <a:pt x="71" y="310"/>
                  <a:pt x="68" y="325"/>
                  <a:pt x="65" y="340"/>
                </a:cubicBezTo>
                <a:cubicBezTo>
                  <a:pt x="5" y="345"/>
                  <a:pt x="5" y="345"/>
                  <a:pt x="5" y="345"/>
                </a:cubicBezTo>
                <a:cubicBezTo>
                  <a:pt x="1" y="366"/>
                  <a:pt x="0" y="387"/>
                  <a:pt x="0" y="409"/>
                </a:cubicBezTo>
                <a:cubicBezTo>
                  <a:pt x="58" y="425"/>
                  <a:pt x="58" y="425"/>
                  <a:pt x="58" y="425"/>
                </a:cubicBezTo>
                <a:cubicBezTo>
                  <a:pt x="59" y="440"/>
                  <a:pt x="60" y="454"/>
                  <a:pt x="63" y="469"/>
                </a:cubicBezTo>
                <a:cubicBezTo>
                  <a:pt x="9" y="495"/>
                  <a:pt x="9" y="495"/>
                  <a:pt x="9" y="495"/>
                </a:cubicBezTo>
                <a:cubicBezTo>
                  <a:pt x="13" y="516"/>
                  <a:pt x="19" y="537"/>
                  <a:pt x="27" y="557"/>
                </a:cubicBezTo>
                <a:cubicBezTo>
                  <a:pt x="87" y="551"/>
                  <a:pt x="87" y="551"/>
                  <a:pt x="87" y="551"/>
                </a:cubicBezTo>
                <a:cubicBezTo>
                  <a:pt x="93" y="564"/>
                  <a:pt x="99" y="577"/>
                  <a:pt x="107" y="589"/>
                </a:cubicBezTo>
                <a:cubicBezTo>
                  <a:pt x="66" y="633"/>
                  <a:pt x="66" y="633"/>
                  <a:pt x="66" y="633"/>
                </a:cubicBezTo>
                <a:cubicBezTo>
                  <a:pt x="78" y="651"/>
                  <a:pt x="91" y="669"/>
                  <a:pt x="106" y="685"/>
                </a:cubicBezTo>
                <a:cubicBezTo>
                  <a:pt x="160" y="658"/>
                  <a:pt x="160" y="658"/>
                  <a:pt x="160" y="658"/>
                </a:cubicBezTo>
                <a:cubicBezTo>
                  <a:pt x="169" y="667"/>
                  <a:pt x="180" y="677"/>
                  <a:pt x="191" y="685"/>
                </a:cubicBezTo>
                <a:cubicBezTo>
                  <a:pt x="169" y="741"/>
                  <a:pt x="169" y="741"/>
                  <a:pt x="169" y="741"/>
                </a:cubicBezTo>
                <a:cubicBezTo>
                  <a:pt x="186" y="754"/>
                  <a:pt x="205" y="765"/>
                  <a:pt x="225" y="775"/>
                </a:cubicBezTo>
                <a:cubicBezTo>
                  <a:pt x="265" y="730"/>
                  <a:pt x="265" y="730"/>
                  <a:pt x="265" y="730"/>
                </a:cubicBezTo>
                <a:cubicBezTo>
                  <a:pt x="277" y="736"/>
                  <a:pt x="290" y="741"/>
                  <a:pt x="303" y="745"/>
                </a:cubicBezTo>
                <a:cubicBezTo>
                  <a:pt x="303" y="805"/>
                  <a:pt x="303" y="805"/>
                  <a:pt x="303" y="805"/>
                </a:cubicBezTo>
                <a:cubicBezTo>
                  <a:pt x="324" y="811"/>
                  <a:pt x="345" y="815"/>
                  <a:pt x="368" y="817"/>
                </a:cubicBezTo>
                <a:cubicBezTo>
                  <a:pt x="389" y="761"/>
                  <a:pt x="389" y="761"/>
                  <a:pt x="389" y="761"/>
                </a:cubicBezTo>
                <a:cubicBezTo>
                  <a:pt x="396" y="761"/>
                  <a:pt x="402" y="761"/>
                  <a:pt x="409" y="761"/>
                </a:cubicBezTo>
                <a:cubicBezTo>
                  <a:pt x="416" y="761"/>
                  <a:pt x="423" y="761"/>
                  <a:pt x="429" y="761"/>
                </a:cubicBezTo>
                <a:cubicBezTo>
                  <a:pt x="451" y="817"/>
                  <a:pt x="451" y="817"/>
                  <a:pt x="451" y="817"/>
                </a:cubicBezTo>
                <a:cubicBezTo>
                  <a:pt x="473" y="815"/>
                  <a:pt x="495" y="811"/>
                  <a:pt x="516" y="805"/>
                </a:cubicBezTo>
                <a:cubicBezTo>
                  <a:pt x="515" y="745"/>
                  <a:pt x="515" y="745"/>
                  <a:pt x="515" y="745"/>
                </a:cubicBezTo>
                <a:cubicBezTo>
                  <a:pt x="528" y="741"/>
                  <a:pt x="541" y="736"/>
                  <a:pt x="554" y="730"/>
                </a:cubicBezTo>
                <a:cubicBezTo>
                  <a:pt x="594" y="775"/>
                  <a:pt x="594" y="775"/>
                  <a:pt x="594" y="775"/>
                </a:cubicBezTo>
                <a:cubicBezTo>
                  <a:pt x="614" y="765"/>
                  <a:pt x="632" y="754"/>
                  <a:pt x="650" y="741"/>
                </a:cubicBezTo>
                <a:cubicBezTo>
                  <a:pt x="628" y="685"/>
                  <a:pt x="628" y="685"/>
                  <a:pt x="628" y="685"/>
                </a:cubicBezTo>
                <a:cubicBezTo>
                  <a:pt x="639" y="677"/>
                  <a:pt x="649" y="667"/>
                  <a:pt x="659" y="658"/>
                </a:cubicBezTo>
                <a:cubicBezTo>
                  <a:pt x="713" y="685"/>
                  <a:pt x="713" y="685"/>
                  <a:pt x="713" y="685"/>
                </a:cubicBezTo>
                <a:cubicBezTo>
                  <a:pt x="727" y="669"/>
                  <a:pt x="741" y="651"/>
                  <a:pt x="753" y="633"/>
                </a:cubicBezTo>
                <a:cubicBezTo>
                  <a:pt x="712" y="589"/>
                  <a:pt x="712" y="589"/>
                  <a:pt x="712" y="589"/>
                </a:cubicBezTo>
                <a:cubicBezTo>
                  <a:pt x="719" y="577"/>
                  <a:pt x="726" y="564"/>
                  <a:pt x="731" y="551"/>
                </a:cubicBezTo>
                <a:cubicBezTo>
                  <a:pt x="792" y="557"/>
                  <a:pt x="792" y="557"/>
                  <a:pt x="792" y="557"/>
                </a:cubicBezTo>
                <a:cubicBezTo>
                  <a:pt x="799" y="537"/>
                  <a:pt x="805" y="516"/>
                  <a:pt x="810" y="495"/>
                </a:cubicBezTo>
                <a:cubicBezTo>
                  <a:pt x="756" y="469"/>
                  <a:pt x="756" y="469"/>
                  <a:pt x="756" y="469"/>
                </a:cubicBezTo>
                <a:cubicBezTo>
                  <a:pt x="758" y="454"/>
                  <a:pt x="760" y="440"/>
                  <a:pt x="761" y="425"/>
                </a:cubicBezTo>
                <a:close/>
                <a:moveTo>
                  <a:pt x="409" y="695"/>
                </a:moveTo>
                <a:cubicBezTo>
                  <a:pt x="251" y="695"/>
                  <a:pt x="123" y="567"/>
                  <a:pt x="123" y="409"/>
                </a:cubicBezTo>
                <a:cubicBezTo>
                  <a:pt x="123" y="251"/>
                  <a:pt x="251" y="123"/>
                  <a:pt x="409" y="123"/>
                </a:cubicBezTo>
                <a:cubicBezTo>
                  <a:pt x="567" y="123"/>
                  <a:pt x="695" y="251"/>
                  <a:pt x="695" y="409"/>
                </a:cubicBezTo>
                <a:cubicBezTo>
                  <a:pt x="695" y="567"/>
                  <a:pt x="567" y="695"/>
                  <a:pt x="409" y="6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pPr defTabSz="342900"/>
            <a:endParaRPr lang="en-US" sz="1013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5" name="Freeform 15"/>
          <p:cNvSpPr>
            <a:spLocks noEditPoints="1"/>
          </p:cNvSpPr>
          <p:nvPr/>
        </p:nvSpPr>
        <p:spPr bwMode="auto">
          <a:xfrm>
            <a:off x="8434755" y="3952736"/>
            <a:ext cx="2029139" cy="1940834"/>
          </a:xfrm>
          <a:custGeom>
            <a:avLst/>
            <a:gdLst>
              <a:gd name="T0" fmla="*/ 819 w 819"/>
              <a:gd name="T1" fmla="*/ 409 h 817"/>
              <a:gd name="T2" fmla="*/ 754 w 819"/>
              <a:gd name="T3" fmla="*/ 340 h 817"/>
              <a:gd name="T4" fmla="*/ 791 w 819"/>
              <a:gd name="T5" fmla="*/ 260 h 817"/>
              <a:gd name="T6" fmla="*/ 705 w 819"/>
              <a:gd name="T7" fmla="*/ 220 h 817"/>
              <a:gd name="T8" fmla="*/ 710 w 819"/>
              <a:gd name="T9" fmla="*/ 132 h 817"/>
              <a:gd name="T10" fmla="*/ 616 w 819"/>
              <a:gd name="T11" fmla="*/ 125 h 817"/>
              <a:gd name="T12" fmla="*/ 588 w 819"/>
              <a:gd name="T13" fmla="*/ 41 h 817"/>
              <a:gd name="T14" fmla="*/ 498 w 819"/>
              <a:gd name="T15" fmla="*/ 69 h 817"/>
              <a:gd name="T16" fmla="*/ 440 w 819"/>
              <a:gd name="T17" fmla="*/ 1 h 817"/>
              <a:gd name="T18" fmla="*/ 378 w 819"/>
              <a:gd name="T19" fmla="*/ 1 h 817"/>
              <a:gd name="T20" fmla="*/ 320 w 819"/>
              <a:gd name="T21" fmla="*/ 69 h 817"/>
              <a:gd name="T22" fmla="*/ 231 w 819"/>
              <a:gd name="T23" fmla="*/ 41 h 817"/>
              <a:gd name="T24" fmla="*/ 202 w 819"/>
              <a:gd name="T25" fmla="*/ 125 h 817"/>
              <a:gd name="T26" fmla="*/ 109 w 819"/>
              <a:gd name="T27" fmla="*/ 132 h 817"/>
              <a:gd name="T28" fmla="*/ 113 w 819"/>
              <a:gd name="T29" fmla="*/ 220 h 817"/>
              <a:gd name="T30" fmla="*/ 28 w 819"/>
              <a:gd name="T31" fmla="*/ 260 h 817"/>
              <a:gd name="T32" fmla="*/ 65 w 819"/>
              <a:gd name="T33" fmla="*/ 340 h 817"/>
              <a:gd name="T34" fmla="*/ 0 w 819"/>
              <a:gd name="T35" fmla="*/ 409 h 817"/>
              <a:gd name="T36" fmla="*/ 63 w 819"/>
              <a:gd name="T37" fmla="*/ 469 h 817"/>
              <a:gd name="T38" fmla="*/ 27 w 819"/>
              <a:gd name="T39" fmla="*/ 557 h 817"/>
              <a:gd name="T40" fmla="*/ 107 w 819"/>
              <a:gd name="T41" fmla="*/ 589 h 817"/>
              <a:gd name="T42" fmla="*/ 106 w 819"/>
              <a:gd name="T43" fmla="*/ 685 h 817"/>
              <a:gd name="T44" fmla="*/ 191 w 819"/>
              <a:gd name="T45" fmla="*/ 685 h 817"/>
              <a:gd name="T46" fmla="*/ 225 w 819"/>
              <a:gd name="T47" fmla="*/ 775 h 817"/>
              <a:gd name="T48" fmla="*/ 303 w 819"/>
              <a:gd name="T49" fmla="*/ 745 h 817"/>
              <a:gd name="T50" fmla="*/ 368 w 819"/>
              <a:gd name="T51" fmla="*/ 817 h 817"/>
              <a:gd name="T52" fmla="*/ 409 w 819"/>
              <a:gd name="T53" fmla="*/ 761 h 817"/>
              <a:gd name="T54" fmla="*/ 451 w 819"/>
              <a:gd name="T55" fmla="*/ 817 h 817"/>
              <a:gd name="T56" fmla="*/ 515 w 819"/>
              <a:gd name="T57" fmla="*/ 745 h 817"/>
              <a:gd name="T58" fmla="*/ 594 w 819"/>
              <a:gd name="T59" fmla="*/ 775 h 817"/>
              <a:gd name="T60" fmla="*/ 628 w 819"/>
              <a:gd name="T61" fmla="*/ 685 h 817"/>
              <a:gd name="T62" fmla="*/ 713 w 819"/>
              <a:gd name="T63" fmla="*/ 685 h 817"/>
              <a:gd name="T64" fmla="*/ 712 w 819"/>
              <a:gd name="T65" fmla="*/ 589 h 817"/>
              <a:gd name="T66" fmla="*/ 792 w 819"/>
              <a:gd name="T67" fmla="*/ 557 h 817"/>
              <a:gd name="T68" fmla="*/ 756 w 819"/>
              <a:gd name="T69" fmla="*/ 469 h 817"/>
              <a:gd name="T70" fmla="*/ 409 w 819"/>
              <a:gd name="T71" fmla="*/ 695 h 817"/>
              <a:gd name="T72" fmla="*/ 409 w 819"/>
              <a:gd name="T73" fmla="*/ 123 h 817"/>
              <a:gd name="T74" fmla="*/ 409 w 819"/>
              <a:gd name="T75" fmla="*/ 695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9" h="817">
                <a:moveTo>
                  <a:pt x="761" y="425"/>
                </a:moveTo>
                <a:cubicBezTo>
                  <a:pt x="819" y="409"/>
                  <a:pt x="819" y="409"/>
                  <a:pt x="819" y="409"/>
                </a:cubicBezTo>
                <a:cubicBezTo>
                  <a:pt x="819" y="387"/>
                  <a:pt x="817" y="366"/>
                  <a:pt x="814" y="345"/>
                </a:cubicBezTo>
                <a:cubicBezTo>
                  <a:pt x="754" y="340"/>
                  <a:pt x="754" y="340"/>
                  <a:pt x="754" y="340"/>
                </a:cubicBezTo>
                <a:cubicBezTo>
                  <a:pt x="751" y="325"/>
                  <a:pt x="747" y="310"/>
                  <a:pt x="742" y="296"/>
                </a:cubicBezTo>
                <a:cubicBezTo>
                  <a:pt x="791" y="260"/>
                  <a:pt x="791" y="260"/>
                  <a:pt x="791" y="260"/>
                </a:cubicBezTo>
                <a:cubicBezTo>
                  <a:pt x="783" y="240"/>
                  <a:pt x="774" y="221"/>
                  <a:pt x="763" y="203"/>
                </a:cubicBezTo>
                <a:cubicBezTo>
                  <a:pt x="705" y="220"/>
                  <a:pt x="705" y="220"/>
                  <a:pt x="705" y="220"/>
                </a:cubicBezTo>
                <a:cubicBezTo>
                  <a:pt x="697" y="207"/>
                  <a:pt x="688" y="194"/>
                  <a:pt x="678" y="183"/>
                </a:cubicBezTo>
                <a:cubicBezTo>
                  <a:pt x="710" y="132"/>
                  <a:pt x="710" y="132"/>
                  <a:pt x="710" y="132"/>
                </a:cubicBezTo>
                <a:cubicBezTo>
                  <a:pt x="696" y="116"/>
                  <a:pt x="680" y="102"/>
                  <a:pt x="664" y="89"/>
                </a:cubicBezTo>
                <a:cubicBezTo>
                  <a:pt x="616" y="125"/>
                  <a:pt x="616" y="125"/>
                  <a:pt x="616" y="125"/>
                </a:cubicBezTo>
                <a:cubicBezTo>
                  <a:pt x="603" y="116"/>
                  <a:pt x="590" y="108"/>
                  <a:pt x="576" y="100"/>
                </a:cubicBezTo>
                <a:cubicBezTo>
                  <a:pt x="588" y="41"/>
                  <a:pt x="588" y="41"/>
                  <a:pt x="588" y="41"/>
                </a:cubicBezTo>
                <a:cubicBezTo>
                  <a:pt x="569" y="32"/>
                  <a:pt x="550" y="24"/>
                  <a:pt x="529" y="18"/>
                </a:cubicBezTo>
                <a:cubicBezTo>
                  <a:pt x="498" y="69"/>
                  <a:pt x="498" y="69"/>
                  <a:pt x="498" y="69"/>
                </a:cubicBezTo>
                <a:cubicBezTo>
                  <a:pt x="483" y="65"/>
                  <a:pt x="467" y="62"/>
                  <a:pt x="451" y="61"/>
                </a:cubicBezTo>
                <a:cubicBezTo>
                  <a:pt x="440" y="1"/>
                  <a:pt x="440" y="1"/>
                  <a:pt x="440" y="1"/>
                </a:cubicBezTo>
                <a:cubicBezTo>
                  <a:pt x="430" y="0"/>
                  <a:pt x="420" y="0"/>
                  <a:pt x="409" y="0"/>
                </a:cubicBezTo>
                <a:cubicBezTo>
                  <a:pt x="399" y="0"/>
                  <a:pt x="388" y="0"/>
                  <a:pt x="378" y="1"/>
                </a:cubicBezTo>
                <a:cubicBezTo>
                  <a:pt x="367" y="61"/>
                  <a:pt x="367" y="61"/>
                  <a:pt x="367" y="61"/>
                </a:cubicBezTo>
                <a:cubicBezTo>
                  <a:pt x="351" y="62"/>
                  <a:pt x="336" y="65"/>
                  <a:pt x="320" y="69"/>
                </a:cubicBezTo>
                <a:cubicBezTo>
                  <a:pt x="289" y="18"/>
                  <a:pt x="289" y="18"/>
                  <a:pt x="289" y="18"/>
                </a:cubicBezTo>
                <a:cubicBezTo>
                  <a:pt x="269" y="24"/>
                  <a:pt x="250" y="32"/>
                  <a:pt x="231" y="41"/>
                </a:cubicBezTo>
                <a:cubicBezTo>
                  <a:pt x="242" y="100"/>
                  <a:pt x="242" y="100"/>
                  <a:pt x="242" y="100"/>
                </a:cubicBezTo>
                <a:cubicBezTo>
                  <a:pt x="228" y="108"/>
                  <a:pt x="215" y="116"/>
                  <a:pt x="202" y="125"/>
                </a:cubicBezTo>
                <a:cubicBezTo>
                  <a:pt x="155" y="89"/>
                  <a:pt x="155" y="89"/>
                  <a:pt x="155" y="89"/>
                </a:cubicBezTo>
                <a:cubicBezTo>
                  <a:pt x="138" y="102"/>
                  <a:pt x="123" y="116"/>
                  <a:pt x="109" y="132"/>
                </a:cubicBezTo>
                <a:cubicBezTo>
                  <a:pt x="141" y="183"/>
                  <a:pt x="141" y="183"/>
                  <a:pt x="141" y="183"/>
                </a:cubicBezTo>
                <a:cubicBezTo>
                  <a:pt x="131" y="194"/>
                  <a:pt x="121" y="207"/>
                  <a:pt x="113" y="220"/>
                </a:cubicBezTo>
                <a:cubicBezTo>
                  <a:pt x="55" y="203"/>
                  <a:pt x="55" y="203"/>
                  <a:pt x="55" y="203"/>
                </a:cubicBezTo>
                <a:cubicBezTo>
                  <a:pt x="45" y="221"/>
                  <a:pt x="36" y="240"/>
                  <a:pt x="28" y="260"/>
                </a:cubicBezTo>
                <a:cubicBezTo>
                  <a:pt x="76" y="296"/>
                  <a:pt x="76" y="296"/>
                  <a:pt x="76" y="296"/>
                </a:cubicBezTo>
                <a:cubicBezTo>
                  <a:pt x="71" y="310"/>
                  <a:pt x="68" y="325"/>
                  <a:pt x="65" y="340"/>
                </a:cubicBezTo>
                <a:cubicBezTo>
                  <a:pt x="5" y="345"/>
                  <a:pt x="5" y="345"/>
                  <a:pt x="5" y="345"/>
                </a:cubicBezTo>
                <a:cubicBezTo>
                  <a:pt x="1" y="366"/>
                  <a:pt x="0" y="387"/>
                  <a:pt x="0" y="409"/>
                </a:cubicBezTo>
                <a:cubicBezTo>
                  <a:pt x="58" y="425"/>
                  <a:pt x="58" y="425"/>
                  <a:pt x="58" y="425"/>
                </a:cubicBezTo>
                <a:cubicBezTo>
                  <a:pt x="59" y="440"/>
                  <a:pt x="60" y="454"/>
                  <a:pt x="63" y="469"/>
                </a:cubicBezTo>
                <a:cubicBezTo>
                  <a:pt x="9" y="495"/>
                  <a:pt x="9" y="495"/>
                  <a:pt x="9" y="495"/>
                </a:cubicBezTo>
                <a:cubicBezTo>
                  <a:pt x="13" y="516"/>
                  <a:pt x="19" y="537"/>
                  <a:pt x="27" y="557"/>
                </a:cubicBezTo>
                <a:cubicBezTo>
                  <a:pt x="87" y="551"/>
                  <a:pt x="87" y="551"/>
                  <a:pt x="87" y="551"/>
                </a:cubicBezTo>
                <a:cubicBezTo>
                  <a:pt x="93" y="564"/>
                  <a:pt x="99" y="577"/>
                  <a:pt x="107" y="589"/>
                </a:cubicBezTo>
                <a:cubicBezTo>
                  <a:pt x="66" y="633"/>
                  <a:pt x="66" y="633"/>
                  <a:pt x="66" y="633"/>
                </a:cubicBezTo>
                <a:cubicBezTo>
                  <a:pt x="78" y="651"/>
                  <a:pt x="91" y="669"/>
                  <a:pt x="106" y="685"/>
                </a:cubicBezTo>
                <a:cubicBezTo>
                  <a:pt x="160" y="658"/>
                  <a:pt x="160" y="658"/>
                  <a:pt x="160" y="658"/>
                </a:cubicBezTo>
                <a:cubicBezTo>
                  <a:pt x="169" y="667"/>
                  <a:pt x="180" y="677"/>
                  <a:pt x="191" y="685"/>
                </a:cubicBezTo>
                <a:cubicBezTo>
                  <a:pt x="169" y="741"/>
                  <a:pt x="169" y="741"/>
                  <a:pt x="169" y="741"/>
                </a:cubicBezTo>
                <a:cubicBezTo>
                  <a:pt x="186" y="754"/>
                  <a:pt x="205" y="765"/>
                  <a:pt x="225" y="775"/>
                </a:cubicBezTo>
                <a:cubicBezTo>
                  <a:pt x="265" y="730"/>
                  <a:pt x="265" y="730"/>
                  <a:pt x="265" y="730"/>
                </a:cubicBezTo>
                <a:cubicBezTo>
                  <a:pt x="277" y="736"/>
                  <a:pt x="290" y="741"/>
                  <a:pt x="303" y="745"/>
                </a:cubicBezTo>
                <a:cubicBezTo>
                  <a:pt x="303" y="805"/>
                  <a:pt x="303" y="805"/>
                  <a:pt x="303" y="805"/>
                </a:cubicBezTo>
                <a:cubicBezTo>
                  <a:pt x="324" y="811"/>
                  <a:pt x="345" y="815"/>
                  <a:pt x="368" y="817"/>
                </a:cubicBezTo>
                <a:cubicBezTo>
                  <a:pt x="389" y="761"/>
                  <a:pt x="389" y="761"/>
                  <a:pt x="389" y="761"/>
                </a:cubicBezTo>
                <a:cubicBezTo>
                  <a:pt x="396" y="761"/>
                  <a:pt x="402" y="761"/>
                  <a:pt x="409" y="761"/>
                </a:cubicBezTo>
                <a:cubicBezTo>
                  <a:pt x="416" y="761"/>
                  <a:pt x="423" y="761"/>
                  <a:pt x="429" y="761"/>
                </a:cubicBezTo>
                <a:cubicBezTo>
                  <a:pt x="451" y="817"/>
                  <a:pt x="451" y="817"/>
                  <a:pt x="451" y="817"/>
                </a:cubicBezTo>
                <a:cubicBezTo>
                  <a:pt x="473" y="815"/>
                  <a:pt x="495" y="811"/>
                  <a:pt x="516" y="805"/>
                </a:cubicBezTo>
                <a:cubicBezTo>
                  <a:pt x="515" y="745"/>
                  <a:pt x="515" y="745"/>
                  <a:pt x="515" y="745"/>
                </a:cubicBezTo>
                <a:cubicBezTo>
                  <a:pt x="528" y="741"/>
                  <a:pt x="541" y="736"/>
                  <a:pt x="554" y="730"/>
                </a:cubicBezTo>
                <a:cubicBezTo>
                  <a:pt x="594" y="775"/>
                  <a:pt x="594" y="775"/>
                  <a:pt x="594" y="775"/>
                </a:cubicBezTo>
                <a:cubicBezTo>
                  <a:pt x="614" y="765"/>
                  <a:pt x="632" y="754"/>
                  <a:pt x="650" y="741"/>
                </a:cubicBezTo>
                <a:cubicBezTo>
                  <a:pt x="628" y="685"/>
                  <a:pt x="628" y="685"/>
                  <a:pt x="628" y="685"/>
                </a:cubicBezTo>
                <a:cubicBezTo>
                  <a:pt x="639" y="677"/>
                  <a:pt x="649" y="667"/>
                  <a:pt x="659" y="658"/>
                </a:cubicBezTo>
                <a:cubicBezTo>
                  <a:pt x="713" y="685"/>
                  <a:pt x="713" y="685"/>
                  <a:pt x="713" y="685"/>
                </a:cubicBezTo>
                <a:cubicBezTo>
                  <a:pt x="727" y="669"/>
                  <a:pt x="741" y="651"/>
                  <a:pt x="753" y="633"/>
                </a:cubicBezTo>
                <a:cubicBezTo>
                  <a:pt x="712" y="589"/>
                  <a:pt x="712" y="589"/>
                  <a:pt x="712" y="589"/>
                </a:cubicBezTo>
                <a:cubicBezTo>
                  <a:pt x="719" y="577"/>
                  <a:pt x="726" y="564"/>
                  <a:pt x="731" y="551"/>
                </a:cubicBezTo>
                <a:cubicBezTo>
                  <a:pt x="792" y="557"/>
                  <a:pt x="792" y="557"/>
                  <a:pt x="792" y="557"/>
                </a:cubicBezTo>
                <a:cubicBezTo>
                  <a:pt x="799" y="537"/>
                  <a:pt x="805" y="516"/>
                  <a:pt x="810" y="495"/>
                </a:cubicBezTo>
                <a:cubicBezTo>
                  <a:pt x="756" y="469"/>
                  <a:pt x="756" y="469"/>
                  <a:pt x="756" y="469"/>
                </a:cubicBezTo>
                <a:cubicBezTo>
                  <a:pt x="758" y="454"/>
                  <a:pt x="760" y="440"/>
                  <a:pt x="761" y="425"/>
                </a:cubicBezTo>
                <a:close/>
                <a:moveTo>
                  <a:pt x="409" y="695"/>
                </a:moveTo>
                <a:cubicBezTo>
                  <a:pt x="251" y="695"/>
                  <a:pt x="123" y="567"/>
                  <a:pt x="123" y="409"/>
                </a:cubicBezTo>
                <a:cubicBezTo>
                  <a:pt x="123" y="251"/>
                  <a:pt x="251" y="123"/>
                  <a:pt x="409" y="123"/>
                </a:cubicBezTo>
                <a:cubicBezTo>
                  <a:pt x="567" y="123"/>
                  <a:pt x="695" y="251"/>
                  <a:pt x="695" y="409"/>
                </a:cubicBezTo>
                <a:cubicBezTo>
                  <a:pt x="695" y="567"/>
                  <a:pt x="567" y="695"/>
                  <a:pt x="409" y="6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pPr defTabSz="342900"/>
            <a:endParaRPr lang="en-US" sz="1013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6" name="Freeform 15"/>
          <p:cNvSpPr>
            <a:spLocks noEditPoints="1"/>
          </p:cNvSpPr>
          <p:nvPr/>
        </p:nvSpPr>
        <p:spPr bwMode="auto">
          <a:xfrm>
            <a:off x="7450844" y="2058175"/>
            <a:ext cx="2149262" cy="2040175"/>
          </a:xfrm>
          <a:custGeom>
            <a:avLst/>
            <a:gdLst>
              <a:gd name="T0" fmla="*/ 819 w 819"/>
              <a:gd name="T1" fmla="*/ 409 h 817"/>
              <a:gd name="T2" fmla="*/ 754 w 819"/>
              <a:gd name="T3" fmla="*/ 340 h 817"/>
              <a:gd name="T4" fmla="*/ 791 w 819"/>
              <a:gd name="T5" fmla="*/ 260 h 817"/>
              <a:gd name="T6" fmla="*/ 705 w 819"/>
              <a:gd name="T7" fmla="*/ 220 h 817"/>
              <a:gd name="T8" fmla="*/ 710 w 819"/>
              <a:gd name="T9" fmla="*/ 132 h 817"/>
              <a:gd name="T10" fmla="*/ 616 w 819"/>
              <a:gd name="T11" fmla="*/ 125 h 817"/>
              <a:gd name="T12" fmla="*/ 588 w 819"/>
              <a:gd name="T13" fmla="*/ 41 h 817"/>
              <a:gd name="T14" fmla="*/ 498 w 819"/>
              <a:gd name="T15" fmla="*/ 69 h 817"/>
              <a:gd name="T16" fmla="*/ 440 w 819"/>
              <a:gd name="T17" fmla="*/ 1 h 817"/>
              <a:gd name="T18" fmla="*/ 378 w 819"/>
              <a:gd name="T19" fmla="*/ 1 h 817"/>
              <a:gd name="T20" fmla="*/ 320 w 819"/>
              <a:gd name="T21" fmla="*/ 69 h 817"/>
              <a:gd name="T22" fmla="*/ 231 w 819"/>
              <a:gd name="T23" fmla="*/ 41 h 817"/>
              <a:gd name="T24" fmla="*/ 202 w 819"/>
              <a:gd name="T25" fmla="*/ 125 h 817"/>
              <a:gd name="T26" fmla="*/ 109 w 819"/>
              <a:gd name="T27" fmla="*/ 132 h 817"/>
              <a:gd name="T28" fmla="*/ 113 w 819"/>
              <a:gd name="T29" fmla="*/ 220 h 817"/>
              <a:gd name="T30" fmla="*/ 28 w 819"/>
              <a:gd name="T31" fmla="*/ 260 h 817"/>
              <a:gd name="T32" fmla="*/ 65 w 819"/>
              <a:gd name="T33" fmla="*/ 340 h 817"/>
              <a:gd name="T34" fmla="*/ 0 w 819"/>
              <a:gd name="T35" fmla="*/ 409 h 817"/>
              <a:gd name="T36" fmla="*/ 63 w 819"/>
              <a:gd name="T37" fmla="*/ 469 h 817"/>
              <a:gd name="T38" fmla="*/ 27 w 819"/>
              <a:gd name="T39" fmla="*/ 557 h 817"/>
              <a:gd name="T40" fmla="*/ 107 w 819"/>
              <a:gd name="T41" fmla="*/ 589 h 817"/>
              <a:gd name="T42" fmla="*/ 106 w 819"/>
              <a:gd name="T43" fmla="*/ 685 h 817"/>
              <a:gd name="T44" fmla="*/ 191 w 819"/>
              <a:gd name="T45" fmla="*/ 685 h 817"/>
              <a:gd name="T46" fmla="*/ 225 w 819"/>
              <a:gd name="T47" fmla="*/ 775 h 817"/>
              <a:gd name="T48" fmla="*/ 303 w 819"/>
              <a:gd name="T49" fmla="*/ 745 h 817"/>
              <a:gd name="T50" fmla="*/ 368 w 819"/>
              <a:gd name="T51" fmla="*/ 817 h 817"/>
              <a:gd name="T52" fmla="*/ 409 w 819"/>
              <a:gd name="T53" fmla="*/ 761 h 817"/>
              <a:gd name="T54" fmla="*/ 451 w 819"/>
              <a:gd name="T55" fmla="*/ 817 h 817"/>
              <a:gd name="T56" fmla="*/ 515 w 819"/>
              <a:gd name="T57" fmla="*/ 745 h 817"/>
              <a:gd name="T58" fmla="*/ 594 w 819"/>
              <a:gd name="T59" fmla="*/ 775 h 817"/>
              <a:gd name="T60" fmla="*/ 628 w 819"/>
              <a:gd name="T61" fmla="*/ 685 h 817"/>
              <a:gd name="T62" fmla="*/ 713 w 819"/>
              <a:gd name="T63" fmla="*/ 685 h 817"/>
              <a:gd name="T64" fmla="*/ 712 w 819"/>
              <a:gd name="T65" fmla="*/ 589 h 817"/>
              <a:gd name="T66" fmla="*/ 792 w 819"/>
              <a:gd name="T67" fmla="*/ 557 h 817"/>
              <a:gd name="T68" fmla="*/ 756 w 819"/>
              <a:gd name="T69" fmla="*/ 469 h 817"/>
              <a:gd name="T70" fmla="*/ 409 w 819"/>
              <a:gd name="T71" fmla="*/ 695 h 817"/>
              <a:gd name="T72" fmla="*/ 409 w 819"/>
              <a:gd name="T73" fmla="*/ 123 h 817"/>
              <a:gd name="T74" fmla="*/ 409 w 819"/>
              <a:gd name="T75" fmla="*/ 695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9" h="817">
                <a:moveTo>
                  <a:pt x="761" y="425"/>
                </a:moveTo>
                <a:cubicBezTo>
                  <a:pt x="819" y="409"/>
                  <a:pt x="819" y="409"/>
                  <a:pt x="819" y="409"/>
                </a:cubicBezTo>
                <a:cubicBezTo>
                  <a:pt x="819" y="387"/>
                  <a:pt x="817" y="366"/>
                  <a:pt x="814" y="345"/>
                </a:cubicBezTo>
                <a:cubicBezTo>
                  <a:pt x="754" y="340"/>
                  <a:pt x="754" y="340"/>
                  <a:pt x="754" y="340"/>
                </a:cubicBezTo>
                <a:cubicBezTo>
                  <a:pt x="751" y="325"/>
                  <a:pt x="747" y="310"/>
                  <a:pt x="742" y="296"/>
                </a:cubicBezTo>
                <a:cubicBezTo>
                  <a:pt x="791" y="260"/>
                  <a:pt x="791" y="260"/>
                  <a:pt x="791" y="260"/>
                </a:cubicBezTo>
                <a:cubicBezTo>
                  <a:pt x="783" y="240"/>
                  <a:pt x="774" y="221"/>
                  <a:pt x="763" y="203"/>
                </a:cubicBezTo>
                <a:cubicBezTo>
                  <a:pt x="705" y="220"/>
                  <a:pt x="705" y="220"/>
                  <a:pt x="705" y="220"/>
                </a:cubicBezTo>
                <a:cubicBezTo>
                  <a:pt x="697" y="207"/>
                  <a:pt x="688" y="194"/>
                  <a:pt x="678" y="183"/>
                </a:cubicBezTo>
                <a:cubicBezTo>
                  <a:pt x="710" y="132"/>
                  <a:pt x="710" y="132"/>
                  <a:pt x="710" y="132"/>
                </a:cubicBezTo>
                <a:cubicBezTo>
                  <a:pt x="696" y="116"/>
                  <a:pt x="680" y="102"/>
                  <a:pt x="664" y="89"/>
                </a:cubicBezTo>
                <a:cubicBezTo>
                  <a:pt x="616" y="125"/>
                  <a:pt x="616" y="125"/>
                  <a:pt x="616" y="125"/>
                </a:cubicBezTo>
                <a:cubicBezTo>
                  <a:pt x="603" y="116"/>
                  <a:pt x="590" y="108"/>
                  <a:pt x="576" y="100"/>
                </a:cubicBezTo>
                <a:cubicBezTo>
                  <a:pt x="588" y="41"/>
                  <a:pt x="588" y="41"/>
                  <a:pt x="588" y="41"/>
                </a:cubicBezTo>
                <a:cubicBezTo>
                  <a:pt x="569" y="32"/>
                  <a:pt x="550" y="24"/>
                  <a:pt x="529" y="18"/>
                </a:cubicBezTo>
                <a:cubicBezTo>
                  <a:pt x="498" y="69"/>
                  <a:pt x="498" y="69"/>
                  <a:pt x="498" y="69"/>
                </a:cubicBezTo>
                <a:cubicBezTo>
                  <a:pt x="483" y="65"/>
                  <a:pt x="467" y="62"/>
                  <a:pt x="451" y="61"/>
                </a:cubicBezTo>
                <a:cubicBezTo>
                  <a:pt x="440" y="1"/>
                  <a:pt x="440" y="1"/>
                  <a:pt x="440" y="1"/>
                </a:cubicBezTo>
                <a:cubicBezTo>
                  <a:pt x="430" y="0"/>
                  <a:pt x="420" y="0"/>
                  <a:pt x="409" y="0"/>
                </a:cubicBezTo>
                <a:cubicBezTo>
                  <a:pt x="399" y="0"/>
                  <a:pt x="388" y="0"/>
                  <a:pt x="378" y="1"/>
                </a:cubicBezTo>
                <a:cubicBezTo>
                  <a:pt x="367" y="61"/>
                  <a:pt x="367" y="61"/>
                  <a:pt x="367" y="61"/>
                </a:cubicBezTo>
                <a:cubicBezTo>
                  <a:pt x="351" y="62"/>
                  <a:pt x="336" y="65"/>
                  <a:pt x="320" y="69"/>
                </a:cubicBezTo>
                <a:cubicBezTo>
                  <a:pt x="289" y="18"/>
                  <a:pt x="289" y="18"/>
                  <a:pt x="289" y="18"/>
                </a:cubicBezTo>
                <a:cubicBezTo>
                  <a:pt x="269" y="24"/>
                  <a:pt x="250" y="32"/>
                  <a:pt x="231" y="41"/>
                </a:cubicBezTo>
                <a:cubicBezTo>
                  <a:pt x="242" y="100"/>
                  <a:pt x="242" y="100"/>
                  <a:pt x="242" y="100"/>
                </a:cubicBezTo>
                <a:cubicBezTo>
                  <a:pt x="228" y="108"/>
                  <a:pt x="215" y="116"/>
                  <a:pt x="202" y="125"/>
                </a:cubicBezTo>
                <a:cubicBezTo>
                  <a:pt x="155" y="89"/>
                  <a:pt x="155" y="89"/>
                  <a:pt x="155" y="89"/>
                </a:cubicBezTo>
                <a:cubicBezTo>
                  <a:pt x="138" y="102"/>
                  <a:pt x="123" y="116"/>
                  <a:pt x="109" y="132"/>
                </a:cubicBezTo>
                <a:cubicBezTo>
                  <a:pt x="141" y="183"/>
                  <a:pt x="141" y="183"/>
                  <a:pt x="141" y="183"/>
                </a:cubicBezTo>
                <a:cubicBezTo>
                  <a:pt x="131" y="194"/>
                  <a:pt x="121" y="207"/>
                  <a:pt x="113" y="220"/>
                </a:cubicBezTo>
                <a:cubicBezTo>
                  <a:pt x="55" y="203"/>
                  <a:pt x="55" y="203"/>
                  <a:pt x="55" y="203"/>
                </a:cubicBezTo>
                <a:cubicBezTo>
                  <a:pt x="45" y="221"/>
                  <a:pt x="36" y="240"/>
                  <a:pt x="28" y="260"/>
                </a:cubicBezTo>
                <a:cubicBezTo>
                  <a:pt x="76" y="296"/>
                  <a:pt x="76" y="296"/>
                  <a:pt x="76" y="296"/>
                </a:cubicBezTo>
                <a:cubicBezTo>
                  <a:pt x="71" y="310"/>
                  <a:pt x="68" y="325"/>
                  <a:pt x="65" y="340"/>
                </a:cubicBezTo>
                <a:cubicBezTo>
                  <a:pt x="5" y="345"/>
                  <a:pt x="5" y="345"/>
                  <a:pt x="5" y="345"/>
                </a:cubicBezTo>
                <a:cubicBezTo>
                  <a:pt x="1" y="366"/>
                  <a:pt x="0" y="387"/>
                  <a:pt x="0" y="409"/>
                </a:cubicBezTo>
                <a:cubicBezTo>
                  <a:pt x="58" y="425"/>
                  <a:pt x="58" y="425"/>
                  <a:pt x="58" y="425"/>
                </a:cubicBezTo>
                <a:cubicBezTo>
                  <a:pt x="59" y="440"/>
                  <a:pt x="60" y="454"/>
                  <a:pt x="63" y="469"/>
                </a:cubicBezTo>
                <a:cubicBezTo>
                  <a:pt x="9" y="495"/>
                  <a:pt x="9" y="495"/>
                  <a:pt x="9" y="495"/>
                </a:cubicBezTo>
                <a:cubicBezTo>
                  <a:pt x="13" y="516"/>
                  <a:pt x="19" y="537"/>
                  <a:pt x="27" y="557"/>
                </a:cubicBezTo>
                <a:cubicBezTo>
                  <a:pt x="87" y="551"/>
                  <a:pt x="87" y="551"/>
                  <a:pt x="87" y="551"/>
                </a:cubicBezTo>
                <a:cubicBezTo>
                  <a:pt x="93" y="564"/>
                  <a:pt x="99" y="577"/>
                  <a:pt x="107" y="589"/>
                </a:cubicBezTo>
                <a:cubicBezTo>
                  <a:pt x="66" y="633"/>
                  <a:pt x="66" y="633"/>
                  <a:pt x="66" y="633"/>
                </a:cubicBezTo>
                <a:cubicBezTo>
                  <a:pt x="78" y="651"/>
                  <a:pt x="91" y="669"/>
                  <a:pt x="106" y="685"/>
                </a:cubicBezTo>
                <a:cubicBezTo>
                  <a:pt x="160" y="658"/>
                  <a:pt x="160" y="658"/>
                  <a:pt x="160" y="658"/>
                </a:cubicBezTo>
                <a:cubicBezTo>
                  <a:pt x="169" y="667"/>
                  <a:pt x="180" y="677"/>
                  <a:pt x="191" y="685"/>
                </a:cubicBezTo>
                <a:cubicBezTo>
                  <a:pt x="169" y="741"/>
                  <a:pt x="169" y="741"/>
                  <a:pt x="169" y="741"/>
                </a:cubicBezTo>
                <a:cubicBezTo>
                  <a:pt x="186" y="754"/>
                  <a:pt x="205" y="765"/>
                  <a:pt x="225" y="775"/>
                </a:cubicBezTo>
                <a:cubicBezTo>
                  <a:pt x="265" y="730"/>
                  <a:pt x="265" y="730"/>
                  <a:pt x="265" y="730"/>
                </a:cubicBezTo>
                <a:cubicBezTo>
                  <a:pt x="277" y="736"/>
                  <a:pt x="290" y="741"/>
                  <a:pt x="303" y="745"/>
                </a:cubicBezTo>
                <a:cubicBezTo>
                  <a:pt x="303" y="805"/>
                  <a:pt x="303" y="805"/>
                  <a:pt x="303" y="805"/>
                </a:cubicBezTo>
                <a:cubicBezTo>
                  <a:pt x="324" y="811"/>
                  <a:pt x="345" y="815"/>
                  <a:pt x="368" y="817"/>
                </a:cubicBezTo>
                <a:cubicBezTo>
                  <a:pt x="389" y="761"/>
                  <a:pt x="389" y="761"/>
                  <a:pt x="389" y="761"/>
                </a:cubicBezTo>
                <a:cubicBezTo>
                  <a:pt x="396" y="761"/>
                  <a:pt x="402" y="761"/>
                  <a:pt x="409" y="761"/>
                </a:cubicBezTo>
                <a:cubicBezTo>
                  <a:pt x="416" y="761"/>
                  <a:pt x="423" y="761"/>
                  <a:pt x="429" y="761"/>
                </a:cubicBezTo>
                <a:cubicBezTo>
                  <a:pt x="451" y="817"/>
                  <a:pt x="451" y="817"/>
                  <a:pt x="451" y="817"/>
                </a:cubicBezTo>
                <a:cubicBezTo>
                  <a:pt x="473" y="815"/>
                  <a:pt x="495" y="811"/>
                  <a:pt x="516" y="805"/>
                </a:cubicBezTo>
                <a:cubicBezTo>
                  <a:pt x="515" y="745"/>
                  <a:pt x="515" y="745"/>
                  <a:pt x="515" y="745"/>
                </a:cubicBezTo>
                <a:cubicBezTo>
                  <a:pt x="528" y="741"/>
                  <a:pt x="541" y="736"/>
                  <a:pt x="554" y="730"/>
                </a:cubicBezTo>
                <a:cubicBezTo>
                  <a:pt x="594" y="775"/>
                  <a:pt x="594" y="775"/>
                  <a:pt x="594" y="775"/>
                </a:cubicBezTo>
                <a:cubicBezTo>
                  <a:pt x="614" y="765"/>
                  <a:pt x="632" y="754"/>
                  <a:pt x="650" y="741"/>
                </a:cubicBezTo>
                <a:cubicBezTo>
                  <a:pt x="628" y="685"/>
                  <a:pt x="628" y="685"/>
                  <a:pt x="628" y="685"/>
                </a:cubicBezTo>
                <a:cubicBezTo>
                  <a:pt x="639" y="677"/>
                  <a:pt x="649" y="667"/>
                  <a:pt x="659" y="658"/>
                </a:cubicBezTo>
                <a:cubicBezTo>
                  <a:pt x="713" y="685"/>
                  <a:pt x="713" y="685"/>
                  <a:pt x="713" y="685"/>
                </a:cubicBezTo>
                <a:cubicBezTo>
                  <a:pt x="727" y="669"/>
                  <a:pt x="741" y="651"/>
                  <a:pt x="753" y="633"/>
                </a:cubicBezTo>
                <a:cubicBezTo>
                  <a:pt x="712" y="589"/>
                  <a:pt x="712" y="589"/>
                  <a:pt x="712" y="589"/>
                </a:cubicBezTo>
                <a:cubicBezTo>
                  <a:pt x="719" y="577"/>
                  <a:pt x="726" y="564"/>
                  <a:pt x="731" y="551"/>
                </a:cubicBezTo>
                <a:cubicBezTo>
                  <a:pt x="792" y="557"/>
                  <a:pt x="792" y="557"/>
                  <a:pt x="792" y="557"/>
                </a:cubicBezTo>
                <a:cubicBezTo>
                  <a:pt x="799" y="537"/>
                  <a:pt x="805" y="516"/>
                  <a:pt x="810" y="495"/>
                </a:cubicBezTo>
                <a:cubicBezTo>
                  <a:pt x="756" y="469"/>
                  <a:pt x="756" y="469"/>
                  <a:pt x="756" y="469"/>
                </a:cubicBezTo>
                <a:cubicBezTo>
                  <a:pt x="758" y="454"/>
                  <a:pt x="760" y="440"/>
                  <a:pt x="761" y="425"/>
                </a:cubicBezTo>
                <a:close/>
                <a:moveTo>
                  <a:pt x="409" y="695"/>
                </a:moveTo>
                <a:cubicBezTo>
                  <a:pt x="251" y="695"/>
                  <a:pt x="123" y="567"/>
                  <a:pt x="123" y="409"/>
                </a:cubicBezTo>
                <a:cubicBezTo>
                  <a:pt x="123" y="251"/>
                  <a:pt x="251" y="123"/>
                  <a:pt x="409" y="123"/>
                </a:cubicBezTo>
                <a:cubicBezTo>
                  <a:pt x="567" y="123"/>
                  <a:pt x="695" y="251"/>
                  <a:pt x="695" y="409"/>
                </a:cubicBezTo>
                <a:cubicBezTo>
                  <a:pt x="695" y="567"/>
                  <a:pt x="567" y="695"/>
                  <a:pt x="409" y="695"/>
                </a:cubicBezTo>
                <a:close/>
              </a:path>
            </a:pathLst>
          </a:custGeom>
          <a:solidFill>
            <a:srgbClr val="E9CDD2"/>
          </a:solidFill>
          <a:ln>
            <a:noFill/>
          </a:ln>
          <a:effectLst/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pPr defTabSz="342900"/>
            <a:endParaRPr lang="en-US" sz="1013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1981" y="3196561"/>
            <a:ext cx="128743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US" sz="1500" b="1" dirty="0">
                <a:solidFill>
                  <a:prstClr val="black"/>
                </a:solidFill>
                <a:latin typeface="Arial" panose="020B0604020202020204"/>
              </a:rPr>
              <a:t>PASS RATE</a:t>
            </a:r>
            <a:endParaRPr lang="id-ID" sz="1500" b="1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01981" y="3752099"/>
            <a:ext cx="1287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>
              <a:defRPr/>
            </a:pPr>
            <a:r>
              <a:rPr lang="en-US" dirty="0">
                <a:ln w="22225">
                  <a:solidFill>
                    <a:sysClr val="windowText" lastClr="000000"/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02832" y="4083782"/>
            <a:ext cx="1514603" cy="767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endParaRPr lang="en-US" sz="788" b="1" dirty="0">
              <a:solidFill>
                <a:prstClr val="black"/>
              </a:solidFill>
              <a:latin typeface="Arial" panose="020B0604020202020204"/>
            </a:endParaRPr>
          </a:p>
          <a:p>
            <a:pPr algn="ctr" defTabSz="342900"/>
            <a:r>
              <a:rPr lang="en-US" sz="1200" b="1" dirty="0">
                <a:solidFill>
                  <a:prstClr val="black"/>
                </a:solidFill>
                <a:latin typeface="Arial" panose="020B0604020202020204"/>
              </a:rPr>
              <a:t>PROGRESSED LEARNERS</a:t>
            </a:r>
          </a:p>
          <a:p>
            <a:pPr algn="ctr" defTabSz="342900"/>
            <a:r>
              <a:rPr lang="en-US" sz="1200" b="1" dirty="0">
                <a:solidFill>
                  <a:prstClr val="black"/>
                </a:solidFill>
                <a:latin typeface="Arial" panose="020B0604020202020204"/>
              </a:rPr>
              <a:t>PASS RATE</a:t>
            </a:r>
            <a:endParaRPr lang="id-ID" sz="1200" b="1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591984" y="4926763"/>
            <a:ext cx="1696619" cy="53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/>
            <a:r>
              <a:rPr lang="en-ZA" b="1" dirty="0">
                <a:solidFill>
                  <a:prstClr val="black"/>
                </a:solidFill>
                <a:latin typeface="Arial" panose="020B0604020202020204"/>
              </a:rPr>
              <a:t>90%</a:t>
            </a:r>
          </a:p>
          <a:p>
            <a:pPr algn="ctr" defTabSz="342900"/>
            <a:r>
              <a:rPr lang="en-ZA" sz="1050" b="1" dirty="0">
                <a:solidFill>
                  <a:prstClr val="black"/>
                </a:solidFill>
                <a:latin typeface="Arial" panose="020B0604020202020204"/>
              </a:rPr>
              <a:t> </a:t>
            </a:r>
            <a:endParaRPr lang="en-US" sz="1050" b="1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91828" y="2615695"/>
            <a:ext cx="128112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342900"/>
            <a:r>
              <a:rPr lang="en-US" sz="1350" b="1" dirty="0">
                <a:solidFill>
                  <a:prstClr val="black"/>
                </a:solidFill>
                <a:latin typeface="Arial" panose="020B0604020202020204"/>
              </a:rPr>
              <a:t>BACHELORS</a:t>
            </a:r>
            <a:endParaRPr lang="id-ID" sz="1350" b="1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880309" y="3124086"/>
            <a:ext cx="15994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/>
            <a:r>
              <a:rPr lang="en-ZA" b="1" dirty="0">
                <a:solidFill>
                  <a:prstClr val="black"/>
                </a:solidFill>
                <a:latin typeface="Arial" panose="020B0604020202020204"/>
              </a:rPr>
              <a:t>55%</a:t>
            </a:r>
            <a:endParaRPr lang="en-US" b="1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746249" y="4488025"/>
            <a:ext cx="140615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342900"/>
            <a:r>
              <a:rPr lang="en-US" sz="1350" b="1" dirty="0">
                <a:solidFill>
                  <a:prstClr val="black"/>
                </a:solidFill>
                <a:latin typeface="Arial" panose="020B0604020202020204"/>
              </a:rPr>
              <a:t>DISTINCTIONS</a:t>
            </a:r>
            <a:endParaRPr lang="id-ID" sz="1350" b="1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657428" y="4838132"/>
            <a:ext cx="156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/>
            <a:r>
              <a:rPr lang="en-ZA" b="1" dirty="0">
                <a:solidFill>
                  <a:prstClr val="black"/>
                </a:solidFill>
                <a:latin typeface="Arial" panose="020B0604020202020204"/>
              </a:rPr>
              <a:t>5%</a:t>
            </a:r>
            <a:endParaRPr lang="id-ID" b="1" dirty="0">
              <a:solidFill>
                <a:prstClr val="black">
                  <a:lumMod val="60000"/>
                  <a:lumOff val="40000"/>
                </a:prstClr>
              </a:solidFill>
              <a:latin typeface="Arial" panose="020B0604020202020204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A8EEF5A-3123-22AC-AC84-914EC6F80584}"/>
              </a:ext>
            </a:extLst>
          </p:cNvPr>
          <p:cNvGrpSpPr/>
          <p:nvPr/>
        </p:nvGrpSpPr>
        <p:grpSpPr>
          <a:xfrm>
            <a:off x="4482834" y="2131533"/>
            <a:ext cx="3137236" cy="1147150"/>
            <a:chOff x="2936656" y="2808243"/>
            <a:chExt cx="1257324" cy="1374317"/>
          </a:xfrm>
        </p:grpSpPr>
        <p:sp>
          <p:nvSpPr>
            <p:cNvPr id="52" name="Freeform 85">
              <a:extLst>
                <a:ext uri="{FF2B5EF4-FFF2-40B4-BE49-F238E27FC236}">
                  <a16:creationId xmlns:a16="http://schemas.microsoft.com/office/drawing/2014/main" id="{0600A821-3D37-6490-A4CB-4A2C381181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6656" y="2808243"/>
              <a:ext cx="1215541" cy="1306094"/>
            </a:xfrm>
            <a:custGeom>
              <a:avLst/>
              <a:gdLst>
                <a:gd name="T0" fmla="*/ 0 w 647"/>
                <a:gd name="T1" fmla="*/ 280 h 559"/>
                <a:gd name="T2" fmla="*/ 161 w 647"/>
                <a:gd name="T3" fmla="*/ 0 h 559"/>
                <a:gd name="T4" fmla="*/ 484 w 647"/>
                <a:gd name="T5" fmla="*/ 0 h 559"/>
                <a:gd name="T6" fmla="*/ 647 w 647"/>
                <a:gd name="T7" fmla="*/ 280 h 559"/>
                <a:gd name="T8" fmla="*/ 484 w 647"/>
                <a:gd name="T9" fmla="*/ 559 h 559"/>
                <a:gd name="T10" fmla="*/ 161 w 647"/>
                <a:gd name="T11" fmla="*/ 559 h 559"/>
                <a:gd name="T12" fmla="*/ 0 w 647"/>
                <a:gd name="T13" fmla="*/ 28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7" h="559">
                  <a:moveTo>
                    <a:pt x="0" y="280"/>
                  </a:moveTo>
                  <a:lnTo>
                    <a:pt x="161" y="0"/>
                  </a:lnTo>
                  <a:lnTo>
                    <a:pt x="484" y="0"/>
                  </a:lnTo>
                  <a:lnTo>
                    <a:pt x="647" y="280"/>
                  </a:lnTo>
                  <a:lnTo>
                    <a:pt x="484" y="559"/>
                  </a:lnTo>
                  <a:lnTo>
                    <a:pt x="161" y="559"/>
                  </a:lnTo>
                  <a:lnTo>
                    <a:pt x="0" y="2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/>
              <a:r>
                <a:rPr lang="en-US" sz="1350" dirty="0">
                  <a:solidFill>
                    <a:prstClr val="black"/>
                  </a:solidFill>
                  <a:latin typeface="Arial" panose="020B0604020202020204"/>
                </a:rPr>
                <a:t>     </a:t>
              </a:r>
            </a:p>
            <a:p>
              <a:pPr defTabSz="342900"/>
              <a:r>
                <a:rPr lang="en-US" b="1" dirty="0">
                  <a:solidFill>
                    <a:prstClr val="black"/>
                  </a:solidFill>
                  <a:latin typeface="Arial" panose="020B0604020202020204"/>
                </a:rPr>
                <a:t>            </a:t>
              </a:r>
            </a:p>
            <a:p>
              <a:pPr defTabSz="342900"/>
              <a:r>
                <a:rPr lang="en-US" b="1" dirty="0">
                  <a:solidFill>
                    <a:prstClr val="black"/>
                  </a:solidFill>
                  <a:latin typeface="Arial" panose="020B0604020202020204"/>
                </a:rPr>
                <a:t>            # 100/55/5/90</a:t>
              </a:r>
              <a:endParaRPr lang="en-US" b="1" dirty="0">
                <a:solidFill>
                  <a:prstClr val="white"/>
                </a:solidFill>
                <a:latin typeface="Arial" panose="020B0604020202020204"/>
              </a:endParaRPr>
            </a:p>
            <a:p>
              <a:pPr defTabSz="342900"/>
              <a:endParaRPr lang="en-US" sz="1500" b="1" dirty="0">
                <a:solidFill>
                  <a:prstClr val="white"/>
                </a:solidFill>
                <a:latin typeface="Arial" panose="020B0604020202020204"/>
              </a:endParaRPr>
            </a:p>
            <a:p>
              <a:pPr defTabSz="342900"/>
              <a:endParaRPr lang="en-US" sz="900" dirty="0">
                <a:solidFill>
                  <a:prstClr val="black"/>
                </a:solidFill>
                <a:latin typeface="Arial" panose="020B0604020202020204"/>
              </a:endParaRPr>
            </a:p>
            <a:p>
              <a:pPr defTabSz="342900"/>
              <a:endParaRPr lang="en-US" sz="1350" dirty="0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53" name="Freeform 86">
              <a:extLst>
                <a:ext uri="{FF2B5EF4-FFF2-40B4-BE49-F238E27FC236}">
                  <a16:creationId xmlns:a16="http://schemas.microsoft.com/office/drawing/2014/main" id="{2F0A721A-D835-CF1A-ED77-09023498E3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6991" y="2852268"/>
              <a:ext cx="355009" cy="574829"/>
            </a:xfrm>
            <a:custGeom>
              <a:avLst/>
              <a:gdLst>
                <a:gd name="T0" fmla="*/ 262 w 262"/>
                <a:gd name="T1" fmla="*/ 88 h 368"/>
                <a:gd name="T2" fmla="*/ 212 w 262"/>
                <a:gd name="T3" fmla="*/ 0 h 368"/>
                <a:gd name="T4" fmla="*/ 0 w 262"/>
                <a:gd name="T5" fmla="*/ 368 h 368"/>
                <a:gd name="T6" fmla="*/ 101 w 262"/>
                <a:gd name="T7" fmla="*/ 368 h 368"/>
                <a:gd name="T8" fmla="*/ 262 w 262"/>
                <a:gd name="T9" fmla="*/ 88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368">
                  <a:moveTo>
                    <a:pt x="262" y="88"/>
                  </a:moveTo>
                  <a:lnTo>
                    <a:pt x="212" y="0"/>
                  </a:lnTo>
                  <a:lnTo>
                    <a:pt x="0" y="368"/>
                  </a:lnTo>
                  <a:lnTo>
                    <a:pt x="101" y="368"/>
                  </a:lnTo>
                  <a:lnTo>
                    <a:pt x="262" y="8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/>
              <a:endParaRPr lang="en-US" sz="1350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54" name="Freeform 87">
              <a:extLst>
                <a:ext uri="{FF2B5EF4-FFF2-40B4-BE49-F238E27FC236}">
                  <a16:creationId xmlns:a16="http://schemas.microsoft.com/office/drawing/2014/main" id="{51372C0C-E52F-0681-71ED-E5CAA0FB23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5278" y="2842896"/>
              <a:ext cx="682035" cy="153342"/>
            </a:xfrm>
            <a:custGeom>
              <a:avLst/>
              <a:gdLst>
                <a:gd name="T0" fmla="*/ 425 w 425"/>
                <a:gd name="T1" fmla="*/ 0 h 88"/>
                <a:gd name="T2" fmla="*/ 0 w 425"/>
                <a:gd name="T3" fmla="*/ 0 h 88"/>
                <a:gd name="T4" fmla="*/ 50 w 425"/>
                <a:gd name="T5" fmla="*/ 88 h 88"/>
                <a:gd name="T6" fmla="*/ 373 w 425"/>
                <a:gd name="T7" fmla="*/ 88 h 88"/>
                <a:gd name="T8" fmla="*/ 425 w 425"/>
                <a:gd name="T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88">
                  <a:moveTo>
                    <a:pt x="425" y="0"/>
                  </a:moveTo>
                  <a:lnTo>
                    <a:pt x="0" y="0"/>
                  </a:lnTo>
                  <a:lnTo>
                    <a:pt x="50" y="88"/>
                  </a:lnTo>
                  <a:lnTo>
                    <a:pt x="373" y="88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/>
              <a:endParaRPr lang="en-US" sz="1350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55" name="Freeform 88">
              <a:extLst>
                <a:ext uri="{FF2B5EF4-FFF2-40B4-BE49-F238E27FC236}">
                  <a16:creationId xmlns:a16="http://schemas.microsoft.com/office/drawing/2014/main" id="{1C0153E1-52BC-E23A-A38B-CBA5CF34D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8865" y="3993859"/>
              <a:ext cx="648448" cy="180635"/>
            </a:xfrm>
            <a:custGeom>
              <a:avLst/>
              <a:gdLst>
                <a:gd name="T0" fmla="*/ 0 w 425"/>
                <a:gd name="T1" fmla="*/ 89 h 89"/>
                <a:gd name="T2" fmla="*/ 425 w 425"/>
                <a:gd name="T3" fmla="*/ 89 h 89"/>
                <a:gd name="T4" fmla="*/ 373 w 425"/>
                <a:gd name="T5" fmla="*/ 0 h 89"/>
                <a:gd name="T6" fmla="*/ 50 w 425"/>
                <a:gd name="T7" fmla="*/ 0 h 89"/>
                <a:gd name="T8" fmla="*/ 0 w 425"/>
                <a:gd name="T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89">
                  <a:moveTo>
                    <a:pt x="0" y="89"/>
                  </a:moveTo>
                  <a:lnTo>
                    <a:pt x="425" y="89"/>
                  </a:lnTo>
                  <a:lnTo>
                    <a:pt x="373" y="0"/>
                  </a:lnTo>
                  <a:lnTo>
                    <a:pt x="50" y="0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/>
              <a:endParaRPr lang="en-US" sz="1350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56" name="Freeform 89">
              <a:extLst>
                <a:ext uri="{FF2B5EF4-FFF2-40B4-BE49-F238E27FC236}">
                  <a16:creationId xmlns:a16="http://schemas.microsoft.com/office/drawing/2014/main" id="{0924D3E1-744D-7A0E-1F8A-D0DB37B8C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9293" y="3427096"/>
              <a:ext cx="379217" cy="739332"/>
            </a:xfrm>
            <a:custGeom>
              <a:avLst/>
              <a:gdLst>
                <a:gd name="T0" fmla="*/ 101 w 262"/>
                <a:gd name="T1" fmla="*/ 0 h 368"/>
                <a:gd name="T2" fmla="*/ 0 w 262"/>
                <a:gd name="T3" fmla="*/ 0 h 368"/>
                <a:gd name="T4" fmla="*/ 212 w 262"/>
                <a:gd name="T5" fmla="*/ 368 h 368"/>
                <a:gd name="T6" fmla="*/ 262 w 262"/>
                <a:gd name="T7" fmla="*/ 279 h 368"/>
                <a:gd name="T8" fmla="*/ 101 w 262"/>
                <a:gd name="T9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368">
                  <a:moveTo>
                    <a:pt x="101" y="0"/>
                  </a:moveTo>
                  <a:lnTo>
                    <a:pt x="0" y="0"/>
                  </a:lnTo>
                  <a:lnTo>
                    <a:pt x="212" y="368"/>
                  </a:lnTo>
                  <a:lnTo>
                    <a:pt x="262" y="27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/>
              <a:endParaRPr lang="en-US" sz="1350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57" name="Freeform 90">
              <a:extLst>
                <a:ext uri="{FF2B5EF4-FFF2-40B4-BE49-F238E27FC236}">
                  <a16:creationId xmlns:a16="http://schemas.microsoft.com/office/drawing/2014/main" id="{F7E1343D-AA1D-C6C6-BB3B-1A26D6BEA6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4763" y="2852268"/>
              <a:ext cx="350837" cy="642717"/>
            </a:xfrm>
            <a:custGeom>
              <a:avLst/>
              <a:gdLst>
                <a:gd name="T0" fmla="*/ 0 w 264"/>
                <a:gd name="T1" fmla="*/ 88 h 368"/>
                <a:gd name="T2" fmla="*/ 52 w 264"/>
                <a:gd name="T3" fmla="*/ 0 h 368"/>
                <a:gd name="T4" fmla="*/ 264 w 264"/>
                <a:gd name="T5" fmla="*/ 368 h 368"/>
                <a:gd name="T6" fmla="*/ 163 w 264"/>
                <a:gd name="T7" fmla="*/ 368 h 368"/>
                <a:gd name="T8" fmla="*/ 0 w 264"/>
                <a:gd name="T9" fmla="*/ 88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368">
                  <a:moveTo>
                    <a:pt x="0" y="88"/>
                  </a:moveTo>
                  <a:lnTo>
                    <a:pt x="52" y="0"/>
                  </a:lnTo>
                  <a:lnTo>
                    <a:pt x="264" y="368"/>
                  </a:lnTo>
                  <a:lnTo>
                    <a:pt x="163" y="368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/>
              <a:endParaRPr lang="en-US" sz="1350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58" name="Freeform 91">
              <a:extLst>
                <a:ext uri="{FF2B5EF4-FFF2-40B4-BE49-F238E27FC236}">
                  <a16:creationId xmlns:a16="http://schemas.microsoft.com/office/drawing/2014/main" id="{0E50376C-DCB6-610D-04AA-159D19945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4763" y="3503052"/>
              <a:ext cx="379217" cy="679508"/>
            </a:xfrm>
            <a:custGeom>
              <a:avLst/>
              <a:gdLst>
                <a:gd name="T0" fmla="*/ 163 w 264"/>
                <a:gd name="T1" fmla="*/ 0 h 368"/>
                <a:gd name="T2" fmla="*/ 264 w 264"/>
                <a:gd name="T3" fmla="*/ 0 h 368"/>
                <a:gd name="T4" fmla="*/ 52 w 264"/>
                <a:gd name="T5" fmla="*/ 368 h 368"/>
                <a:gd name="T6" fmla="*/ 0 w 264"/>
                <a:gd name="T7" fmla="*/ 279 h 368"/>
                <a:gd name="T8" fmla="*/ 163 w 264"/>
                <a:gd name="T9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368">
                  <a:moveTo>
                    <a:pt x="163" y="0"/>
                  </a:moveTo>
                  <a:lnTo>
                    <a:pt x="264" y="0"/>
                  </a:lnTo>
                  <a:lnTo>
                    <a:pt x="52" y="368"/>
                  </a:lnTo>
                  <a:lnTo>
                    <a:pt x="0" y="279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/>
              <a:endParaRPr lang="en-US" sz="1350">
                <a:solidFill>
                  <a:prstClr val="black"/>
                </a:solidFill>
                <a:latin typeface="Arial" panose="020B0604020202020204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26C182DD-7E1E-B7EA-CD9B-2D686F2B2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860" y="4344171"/>
            <a:ext cx="1667140" cy="168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01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24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2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4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" grpId="1" animBg="1"/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8" grpId="0"/>
          <p:bldP spid="9" grpId="0" animBg="1"/>
          <p:bldP spid="10" grpId="0"/>
          <p:bldP spid="11" grpId="0"/>
          <p:bldP spid="12" grpId="0"/>
          <p:bldP spid="13" grpId="0"/>
          <p:bldP spid="14" grpId="0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24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2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4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" grpId="1" animBg="1"/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8" grpId="0"/>
          <p:bldP spid="9" grpId="0" animBg="1"/>
          <p:bldP spid="10" grpId="0"/>
          <p:bldP spid="11" grpId="0"/>
          <p:bldP spid="12" grpId="0"/>
          <p:bldP spid="13" grpId="0"/>
          <p:bldP spid="14" grpId="0"/>
          <p:bldP spid="15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FCEBE-C53C-40BA-8200-51ECF3367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Statistics for GDE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1AE4D-0E1B-47C8-B90B-F809C44A0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14 January to 27 March</a:t>
            </a:r>
          </a:p>
          <a:p>
            <a:pPr marL="0" indent="0">
              <a:buNone/>
            </a:pPr>
            <a:endParaRPr lang="en-ZA" b="0" dirty="0"/>
          </a:p>
          <a:p>
            <a:pPr marL="0" indent="0">
              <a:buNone/>
            </a:pPr>
            <a:r>
              <a:rPr lang="en-ZA" dirty="0"/>
              <a:t>Curriculum coverage statistics for GDE</a:t>
            </a:r>
          </a:p>
          <a:p>
            <a:r>
              <a:rPr lang="en-ZA" b="0" dirty="0"/>
              <a:t>Update </a:t>
            </a:r>
            <a:r>
              <a:rPr lang="en-ZA" dirty="0">
                <a:solidFill>
                  <a:srgbClr val="FF0000"/>
                </a:solidFill>
              </a:rPr>
              <a:t>EVERY Week</a:t>
            </a:r>
            <a:r>
              <a:rPr lang="en-ZA" b="0" dirty="0"/>
              <a:t>.</a:t>
            </a:r>
            <a:endParaRPr lang="en-ZA" dirty="0"/>
          </a:p>
          <a:p>
            <a:r>
              <a:rPr lang="en-ZA" b="0" dirty="0"/>
              <a:t>Link was emailed and send via WhatsApp (Pinned).</a:t>
            </a:r>
          </a:p>
          <a:p>
            <a:r>
              <a:rPr lang="en-ZA" sz="2800" dirty="0">
                <a:solidFill>
                  <a:srgbClr val="FF0000"/>
                </a:solidFill>
              </a:rPr>
              <a:t>First update was due 13 of February 2026</a:t>
            </a:r>
          </a:p>
          <a:p>
            <a:r>
              <a:rPr lang="en-ZA" sz="2800" dirty="0"/>
              <a:t>ONCE a month – comprehensive update – link will be send via email and WhatsApp</a:t>
            </a:r>
          </a:p>
          <a:p>
            <a:r>
              <a:rPr lang="en-ZA" sz="2800" b="0" dirty="0"/>
              <a:t>Google forms – Teacher profiles needs to be updated yearly.</a:t>
            </a:r>
          </a:p>
          <a:p>
            <a:r>
              <a:rPr lang="en-ZA" sz="2800" b="0" dirty="0"/>
              <a:t>Will send link was sent via WA.</a:t>
            </a:r>
          </a:p>
          <a:p>
            <a:pPr marL="0" indent="0">
              <a:buNone/>
            </a:pPr>
            <a:endParaRPr lang="en-ZA" sz="2800" b="0" dirty="0"/>
          </a:p>
        </p:txBody>
      </p:sp>
    </p:spTree>
    <p:extLst>
      <p:ext uri="{BB962C8B-B14F-4D97-AF65-F5344CB8AC3E}">
        <p14:creationId xmlns:p14="http://schemas.microsoft.com/office/powerpoint/2010/main" val="15274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0331C-F366-4CCE-9ABA-C182C51F8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30" y="1087395"/>
            <a:ext cx="10585326" cy="780041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ctr"/>
            <a:r>
              <a:rPr lang="en-ZA" dirty="0"/>
              <a:t>2025 NSC Examinations – SEDIBENG EAST/WEST</a:t>
            </a:r>
            <a:br>
              <a:rPr lang="en-ZA" dirty="0"/>
            </a:br>
            <a:r>
              <a:rPr lang="en-ZA" dirty="0"/>
              <a:t>&amp; GAUTENG EAST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6C135-4F76-4BC8-8236-0A2872D66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ZA" b="0" dirty="0"/>
          </a:p>
          <a:p>
            <a:r>
              <a:rPr lang="en-ZA" b="0" dirty="0"/>
              <a:t>Total of 9 (improved by 2) distinctions across all three specialisations in the three districts + Hans Moore!</a:t>
            </a:r>
          </a:p>
          <a:p>
            <a:r>
              <a:rPr lang="en-ZA" b="0" dirty="0"/>
              <a:t>&gt; Automotive = 0</a:t>
            </a:r>
          </a:p>
          <a:p>
            <a:pPr marL="0" indent="0">
              <a:buNone/>
            </a:pPr>
            <a:r>
              <a:rPr lang="en-ZA" b="0" dirty="0"/>
              <a:t>    &gt; Fitting &amp; Machining = 9</a:t>
            </a:r>
          </a:p>
          <a:p>
            <a:pPr marL="0" indent="0">
              <a:buNone/>
            </a:pPr>
            <a:r>
              <a:rPr lang="en-ZA" b="0" dirty="0"/>
              <a:t>    &gt; Welding &amp; Metalwork = 0</a:t>
            </a:r>
          </a:p>
          <a:p>
            <a:r>
              <a:rPr lang="en-ZA" b="0" dirty="0"/>
              <a:t>Schools with large numbers obtained distinctions.</a:t>
            </a:r>
          </a:p>
          <a:p>
            <a:r>
              <a:rPr lang="en-ZA" b="0" dirty="0"/>
              <a:t>Number of Level 6 obtained:</a:t>
            </a:r>
          </a:p>
          <a:p>
            <a:pPr marL="268288" indent="0">
              <a:buNone/>
            </a:pPr>
            <a:r>
              <a:rPr lang="en-ZA" b="0" dirty="0"/>
              <a:t> &gt; Automotive = 12 (2025 = 4)</a:t>
            </a:r>
          </a:p>
          <a:p>
            <a:pPr marL="0" indent="0">
              <a:buNone/>
            </a:pPr>
            <a:r>
              <a:rPr lang="en-ZA" b="0" dirty="0"/>
              <a:t>    &gt; Fitting &amp; Machining =  17 (2025 = 19)</a:t>
            </a:r>
          </a:p>
          <a:p>
            <a:pPr marL="0" indent="0">
              <a:buNone/>
            </a:pPr>
            <a:r>
              <a:rPr lang="en-ZA" b="0" dirty="0"/>
              <a:t>    &gt; Welding &amp; Metalwork = 3 (2025 = 1)</a:t>
            </a:r>
          </a:p>
        </p:txBody>
      </p:sp>
    </p:spTree>
    <p:extLst>
      <p:ext uri="{BB962C8B-B14F-4D97-AF65-F5344CB8AC3E}">
        <p14:creationId xmlns:p14="http://schemas.microsoft.com/office/powerpoint/2010/main" val="313387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0331C-F366-4CCE-9ABA-C182C51F8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30" y="1087395"/>
            <a:ext cx="10585326" cy="780041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ctr"/>
            <a:r>
              <a:rPr lang="en-ZA" dirty="0"/>
              <a:t>2025 NSC Examinations – SEDIBENG EAST/WEST</a:t>
            </a:r>
            <a:br>
              <a:rPr lang="en-ZA" dirty="0"/>
            </a:br>
            <a:r>
              <a:rPr lang="en-ZA" dirty="0"/>
              <a:t>&amp; GAUTENG EAST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6C135-4F76-4BC8-8236-0A2872D66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ZA" b="0" dirty="0"/>
          </a:p>
          <a:p>
            <a:r>
              <a:rPr lang="en-ZA" b="0" dirty="0"/>
              <a:t>Total of 9 (improved by 2) distinctions across all three specialisations in the three districts + Hans Moore!</a:t>
            </a:r>
          </a:p>
          <a:p>
            <a:r>
              <a:rPr lang="en-ZA" b="0" dirty="0"/>
              <a:t>&gt; Automotive = 0</a:t>
            </a:r>
          </a:p>
          <a:p>
            <a:pPr marL="0" indent="0">
              <a:buNone/>
            </a:pPr>
            <a:r>
              <a:rPr lang="en-ZA" b="0" dirty="0"/>
              <a:t>    &gt; Fitting &amp; Machining = 9</a:t>
            </a:r>
          </a:p>
          <a:p>
            <a:pPr marL="0" indent="0">
              <a:buNone/>
            </a:pPr>
            <a:r>
              <a:rPr lang="en-ZA" b="0" dirty="0"/>
              <a:t>    &gt; Welding &amp; Metalwork = 0</a:t>
            </a:r>
          </a:p>
          <a:p>
            <a:r>
              <a:rPr lang="en-ZA" b="0" dirty="0"/>
              <a:t>Schools with large numbers obtained distinctions.</a:t>
            </a:r>
          </a:p>
          <a:p>
            <a:r>
              <a:rPr lang="en-ZA" b="0" dirty="0"/>
              <a:t>Number of Level 6 obtained:</a:t>
            </a:r>
          </a:p>
          <a:p>
            <a:pPr marL="268288" indent="0">
              <a:buNone/>
            </a:pPr>
            <a:r>
              <a:rPr lang="en-ZA" b="0" dirty="0"/>
              <a:t> &gt; Automotive = 12 (2025 = 4)</a:t>
            </a:r>
          </a:p>
          <a:p>
            <a:pPr marL="0" indent="0">
              <a:buNone/>
            </a:pPr>
            <a:r>
              <a:rPr lang="en-ZA" b="0" dirty="0"/>
              <a:t>    &gt; Fitting &amp; Machining =  17 (2025 = 19)</a:t>
            </a:r>
          </a:p>
          <a:p>
            <a:pPr marL="0" indent="0">
              <a:buNone/>
            </a:pPr>
            <a:r>
              <a:rPr lang="en-ZA" b="0" dirty="0"/>
              <a:t>    &gt; Welding &amp; Metalwork = 3 (2025 = 1)</a:t>
            </a:r>
          </a:p>
        </p:txBody>
      </p:sp>
    </p:spTree>
    <p:extLst>
      <p:ext uri="{BB962C8B-B14F-4D97-AF65-F5344CB8AC3E}">
        <p14:creationId xmlns:p14="http://schemas.microsoft.com/office/powerpoint/2010/main" val="29196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7EEC2-CD48-C9E9-0F78-05AE5A9A3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GR 12 DISTRICT RESULTS - Average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6A92385-4BEA-622E-4658-21F5595E3D8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30953" y="1937352"/>
          <a:ext cx="10499269" cy="2152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5957">
                  <a:extLst>
                    <a:ext uri="{9D8B030D-6E8A-4147-A177-3AD203B41FA5}">
                      <a16:colId xmlns:a16="http://schemas.microsoft.com/office/drawing/2014/main" val="3300673922"/>
                    </a:ext>
                  </a:extLst>
                </a:gridCol>
                <a:gridCol w="1730828">
                  <a:extLst>
                    <a:ext uri="{9D8B030D-6E8A-4147-A177-3AD203B41FA5}">
                      <a16:colId xmlns:a16="http://schemas.microsoft.com/office/drawing/2014/main" val="65407107"/>
                    </a:ext>
                  </a:extLst>
                </a:gridCol>
                <a:gridCol w="1730828">
                  <a:extLst>
                    <a:ext uri="{9D8B030D-6E8A-4147-A177-3AD203B41FA5}">
                      <a16:colId xmlns:a16="http://schemas.microsoft.com/office/drawing/2014/main" val="1655789977"/>
                    </a:ext>
                  </a:extLst>
                </a:gridCol>
                <a:gridCol w="1730828">
                  <a:extLst>
                    <a:ext uri="{9D8B030D-6E8A-4147-A177-3AD203B41FA5}">
                      <a16:colId xmlns:a16="http://schemas.microsoft.com/office/drawing/2014/main" val="3019013748"/>
                    </a:ext>
                  </a:extLst>
                </a:gridCol>
                <a:gridCol w="1730828">
                  <a:extLst>
                    <a:ext uri="{9D8B030D-6E8A-4147-A177-3AD203B41FA5}">
                      <a16:colId xmlns:a16="http://schemas.microsoft.com/office/drawing/2014/main" val="2817557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Specialisation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SW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4233739"/>
                  </a:ext>
                </a:extLst>
              </a:tr>
              <a:tr h="558181">
                <a:tc>
                  <a:txBody>
                    <a:bodyPr/>
                    <a:lstStyle/>
                    <a:p>
                      <a:r>
                        <a:rPr lang="en-US" sz="2800" dirty="0"/>
                        <a:t>Automotive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48,33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47,83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55,48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=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1313045"/>
                  </a:ext>
                </a:extLst>
              </a:tr>
              <a:tr h="558181">
                <a:tc>
                  <a:txBody>
                    <a:bodyPr/>
                    <a:lstStyle/>
                    <a:p>
                      <a:r>
                        <a:rPr lang="en-US" sz="2800" dirty="0"/>
                        <a:t>Fitting &amp; Machining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43,94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49,04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55,75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54,67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0137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/>
                        <a:t>Welding &amp; Metalwork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41,60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42,92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52,01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=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9502469"/>
                  </a:ext>
                </a:extLst>
              </a:tr>
            </a:tbl>
          </a:graphicData>
        </a:graphic>
      </p:graphicFrame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15AC113C-30C0-4685-C4D0-BD705BCE1035}"/>
              </a:ext>
            </a:extLst>
          </p:cNvPr>
          <p:cNvGraphicFramePr>
            <a:graphicFrameLocks/>
          </p:cNvGraphicFramePr>
          <p:nvPr/>
        </p:nvGraphicFramePr>
        <p:xfrm>
          <a:off x="1030953" y="4525156"/>
          <a:ext cx="10499269" cy="2152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5957">
                  <a:extLst>
                    <a:ext uri="{9D8B030D-6E8A-4147-A177-3AD203B41FA5}">
                      <a16:colId xmlns:a16="http://schemas.microsoft.com/office/drawing/2014/main" val="3300673922"/>
                    </a:ext>
                  </a:extLst>
                </a:gridCol>
                <a:gridCol w="1730828">
                  <a:extLst>
                    <a:ext uri="{9D8B030D-6E8A-4147-A177-3AD203B41FA5}">
                      <a16:colId xmlns:a16="http://schemas.microsoft.com/office/drawing/2014/main" val="65407107"/>
                    </a:ext>
                  </a:extLst>
                </a:gridCol>
                <a:gridCol w="1730828">
                  <a:extLst>
                    <a:ext uri="{9D8B030D-6E8A-4147-A177-3AD203B41FA5}">
                      <a16:colId xmlns:a16="http://schemas.microsoft.com/office/drawing/2014/main" val="1655789977"/>
                    </a:ext>
                  </a:extLst>
                </a:gridCol>
                <a:gridCol w="1730828">
                  <a:extLst>
                    <a:ext uri="{9D8B030D-6E8A-4147-A177-3AD203B41FA5}">
                      <a16:colId xmlns:a16="http://schemas.microsoft.com/office/drawing/2014/main" val="3019013748"/>
                    </a:ext>
                  </a:extLst>
                </a:gridCol>
                <a:gridCol w="1730828">
                  <a:extLst>
                    <a:ext uri="{9D8B030D-6E8A-4147-A177-3AD203B41FA5}">
                      <a16:colId xmlns:a16="http://schemas.microsoft.com/office/drawing/2014/main" val="2817557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Specialisation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SW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4233739"/>
                  </a:ext>
                </a:extLst>
              </a:tr>
              <a:tr h="558181">
                <a:tc>
                  <a:txBody>
                    <a:bodyPr/>
                    <a:lstStyle/>
                    <a:p>
                      <a:r>
                        <a:rPr lang="en-US" sz="2800" dirty="0"/>
                        <a:t>Automotive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46,46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  <a:latin typeface="+mn-lt"/>
                          <a:sym typeface="Wingdings 3" panose="05040102010807070707" pitchFamily="18" charset="2"/>
                        </a:rPr>
                        <a:t>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52,5</a:t>
                      </a:r>
                      <a:r>
                        <a:rPr lang="en-US" sz="2800" dirty="0">
                          <a:solidFill>
                            <a:srgbClr val="00B050"/>
                          </a:solidFill>
                          <a:sym typeface="Wingdings 3" panose="05040102010807070707" pitchFamily="18" charset="2"/>
                        </a:rPr>
                        <a:t></a:t>
                      </a:r>
                      <a:endParaRPr lang="en-US" sz="28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56,48</a:t>
                      </a:r>
                      <a:r>
                        <a:rPr lang="en-US" sz="2800" dirty="0">
                          <a:solidFill>
                            <a:srgbClr val="00B050"/>
                          </a:solidFill>
                          <a:sym typeface="Wingdings 3" panose="05040102010807070707" pitchFamily="18" charset="2"/>
                        </a:rPr>
                        <a:t>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=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1313045"/>
                  </a:ext>
                </a:extLst>
              </a:tr>
              <a:tr h="558181">
                <a:tc>
                  <a:txBody>
                    <a:bodyPr/>
                    <a:lstStyle/>
                    <a:p>
                      <a:r>
                        <a:rPr lang="en-US" sz="2800" dirty="0"/>
                        <a:t>Fitting &amp; Machining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62,05</a:t>
                      </a:r>
                      <a:r>
                        <a:rPr lang="en-US" sz="2800" dirty="0">
                          <a:solidFill>
                            <a:srgbClr val="00B050"/>
                          </a:solidFill>
                          <a:sym typeface="Wingdings 3" panose="05040102010807070707" pitchFamily="18" charset="2"/>
                        </a:rPr>
                        <a:t>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55,0</a:t>
                      </a:r>
                      <a:r>
                        <a:rPr lang="en-US" sz="2800" dirty="0">
                          <a:solidFill>
                            <a:srgbClr val="00B050"/>
                          </a:solidFill>
                          <a:sym typeface="Wingdings 3" panose="05040102010807070707" pitchFamily="18" charset="2"/>
                        </a:rPr>
                        <a:t>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53,70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  <a:latin typeface="+mn-lt"/>
                          <a:sym typeface="Wingdings 3" panose="05040102010807070707" pitchFamily="18" charset="2"/>
                        </a:rPr>
                        <a:t>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55,2</a:t>
                      </a:r>
                      <a:r>
                        <a:rPr lang="en-US" sz="2800" dirty="0">
                          <a:solidFill>
                            <a:srgbClr val="00B050"/>
                          </a:solidFill>
                          <a:sym typeface="Wingdings 3" panose="05040102010807070707" pitchFamily="18" charset="2"/>
                        </a:rPr>
                        <a:t></a:t>
                      </a:r>
                      <a:endParaRPr 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0137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/>
                        <a:t>Welding &amp; Metalwork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39,47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  <a:latin typeface="+mn-lt"/>
                          <a:sym typeface="Wingdings 3" panose="05040102010807070707" pitchFamily="18" charset="2"/>
                        </a:rPr>
                        <a:t>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45,28</a:t>
                      </a:r>
                      <a:r>
                        <a:rPr lang="en-US" sz="2800" dirty="0">
                          <a:solidFill>
                            <a:srgbClr val="00B050"/>
                          </a:solidFill>
                          <a:sym typeface="Wingdings 3" panose="05040102010807070707" pitchFamily="18" charset="2"/>
                        </a:rPr>
                        <a:t>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46,82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  <a:latin typeface="+mn-lt"/>
                          <a:sym typeface="Wingdings 3" panose="05040102010807070707" pitchFamily="18" charset="2"/>
                        </a:rPr>
                        <a:t>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=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950246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485EA6B-9F3E-47C9-34CD-8E78846D3595}"/>
              </a:ext>
            </a:extLst>
          </p:cNvPr>
          <p:cNvSpPr txBox="1"/>
          <p:nvPr/>
        </p:nvSpPr>
        <p:spPr>
          <a:xfrm rot="16200000">
            <a:off x="-178166" y="2690528"/>
            <a:ext cx="1434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accent2">
                    <a:lumMod val="75000"/>
                  </a:schemeClr>
                </a:solidFill>
              </a:rPr>
              <a:t>2024</a:t>
            </a:r>
            <a:endParaRPr lang="en-ZA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982C55-4423-42C4-D90C-D42BCDD9CAD3}"/>
              </a:ext>
            </a:extLst>
          </p:cNvPr>
          <p:cNvSpPr txBox="1"/>
          <p:nvPr/>
        </p:nvSpPr>
        <p:spPr>
          <a:xfrm rot="16200000">
            <a:off x="-178166" y="5278332"/>
            <a:ext cx="1434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accent2">
                    <a:lumMod val="75000"/>
                  </a:schemeClr>
                </a:solidFill>
              </a:rPr>
              <a:t>2025</a:t>
            </a:r>
            <a:endParaRPr lang="en-ZA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4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7EEC2-CD48-C9E9-0F78-05AE5A9A3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GR 12 DISTRICT RESULTS – Pass Rates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6A92385-4BEA-622E-4658-21F5595E3D8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4015" y="1795463"/>
          <a:ext cx="10499269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5957">
                  <a:extLst>
                    <a:ext uri="{9D8B030D-6E8A-4147-A177-3AD203B41FA5}">
                      <a16:colId xmlns:a16="http://schemas.microsoft.com/office/drawing/2014/main" val="3300673922"/>
                    </a:ext>
                  </a:extLst>
                </a:gridCol>
                <a:gridCol w="1730828">
                  <a:extLst>
                    <a:ext uri="{9D8B030D-6E8A-4147-A177-3AD203B41FA5}">
                      <a16:colId xmlns:a16="http://schemas.microsoft.com/office/drawing/2014/main" val="65407107"/>
                    </a:ext>
                  </a:extLst>
                </a:gridCol>
                <a:gridCol w="1730828">
                  <a:extLst>
                    <a:ext uri="{9D8B030D-6E8A-4147-A177-3AD203B41FA5}">
                      <a16:colId xmlns:a16="http://schemas.microsoft.com/office/drawing/2014/main" val="1655789977"/>
                    </a:ext>
                  </a:extLst>
                </a:gridCol>
                <a:gridCol w="1730828">
                  <a:extLst>
                    <a:ext uri="{9D8B030D-6E8A-4147-A177-3AD203B41FA5}">
                      <a16:colId xmlns:a16="http://schemas.microsoft.com/office/drawing/2014/main" val="3019013748"/>
                    </a:ext>
                  </a:extLst>
                </a:gridCol>
                <a:gridCol w="1730828">
                  <a:extLst>
                    <a:ext uri="{9D8B030D-6E8A-4147-A177-3AD203B41FA5}">
                      <a16:colId xmlns:a16="http://schemas.microsoft.com/office/drawing/2014/main" val="2817557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Specialisation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SW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4233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Automotive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=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1313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Fitting &amp; Machining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94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92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3221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/>
                        <a:t>Welding &amp; Metalwork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93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=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9502469"/>
                  </a:ext>
                </a:extLst>
              </a:tr>
            </a:tbl>
          </a:graphicData>
        </a:graphic>
      </p:graphicFrame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8DE3EDBD-8F10-A663-9EEA-B0BDDF70CB77}"/>
              </a:ext>
            </a:extLst>
          </p:cNvPr>
          <p:cNvGraphicFramePr>
            <a:graphicFrameLocks/>
          </p:cNvGraphicFramePr>
          <p:nvPr/>
        </p:nvGraphicFramePr>
        <p:xfrm>
          <a:off x="1094015" y="4161336"/>
          <a:ext cx="10499269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5957">
                  <a:extLst>
                    <a:ext uri="{9D8B030D-6E8A-4147-A177-3AD203B41FA5}">
                      <a16:colId xmlns:a16="http://schemas.microsoft.com/office/drawing/2014/main" val="3300673922"/>
                    </a:ext>
                  </a:extLst>
                </a:gridCol>
                <a:gridCol w="1730828">
                  <a:extLst>
                    <a:ext uri="{9D8B030D-6E8A-4147-A177-3AD203B41FA5}">
                      <a16:colId xmlns:a16="http://schemas.microsoft.com/office/drawing/2014/main" val="65407107"/>
                    </a:ext>
                  </a:extLst>
                </a:gridCol>
                <a:gridCol w="1730828">
                  <a:extLst>
                    <a:ext uri="{9D8B030D-6E8A-4147-A177-3AD203B41FA5}">
                      <a16:colId xmlns:a16="http://schemas.microsoft.com/office/drawing/2014/main" val="1655789977"/>
                    </a:ext>
                  </a:extLst>
                </a:gridCol>
                <a:gridCol w="1730828">
                  <a:extLst>
                    <a:ext uri="{9D8B030D-6E8A-4147-A177-3AD203B41FA5}">
                      <a16:colId xmlns:a16="http://schemas.microsoft.com/office/drawing/2014/main" val="3019013748"/>
                    </a:ext>
                  </a:extLst>
                </a:gridCol>
                <a:gridCol w="1730828">
                  <a:extLst>
                    <a:ext uri="{9D8B030D-6E8A-4147-A177-3AD203B41FA5}">
                      <a16:colId xmlns:a16="http://schemas.microsoft.com/office/drawing/2014/main" val="2817557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Specialisation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SW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4233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Automotive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96 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  <a:latin typeface="+mn-lt"/>
                          <a:sym typeface="Wingdings 3" panose="05040102010807070707" pitchFamily="18" charset="2"/>
                        </a:rPr>
                        <a:t>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100 </a:t>
                      </a:r>
                      <a:r>
                        <a:rPr lang="en-US" sz="2800" dirty="0">
                          <a:solidFill>
                            <a:srgbClr val="00B050"/>
                          </a:solidFill>
                          <a:sym typeface="Wingdings 3" panose="05040102010807070707" pitchFamily="18" charset="2"/>
                        </a:rPr>
                        <a:t></a:t>
                      </a:r>
                      <a:endParaRPr lang="en-US" sz="28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100 </a:t>
                      </a:r>
                      <a:r>
                        <a:rPr lang="en-US" sz="2800" dirty="0">
                          <a:solidFill>
                            <a:srgbClr val="00B050"/>
                          </a:solidFill>
                          <a:sym typeface="Wingdings 3" panose="05040102010807070707" pitchFamily="18" charset="2"/>
                        </a:rPr>
                        <a:t>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=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1313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Fitting &amp; Machining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100 </a:t>
                      </a:r>
                      <a:r>
                        <a:rPr lang="en-US" sz="2800" dirty="0">
                          <a:solidFill>
                            <a:srgbClr val="00B050"/>
                          </a:solidFill>
                          <a:sym typeface="Wingdings 3" panose="05040102010807070707" pitchFamily="18" charset="2"/>
                        </a:rPr>
                        <a:t>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98,5 </a:t>
                      </a:r>
                      <a:r>
                        <a:rPr lang="en-US" sz="2800" dirty="0">
                          <a:solidFill>
                            <a:srgbClr val="00B050"/>
                          </a:solidFill>
                          <a:sym typeface="Wingdings 3" panose="05040102010807070707" pitchFamily="18" charset="2"/>
                        </a:rPr>
                        <a:t>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100 </a:t>
                      </a:r>
                      <a:r>
                        <a:rPr lang="en-US" sz="2800" dirty="0">
                          <a:solidFill>
                            <a:srgbClr val="00B050"/>
                          </a:solidFill>
                          <a:sym typeface="Wingdings 3" panose="05040102010807070707" pitchFamily="18" charset="2"/>
                        </a:rPr>
                        <a:t>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100 </a:t>
                      </a:r>
                      <a:r>
                        <a:rPr lang="en-US" sz="2800" dirty="0">
                          <a:solidFill>
                            <a:srgbClr val="00B050"/>
                          </a:solidFill>
                          <a:sym typeface="Wingdings 3" panose="05040102010807070707" pitchFamily="18" charset="2"/>
                        </a:rPr>
                        <a:t></a:t>
                      </a:r>
                      <a:endParaRPr 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3221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/>
                        <a:t>Welding &amp; Metalwork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96 </a:t>
                      </a:r>
                      <a:r>
                        <a:rPr lang="en-US" sz="2800" dirty="0">
                          <a:solidFill>
                            <a:srgbClr val="00B050"/>
                          </a:solidFill>
                          <a:sym typeface="Wingdings 3" panose="05040102010807070707" pitchFamily="18" charset="2"/>
                        </a:rPr>
                        <a:t>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100 </a:t>
                      </a:r>
                      <a:r>
                        <a:rPr lang="en-US" sz="2800" dirty="0">
                          <a:solidFill>
                            <a:srgbClr val="00B050"/>
                          </a:solidFill>
                          <a:sym typeface="Wingdings 3" panose="05040102010807070707" pitchFamily="18" charset="2"/>
                        </a:rPr>
                        <a:t>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88 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  <a:latin typeface="+mn-lt"/>
                          <a:sym typeface="Wingdings 3" panose="05040102010807070707" pitchFamily="18" charset="2"/>
                        </a:rPr>
                        <a:t>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=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950246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0B96CD9-32F6-4F2D-AF17-8A2A4616E820}"/>
              </a:ext>
            </a:extLst>
          </p:cNvPr>
          <p:cNvSpPr txBox="1"/>
          <p:nvPr/>
        </p:nvSpPr>
        <p:spPr>
          <a:xfrm rot="16200000">
            <a:off x="-178164" y="2508617"/>
            <a:ext cx="1434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accent2">
                    <a:lumMod val="75000"/>
                  </a:schemeClr>
                </a:solidFill>
              </a:rPr>
              <a:t>2024</a:t>
            </a:r>
            <a:endParaRPr lang="en-ZA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B311E5-8814-4F8C-7574-CA4E31F00DAA}"/>
              </a:ext>
            </a:extLst>
          </p:cNvPr>
          <p:cNvSpPr txBox="1"/>
          <p:nvPr/>
        </p:nvSpPr>
        <p:spPr>
          <a:xfrm rot="16200000">
            <a:off x="-178165" y="4874490"/>
            <a:ext cx="1434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accent2">
                    <a:lumMod val="75000"/>
                  </a:schemeClr>
                </a:solidFill>
              </a:rPr>
              <a:t>2025</a:t>
            </a:r>
            <a:endParaRPr lang="en-ZA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94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98433-C532-4910-8C58-BE99ED693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/>
              <a:t>Automotive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037C9-C2CE-4A67-AB38-F20025345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0" dirty="0"/>
              <a:t>5/6 Schools obtained 100% pass rate.</a:t>
            </a:r>
          </a:p>
          <a:p>
            <a:r>
              <a:rPr lang="en-ZA" b="0" dirty="0"/>
              <a:t>Total of 0 distinctions</a:t>
            </a:r>
          </a:p>
          <a:p>
            <a:r>
              <a:rPr lang="en-ZA" b="0" dirty="0"/>
              <a:t>4/6 Schools obtained above 50% subject average.</a:t>
            </a:r>
          </a:p>
        </p:txBody>
      </p:sp>
    </p:spTree>
    <p:extLst>
      <p:ext uri="{BB962C8B-B14F-4D97-AF65-F5344CB8AC3E}">
        <p14:creationId xmlns:p14="http://schemas.microsoft.com/office/powerpoint/2010/main" val="276814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B63A7-2799-5DBE-4B7F-39309B027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RESULTS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72DF921-87AF-0DAE-8075-F7489F56D01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66972" y="1702675"/>
          <a:ext cx="11152884" cy="4876241"/>
        </p:xfrm>
        <a:graphic>
          <a:graphicData uri="http://schemas.openxmlformats.org/drawingml/2006/table">
            <a:tbl>
              <a:tblPr/>
              <a:tblGrid>
                <a:gridCol w="2790496">
                  <a:extLst>
                    <a:ext uri="{9D8B030D-6E8A-4147-A177-3AD203B41FA5}">
                      <a16:colId xmlns:a16="http://schemas.microsoft.com/office/drawing/2014/main" val="2607823634"/>
                    </a:ext>
                  </a:extLst>
                </a:gridCol>
                <a:gridCol w="5234452">
                  <a:extLst>
                    <a:ext uri="{9D8B030D-6E8A-4147-A177-3AD203B41FA5}">
                      <a16:colId xmlns:a16="http://schemas.microsoft.com/office/drawing/2014/main" val="3361823121"/>
                    </a:ext>
                  </a:extLst>
                </a:gridCol>
                <a:gridCol w="564054">
                  <a:extLst>
                    <a:ext uri="{9D8B030D-6E8A-4147-A177-3AD203B41FA5}">
                      <a16:colId xmlns:a16="http://schemas.microsoft.com/office/drawing/2014/main" val="2863629074"/>
                    </a:ext>
                  </a:extLst>
                </a:gridCol>
                <a:gridCol w="1333219">
                  <a:extLst>
                    <a:ext uri="{9D8B030D-6E8A-4147-A177-3AD203B41FA5}">
                      <a16:colId xmlns:a16="http://schemas.microsoft.com/office/drawing/2014/main" val="3638494462"/>
                    </a:ext>
                  </a:extLst>
                </a:gridCol>
                <a:gridCol w="1230663">
                  <a:extLst>
                    <a:ext uri="{9D8B030D-6E8A-4147-A177-3AD203B41FA5}">
                      <a16:colId xmlns:a16="http://schemas.microsoft.com/office/drawing/2014/main" val="2121836484"/>
                    </a:ext>
                  </a:extLst>
                </a:gridCol>
              </a:tblGrid>
              <a:tr h="2258771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District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Centre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Distinctions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%Average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Pass %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842640"/>
                  </a:ext>
                </a:extLst>
              </a:tr>
              <a:tr h="3371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GAUTENG EAST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SPRINGS TECHNICAL SCHOOL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59,12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445403"/>
                  </a:ext>
                </a:extLst>
              </a:tr>
              <a:tr h="3371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GAUTENG EAST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HOERSKOOL DIE ANKER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53,83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366349"/>
                  </a:ext>
                </a:extLst>
              </a:tr>
              <a:tr h="6576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SEDIBENG WEST DISTRICT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HOER TEGNIESE SKOOL CAREL DE WET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841381"/>
                  </a:ext>
                </a:extLst>
              </a:tr>
              <a:tr h="3371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SEDIBENG EAST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PHOENIX HIGH SCHOOL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477470"/>
                  </a:ext>
                </a:extLst>
              </a:tr>
              <a:tr h="3371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SEDIBENG EAST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THUTO LORE SECONDARY SCHOOL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45,61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0904396"/>
                  </a:ext>
                </a:extLst>
              </a:tr>
              <a:tr h="3371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SEDIBENG EAST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GENERAL SMUTS HIGH SCHOOL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42,28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0909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587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585A2-36FC-40C3-A650-F3190C4BE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/>
              <a:t>Fitting &amp; Machining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5B300-B3D1-49D4-9D57-079215C35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b="0" dirty="0"/>
              <a:t>10/11 Schools obtained 100% pass rate.</a:t>
            </a:r>
          </a:p>
          <a:p>
            <a:r>
              <a:rPr lang="en-ZA" b="0" dirty="0"/>
              <a:t>Total of 9 distinctions (5 in 2025)</a:t>
            </a:r>
          </a:p>
          <a:p>
            <a:r>
              <a:rPr lang="en-ZA" b="0" dirty="0"/>
              <a:t>7/11 Achieved above 50% subject average.</a:t>
            </a:r>
          </a:p>
          <a:p>
            <a:r>
              <a:rPr lang="en-ZA" b="0" dirty="0"/>
              <a:t>2/11 Achieved above 60 % subject average</a:t>
            </a:r>
          </a:p>
          <a:p>
            <a:r>
              <a:rPr lang="en-ZA" b="0" dirty="0"/>
              <a:t>1/11 Achieved above 70% subject average</a:t>
            </a:r>
          </a:p>
          <a:p>
            <a:r>
              <a:rPr lang="en-ZA" b="0" dirty="0"/>
              <a:t>GE – 5</a:t>
            </a:r>
          </a:p>
          <a:p>
            <a:pPr marL="0" indent="0">
              <a:buNone/>
            </a:pPr>
            <a:r>
              <a:rPr lang="en-ZA" b="0" dirty="0"/>
              <a:t>     EN - 2</a:t>
            </a:r>
          </a:p>
          <a:p>
            <a:pPr marL="0" indent="0">
              <a:buNone/>
            </a:pPr>
            <a:r>
              <a:rPr lang="en-ZA" b="0" dirty="0"/>
              <a:t>     SE – 1</a:t>
            </a:r>
          </a:p>
          <a:p>
            <a:pPr marL="0" indent="0">
              <a:buNone/>
            </a:pPr>
            <a:r>
              <a:rPr lang="en-ZA" b="0" dirty="0"/>
              <a:t>     SW – 1 </a:t>
            </a:r>
          </a:p>
          <a:p>
            <a:pPr marL="0" indent="0">
              <a:buNone/>
            </a:pPr>
            <a:endParaRPr lang="en-ZA" b="0" dirty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1530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585A2-36FC-40C3-A650-F3190C4BE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/>
              <a:t>Fitting &amp; Machining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5B300-B3D1-49D4-9D57-079215C35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ZA" b="0" dirty="0"/>
          </a:p>
          <a:p>
            <a:r>
              <a:rPr lang="en-ZA" b="0" dirty="0"/>
              <a:t>HS Hans Moore – 2</a:t>
            </a:r>
          </a:p>
          <a:p>
            <a:r>
              <a:rPr lang="en-ZA" b="0" dirty="0"/>
              <a:t>Springs Boys High School – 3</a:t>
            </a:r>
          </a:p>
          <a:p>
            <a:r>
              <a:rPr lang="en-ZA" b="0" dirty="0"/>
              <a:t>Springs THS – 2</a:t>
            </a:r>
          </a:p>
          <a:p>
            <a:r>
              <a:rPr lang="en-ZA" b="0" dirty="0"/>
              <a:t>Phoenix High School – 1  </a:t>
            </a:r>
          </a:p>
          <a:p>
            <a:r>
              <a:rPr lang="en-ZA" b="0" dirty="0"/>
              <a:t>HTS Carel de Wet THS – 1</a:t>
            </a:r>
          </a:p>
          <a:p>
            <a:endParaRPr lang="en-ZA" b="0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7143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37B18-37E9-2877-8B94-F96729EA8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RESULTS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03B7CA4-A80B-F757-24DD-308D6F1134E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83779" y="1502230"/>
          <a:ext cx="11636077" cy="5286917"/>
        </p:xfrm>
        <a:graphic>
          <a:graphicData uri="http://schemas.openxmlformats.org/drawingml/2006/table">
            <a:tbl>
              <a:tblPr/>
              <a:tblGrid>
                <a:gridCol w="3313585">
                  <a:extLst>
                    <a:ext uri="{9D8B030D-6E8A-4147-A177-3AD203B41FA5}">
                      <a16:colId xmlns:a16="http://schemas.microsoft.com/office/drawing/2014/main" val="439358853"/>
                    </a:ext>
                  </a:extLst>
                </a:gridCol>
                <a:gridCol w="5188714">
                  <a:extLst>
                    <a:ext uri="{9D8B030D-6E8A-4147-A177-3AD203B41FA5}">
                      <a16:colId xmlns:a16="http://schemas.microsoft.com/office/drawing/2014/main" val="3042503016"/>
                    </a:ext>
                  </a:extLst>
                </a:gridCol>
                <a:gridCol w="565108">
                  <a:extLst>
                    <a:ext uri="{9D8B030D-6E8A-4147-A177-3AD203B41FA5}">
                      <a16:colId xmlns:a16="http://schemas.microsoft.com/office/drawing/2014/main" val="3273346742"/>
                    </a:ext>
                  </a:extLst>
                </a:gridCol>
                <a:gridCol w="1335708">
                  <a:extLst>
                    <a:ext uri="{9D8B030D-6E8A-4147-A177-3AD203B41FA5}">
                      <a16:colId xmlns:a16="http://schemas.microsoft.com/office/drawing/2014/main" val="2616529660"/>
                    </a:ext>
                  </a:extLst>
                </a:gridCol>
                <a:gridCol w="1232962">
                  <a:extLst>
                    <a:ext uri="{9D8B030D-6E8A-4147-A177-3AD203B41FA5}">
                      <a16:colId xmlns:a16="http://schemas.microsoft.com/office/drawing/2014/main" val="806121445"/>
                    </a:ext>
                  </a:extLst>
                </a:gridCol>
              </a:tblGrid>
              <a:tr h="152454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District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Centre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Distinctions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%Average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Pass %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0029657"/>
                  </a:ext>
                </a:extLst>
              </a:tr>
              <a:tr h="30661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SEDIBENG WEST DISTRICT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HOERSKOOL TRANSVALIA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390632"/>
                  </a:ext>
                </a:extLst>
              </a:tr>
              <a:tr h="30661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GAUTENG EAST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SPRINGS BOYS HIGH SCHOOL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63,43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570960"/>
                  </a:ext>
                </a:extLst>
              </a:tr>
              <a:tr h="30661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SEDIBENG EAST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PHOENIX HIGH SCHOOL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62,05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0320549"/>
                  </a:ext>
                </a:extLst>
              </a:tr>
              <a:tr h="30661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GAUTENG EAST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SPRINGS TECHNICAL SCHOOL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58,89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284931"/>
                  </a:ext>
                </a:extLst>
              </a:tr>
              <a:tr h="30661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EKURHULENI NORTH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HOERSKOOL HANS MOORE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561801"/>
                  </a:ext>
                </a:extLst>
              </a:tr>
              <a:tr h="30661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SEDIBENG WEST DISTRICT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THUTO-TIRO COMPREHENSIVE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53,88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466722"/>
                  </a:ext>
                </a:extLst>
              </a:tr>
              <a:tr h="30661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GAUTENG EAST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HOERSKOOL DIE ANKER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51,64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7279305"/>
                  </a:ext>
                </a:extLst>
              </a:tr>
              <a:tr h="30661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GAUTENG EAST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HOERSKOOL JOHN VORSTER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48,94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582304"/>
                  </a:ext>
                </a:extLst>
              </a:tr>
              <a:tr h="30661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SEDIBENG WEST DISTRICT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HOER TEGNIESE SKOOL CAREL DE WET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48,29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050297"/>
                  </a:ext>
                </a:extLst>
              </a:tr>
              <a:tr h="30661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GAUTENG EAST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LABAN MOTLHABI COMPREHENSIVE SCHOOL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45,61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275131"/>
                  </a:ext>
                </a:extLst>
              </a:tr>
              <a:tr h="60393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SEDIBENG WEST DISTRICT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SIZANANI THUSANANG COMPREHENSIVE SCHOOL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43,32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644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893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F92D0-C958-474D-A0B1-A1BCEC068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/>
              <a:t>Welding &amp; Metalwork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A2849-DE6F-43A6-AA13-DBCB524F1D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b="0" dirty="0"/>
              <a:t>6/10 Schools obtained 100% pass rate.</a:t>
            </a:r>
          </a:p>
          <a:p>
            <a:r>
              <a:rPr lang="en-ZA" b="0" dirty="0"/>
              <a:t>Total of 0 distinctions</a:t>
            </a:r>
          </a:p>
          <a:p>
            <a:r>
              <a:rPr lang="en-ZA" b="0" dirty="0"/>
              <a:t>2/10 Schools obtained above 50% subject average.</a:t>
            </a:r>
          </a:p>
          <a:p>
            <a:endParaRPr lang="en-ZA" b="0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0549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69ABB-7E3F-4253-14D7-1058E5225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RESULTS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6907FE1-1838-A15D-1D0D-4ACB909034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8069058"/>
              </p:ext>
            </p:extLst>
          </p:nvPr>
        </p:nvGraphicFramePr>
        <p:xfrm>
          <a:off x="552918" y="1502230"/>
          <a:ext cx="11366938" cy="5145455"/>
        </p:xfrm>
        <a:graphic>
          <a:graphicData uri="http://schemas.openxmlformats.org/drawingml/2006/table">
            <a:tbl>
              <a:tblPr/>
              <a:tblGrid>
                <a:gridCol w="3293284">
                  <a:extLst>
                    <a:ext uri="{9D8B030D-6E8A-4147-A177-3AD203B41FA5}">
                      <a16:colId xmlns:a16="http://schemas.microsoft.com/office/drawing/2014/main" val="1058051494"/>
                    </a:ext>
                  </a:extLst>
                </a:gridCol>
                <a:gridCol w="4959074">
                  <a:extLst>
                    <a:ext uri="{9D8B030D-6E8A-4147-A177-3AD203B41FA5}">
                      <a16:colId xmlns:a16="http://schemas.microsoft.com/office/drawing/2014/main" val="3270700543"/>
                    </a:ext>
                  </a:extLst>
                </a:gridCol>
                <a:gridCol w="561645">
                  <a:extLst>
                    <a:ext uri="{9D8B030D-6E8A-4147-A177-3AD203B41FA5}">
                      <a16:colId xmlns:a16="http://schemas.microsoft.com/office/drawing/2014/main" val="1723615933"/>
                    </a:ext>
                  </a:extLst>
                </a:gridCol>
                <a:gridCol w="1327526">
                  <a:extLst>
                    <a:ext uri="{9D8B030D-6E8A-4147-A177-3AD203B41FA5}">
                      <a16:colId xmlns:a16="http://schemas.microsoft.com/office/drawing/2014/main" val="2407720019"/>
                    </a:ext>
                  </a:extLst>
                </a:gridCol>
                <a:gridCol w="1225409">
                  <a:extLst>
                    <a:ext uri="{9D8B030D-6E8A-4147-A177-3AD203B41FA5}">
                      <a16:colId xmlns:a16="http://schemas.microsoft.com/office/drawing/2014/main" val="2346038539"/>
                    </a:ext>
                  </a:extLst>
                </a:gridCol>
              </a:tblGrid>
              <a:tr h="129643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District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Centre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Distinctions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%Average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Pass %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810973"/>
                  </a:ext>
                </a:extLst>
              </a:tr>
              <a:tr h="3508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GAUTENG EAST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SPRINGS TECHNICAL SCHOOL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159620"/>
                  </a:ext>
                </a:extLst>
              </a:tr>
              <a:tr h="3508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GAUTENG EAST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PROTEASKOOL / SCHOOL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53,25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143836"/>
                  </a:ext>
                </a:extLst>
              </a:tr>
              <a:tr h="3508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SEDIBENG WEST DISTRICT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HOER TEGNIESE SKOOL CAREL DE WET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334518"/>
                  </a:ext>
                </a:extLst>
              </a:tr>
              <a:tr h="6911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SEDIBENG WEST DISTRICT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SIZANANI THUSANANG COMPREHENSIVE SCHOOL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46,17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968749"/>
                  </a:ext>
                </a:extLst>
              </a:tr>
              <a:tr h="3508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SEDIBENG WEST DISTRICT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THUTO-TIRO COMPREHENSIVE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42,68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800047"/>
                  </a:ext>
                </a:extLst>
              </a:tr>
              <a:tr h="3508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SEDIBENG EAST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THUTO LORE SECONDARY SCHOOL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41,93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014875"/>
                  </a:ext>
                </a:extLst>
              </a:tr>
              <a:tr h="3508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GAUTENG EAST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MAMELLONG COMPREHENSIVE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42,63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962415"/>
                  </a:ext>
                </a:extLst>
              </a:tr>
              <a:tr h="3508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SEDIBENG EAST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PHOENIX HIGH SCHOOL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0" i="0" u="none" strike="noStrike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6337475"/>
                  </a:ext>
                </a:extLst>
              </a:tr>
              <a:tr h="3508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GAUTENG EAST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ESIBONELWESIHLE SECONDARY|SCHOOL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41,5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712904"/>
                  </a:ext>
                </a:extLst>
              </a:tr>
              <a:tr h="3508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GAUTENG EAST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LABAN MOTLHABI COMPREHENSIVE SCHOOL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41,64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1104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74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2BAA6-153E-4D62-891C-6B7666404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AUTOMOTIVE GRADES 10 AND 11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DC5A17A-B6C9-4853-B94E-72D03138E5A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4669" y="1699259"/>
          <a:ext cx="10884581" cy="4869492"/>
        </p:xfrm>
        <a:graphic>
          <a:graphicData uri="http://schemas.openxmlformats.org/drawingml/2006/table">
            <a:tbl>
              <a:tblPr/>
              <a:tblGrid>
                <a:gridCol w="1451331">
                  <a:extLst>
                    <a:ext uri="{9D8B030D-6E8A-4147-A177-3AD203B41FA5}">
                      <a16:colId xmlns:a16="http://schemas.microsoft.com/office/drawing/2014/main" val="2660479970"/>
                    </a:ext>
                  </a:extLst>
                </a:gridCol>
                <a:gridCol w="3694922">
                  <a:extLst>
                    <a:ext uri="{9D8B030D-6E8A-4147-A177-3AD203B41FA5}">
                      <a16:colId xmlns:a16="http://schemas.microsoft.com/office/drawing/2014/main" val="2567789374"/>
                    </a:ext>
                  </a:extLst>
                </a:gridCol>
                <a:gridCol w="1668608">
                  <a:extLst>
                    <a:ext uri="{9D8B030D-6E8A-4147-A177-3AD203B41FA5}">
                      <a16:colId xmlns:a16="http://schemas.microsoft.com/office/drawing/2014/main" val="33089687"/>
                    </a:ext>
                  </a:extLst>
                </a:gridCol>
                <a:gridCol w="1017430">
                  <a:extLst>
                    <a:ext uri="{9D8B030D-6E8A-4147-A177-3AD203B41FA5}">
                      <a16:colId xmlns:a16="http://schemas.microsoft.com/office/drawing/2014/main" val="171870588"/>
                    </a:ext>
                  </a:extLst>
                </a:gridCol>
                <a:gridCol w="1017430">
                  <a:extLst>
                    <a:ext uri="{9D8B030D-6E8A-4147-A177-3AD203B41FA5}">
                      <a16:colId xmlns:a16="http://schemas.microsoft.com/office/drawing/2014/main" val="3670280784"/>
                    </a:ext>
                  </a:extLst>
                </a:gridCol>
                <a:gridCol w="1017430">
                  <a:extLst>
                    <a:ext uri="{9D8B030D-6E8A-4147-A177-3AD203B41FA5}">
                      <a16:colId xmlns:a16="http://schemas.microsoft.com/office/drawing/2014/main" val="2223832492"/>
                    </a:ext>
                  </a:extLst>
                </a:gridCol>
                <a:gridCol w="1017430">
                  <a:extLst>
                    <a:ext uri="{9D8B030D-6E8A-4147-A177-3AD203B41FA5}">
                      <a16:colId xmlns:a16="http://schemas.microsoft.com/office/drawing/2014/main" val="1431462008"/>
                    </a:ext>
                  </a:extLst>
                </a:gridCol>
              </a:tblGrid>
              <a:tr h="13836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District of School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Name of School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Specialisation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Grade 10 Average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Grade 10 Pass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Grade 11 Average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Grade 11 Pass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0538477"/>
                  </a:ext>
                </a:extLst>
              </a:tr>
              <a:tr h="6971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Sedibeng West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l-N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Hoër Tegniese Skool Carel De Wet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Automotive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47096"/>
                  </a:ext>
                </a:extLst>
              </a:tr>
              <a:tr h="6971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Sedibeng East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Thuto Lore Secondary School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Automotive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0609822"/>
                  </a:ext>
                </a:extLst>
              </a:tr>
              <a:tr h="6971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Sedibeng East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Phoenix High school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Automotive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232436"/>
                  </a:ext>
                </a:extLst>
              </a:tr>
              <a:tr h="6971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Gauteng East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Hoër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Tegniese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Skool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Springs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Automotive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5997751"/>
                  </a:ext>
                </a:extLst>
              </a:tr>
              <a:tr h="6971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Gauteng East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Hoërskool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Die Anker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Automotive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411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963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24513-EE25-493C-957F-324D5A7C1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FITTING AND MACHINING – GRADES 10 AND 11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2E2A162-6E5E-49B5-AC45-70BF3E5036D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40147" y="1655037"/>
          <a:ext cx="11257804" cy="5072329"/>
        </p:xfrm>
        <a:graphic>
          <a:graphicData uri="http://schemas.openxmlformats.org/drawingml/2006/table">
            <a:tbl>
              <a:tblPr/>
              <a:tblGrid>
                <a:gridCol w="1348694">
                  <a:extLst>
                    <a:ext uri="{9D8B030D-6E8A-4147-A177-3AD203B41FA5}">
                      <a16:colId xmlns:a16="http://schemas.microsoft.com/office/drawing/2014/main" val="2625379479"/>
                    </a:ext>
                  </a:extLst>
                </a:gridCol>
                <a:gridCol w="3862873">
                  <a:extLst>
                    <a:ext uri="{9D8B030D-6E8A-4147-A177-3AD203B41FA5}">
                      <a16:colId xmlns:a16="http://schemas.microsoft.com/office/drawing/2014/main" val="1784414076"/>
                    </a:ext>
                  </a:extLst>
                </a:gridCol>
                <a:gridCol w="1836969">
                  <a:extLst>
                    <a:ext uri="{9D8B030D-6E8A-4147-A177-3AD203B41FA5}">
                      <a16:colId xmlns:a16="http://schemas.microsoft.com/office/drawing/2014/main" val="3134718906"/>
                    </a:ext>
                  </a:extLst>
                </a:gridCol>
                <a:gridCol w="1052317">
                  <a:extLst>
                    <a:ext uri="{9D8B030D-6E8A-4147-A177-3AD203B41FA5}">
                      <a16:colId xmlns:a16="http://schemas.microsoft.com/office/drawing/2014/main" val="2483585886"/>
                    </a:ext>
                  </a:extLst>
                </a:gridCol>
                <a:gridCol w="1052317">
                  <a:extLst>
                    <a:ext uri="{9D8B030D-6E8A-4147-A177-3AD203B41FA5}">
                      <a16:colId xmlns:a16="http://schemas.microsoft.com/office/drawing/2014/main" val="311780287"/>
                    </a:ext>
                  </a:extLst>
                </a:gridCol>
                <a:gridCol w="1052317">
                  <a:extLst>
                    <a:ext uri="{9D8B030D-6E8A-4147-A177-3AD203B41FA5}">
                      <a16:colId xmlns:a16="http://schemas.microsoft.com/office/drawing/2014/main" val="45952068"/>
                    </a:ext>
                  </a:extLst>
                </a:gridCol>
                <a:gridCol w="1052317">
                  <a:extLst>
                    <a:ext uri="{9D8B030D-6E8A-4147-A177-3AD203B41FA5}">
                      <a16:colId xmlns:a16="http://schemas.microsoft.com/office/drawing/2014/main" val="3638451728"/>
                    </a:ext>
                  </a:extLst>
                </a:gridCol>
              </a:tblGrid>
              <a:tr h="5181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District of School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6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Name of School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Specialisation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Grade 10 Average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Grade 10 Pass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Grade 11 Average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Grade 11 Pass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4899254"/>
                  </a:ext>
                </a:extLst>
              </a:tr>
              <a:tr h="3736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Ekurhuleni North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Hoërskool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Hans Moore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Fitting &amp; Machining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04403"/>
                  </a:ext>
                </a:extLst>
              </a:tr>
              <a:tr h="3736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Gauteng East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Hoër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Tegniese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Skool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Springs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BC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Fitting &amp; Machining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6080287"/>
                  </a:ext>
                </a:extLst>
              </a:tr>
              <a:tr h="3736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Gauteng East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Hoërskool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Die Anker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Fitting &amp; Machining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542185"/>
                  </a:ext>
                </a:extLst>
              </a:tr>
              <a:tr h="3736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Gauteng East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Springs Boy's High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Fitting &amp; Machining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748466"/>
                  </a:ext>
                </a:extLst>
              </a:tr>
              <a:tr h="3736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Gauteng East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Hoerskool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John Vorster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Fitting &amp; Machining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99204"/>
                  </a:ext>
                </a:extLst>
              </a:tr>
              <a:tr h="4085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Gauteng East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Laban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Motlhabi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Comprehensive School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BC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Fitting &amp; Machining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9558583"/>
                  </a:ext>
                </a:extLst>
              </a:tr>
              <a:tr h="3736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Sedibeng East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Thuto Lore Secondary School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Fitting &amp; Machining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334957"/>
                  </a:ext>
                </a:extLst>
              </a:tr>
              <a:tr h="3736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Sedibeng East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Phoenix High school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Fitting &amp; Machining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6358804"/>
                  </a:ext>
                </a:extLst>
              </a:tr>
              <a:tr h="3736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Sedibeng West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Thuto-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Tiro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Comprehensive School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Fitting &amp; Machining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670652"/>
                  </a:ext>
                </a:extLst>
              </a:tr>
              <a:tr h="3736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Sedibeng West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Hoër Tegniese Skool Carel De Wet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Fitting &amp; Machining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604068"/>
                  </a:ext>
                </a:extLst>
              </a:tr>
              <a:tr h="3736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Sedibeng West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Transvalia</a:t>
                      </a: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Hoërskool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Fitting &amp; Machining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897179"/>
                  </a:ext>
                </a:extLst>
              </a:tr>
              <a:tr h="40857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Sedibeng West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Sizanani-Thusanang</a:t>
                      </a: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Comprehensive School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Fitting &amp; Machining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0560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977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E8306-88D2-429A-AF84-88196B128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WELDING AND METALWORK– GRADES 10 AND 11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D72CA15-E47A-46C0-9F49-167E134F11B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40146" y="1670200"/>
          <a:ext cx="11491070" cy="5010515"/>
        </p:xfrm>
        <a:graphic>
          <a:graphicData uri="http://schemas.openxmlformats.org/drawingml/2006/table">
            <a:tbl>
              <a:tblPr/>
              <a:tblGrid>
                <a:gridCol w="1432670">
                  <a:extLst>
                    <a:ext uri="{9D8B030D-6E8A-4147-A177-3AD203B41FA5}">
                      <a16:colId xmlns:a16="http://schemas.microsoft.com/office/drawing/2014/main" val="3013782731"/>
                    </a:ext>
                  </a:extLst>
                </a:gridCol>
                <a:gridCol w="3872204">
                  <a:extLst>
                    <a:ext uri="{9D8B030D-6E8A-4147-A177-3AD203B41FA5}">
                      <a16:colId xmlns:a16="http://schemas.microsoft.com/office/drawing/2014/main" val="2283687317"/>
                    </a:ext>
                  </a:extLst>
                </a:gridCol>
                <a:gridCol w="1889712">
                  <a:extLst>
                    <a:ext uri="{9D8B030D-6E8A-4147-A177-3AD203B41FA5}">
                      <a16:colId xmlns:a16="http://schemas.microsoft.com/office/drawing/2014/main" val="2806909121"/>
                    </a:ext>
                  </a:extLst>
                </a:gridCol>
                <a:gridCol w="1074121">
                  <a:extLst>
                    <a:ext uri="{9D8B030D-6E8A-4147-A177-3AD203B41FA5}">
                      <a16:colId xmlns:a16="http://schemas.microsoft.com/office/drawing/2014/main" val="145445744"/>
                    </a:ext>
                  </a:extLst>
                </a:gridCol>
                <a:gridCol w="1074121">
                  <a:extLst>
                    <a:ext uri="{9D8B030D-6E8A-4147-A177-3AD203B41FA5}">
                      <a16:colId xmlns:a16="http://schemas.microsoft.com/office/drawing/2014/main" val="2611535573"/>
                    </a:ext>
                  </a:extLst>
                </a:gridCol>
                <a:gridCol w="1074121">
                  <a:extLst>
                    <a:ext uri="{9D8B030D-6E8A-4147-A177-3AD203B41FA5}">
                      <a16:colId xmlns:a16="http://schemas.microsoft.com/office/drawing/2014/main" val="2099337023"/>
                    </a:ext>
                  </a:extLst>
                </a:gridCol>
                <a:gridCol w="1074121">
                  <a:extLst>
                    <a:ext uri="{9D8B030D-6E8A-4147-A177-3AD203B41FA5}">
                      <a16:colId xmlns:a16="http://schemas.microsoft.com/office/drawing/2014/main" val="215790758"/>
                    </a:ext>
                  </a:extLst>
                </a:gridCol>
              </a:tblGrid>
              <a:tr h="6003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District of School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6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Name of School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Specialisation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Grade 10 Average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Grade 10 Pass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Grade 11 Average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Grade 11 Pass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167917"/>
                  </a:ext>
                </a:extLst>
              </a:tr>
              <a:tr h="4329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Gauteng East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Protea Special School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Welding &amp; Metalwork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041914"/>
                  </a:ext>
                </a:extLst>
              </a:tr>
              <a:tr h="4329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Gauteng East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Hoër</a:t>
                      </a: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Tegniese</a:t>
                      </a: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Skool</a:t>
                      </a: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Springs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Welding &amp; Metalwork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127651"/>
                  </a:ext>
                </a:extLst>
              </a:tr>
              <a:tr h="4329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Gauteng East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Mamellong</a:t>
                      </a: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Comprehensive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Welding &amp; Metalwork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816046"/>
                  </a:ext>
                </a:extLst>
              </a:tr>
              <a:tr h="4733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Gauteng East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Laban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Motlhabi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Comprehensive School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Welding &amp; Metalwork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64810"/>
                  </a:ext>
                </a:extLst>
              </a:tr>
              <a:tr h="4329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Sedibeng East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Thuto Lore Secondary School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Welding &amp; Metalwork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46233"/>
                  </a:ext>
                </a:extLst>
              </a:tr>
              <a:tr h="4329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Sedibeng East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Phoenix High school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Welding &amp; Metalwork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753368"/>
                  </a:ext>
                </a:extLst>
              </a:tr>
              <a:tr h="4329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Sedibeng West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Hoër Tegniese Skool Carel De Wet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Welding &amp; Metalwork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0077787"/>
                  </a:ext>
                </a:extLst>
              </a:tr>
              <a:tr h="4329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Sedibeng West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Thuto-</a:t>
                      </a:r>
                      <a:r>
                        <a:rPr lang="en-U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Tiro</a:t>
                      </a: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Comprehensive School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Welding &amp; Metalwork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910193"/>
                  </a:ext>
                </a:extLst>
              </a:tr>
              <a:tr h="4329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Sedibeng West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Hoërskool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Vanderbijlpark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Welding &amp; Metalwork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771099"/>
                  </a:ext>
                </a:extLst>
              </a:tr>
              <a:tr h="4733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Sedibeng West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Sizanani-Thusanang</a:t>
                      </a: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Comprehensive School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Welding &amp; Metalwork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549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665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A82ED-D856-BA20-7A36-80AF2BD03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IMPORTANT TO REMEMBER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75562-C03F-5E41-6132-3F59BFC1F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Previous examination papers NB!!!!!</a:t>
            </a:r>
          </a:p>
          <a:p>
            <a:r>
              <a:rPr lang="en-US" dirty="0"/>
              <a:t>PLANNING!</a:t>
            </a:r>
          </a:p>
          <a:p>
            <a:r>
              <a:rPr lang="en-US" dirty="0"/>
              <a:t>Proper PAT tasks!</a:t>
            </a:r>
          </a:p>
          <a:p>
            <a:r>
              <a:rPr lang="en-US" dirty="0"/>
              <a:t>OWN PAT tasks!</a:t>
            </a:r>
          </a:p>
          <a:p>
            <a:r>
              <a:rPr lang="en-US" dirty="0"/>
              <a:t>Quality Assessments – March / June assessments</a:t>
            </a:r>
          </a:p>
          <a:p>
            <a:r>
              <a:rPr lang="en-US" dirty="0"/>
              <a:t>Informal assessments.</a:t>
            </a:r>
          </a:p>
          <a:p>
            <a:r>
              <a:rPr lang="en-US" dirty="0"/>
              <a:t>Support programs and content for highflyers to enhance number of distinctions</a:t>
            </a:r>
          </a:p>
          <a:p>
            <a:endParaRPr lang="en-US" dirty="0"/>
          </a:p>
          <a:p>
            <a:r>
              <a:rPr lang="en-US" dirty="0"/>
              <a:t>RESULT IN EXCELLENT PASS RATES!</a:t>
            </a:r>
          </a:p>
        </p:txBody>
      </p:sp>
    </p:spTree>
    <p:extLst>
      <p:ext uri="{BB962C8B-B14F-4D97-AF65-F5344CB8AC3E}">
        <p14:creationId xmlns:p14="http://schemas.microsoft.com/office/powerpoint/2010/main" val="293132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18250F-0FC7-48B9-8070-0015413C0A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1837" y="1614752"/>
            <a:ext cx="6078828" cy="340414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61CFE4-6BE0-4D43-B4B0-ADE10C24693D}"/>
              </a:ext>
            </a:extLst>
          </p:cNvPr>
          <p:cNvSpPr txBox="1"/>
          <p:nvPr/>
        </p:nvSpPr>
        <p:spPr>
          <a:xfrm>
            <a:off x="725510" y="4881093"/>
            <a:ext cx="107409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3200" dirty="0"/>
              <a:t>To each and every educator who worked very hard.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3200" dirty="0"/>
              <a:t>By placing the interest of the learner first.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3200" dirty="0"/>
              <a:t>For your dedication to the subject</a:t>
            </a:r>
          </a:p>
        </p:txBody>
      </p:sp>
    </p:spTree>
    <p:extLst>
      <p:ext uri="{BB962C8B-B14F-4D97-AF65-F5344CB8AC3E}">
        <p14:creationId xmlns:p14="http://schemas.microsoft.com/office/powerpoint/2010/main" val="360175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24598-2982-4715-95EB-0D4D9FA16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Management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1A6F1-512F-4E83-8BC0-183CB9933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0" dirty="0"/>
              <a:t>Management plan for school visits had been sent with email.</a:t>
            </a:r>
          </a:p>
          <a:p>
            <a:r>
              <a:rPr lang="en-ZA" b="0" dirty="0"/>
              <a:t>School visits to start 5 February 2026.</a:t>
            </a:r>
          </a:p>
          <a:p>
            <a:r>
              <a:rPr lang="en-ZA" b="0" dirty="0"/>
              <a:t>GDE / DBE responsibilities – will inform in due time if any changes will occur in management plan for school visits.</a:t>
            </a:r>
          </a:p>
          <a:p>
            <a:r>
              <a:rPr lang="en-ZA" sz="2800" dirty="0">
                <a:solidFill>
                  <a:srgbClr val="FF0000"/>
                </a:solidFill>
              </a:rPr>
              <a:t>Next SUBJECT MEETING – 16 March 2026 – SE/SW</a:t>
            </a:r>
          </a:p>
          <a:p>
            <a:pPr marL="0" indent="0">
              <a:buNone/>
            </a:pPr>
            <a:r>
              <a:rPr lang="en-ZA" sz="2800" dirty="0">
                <a:solidFill>
                  <a:srgbClr val="FF0000"/>
                </a:solidFill>
              </a:rPr>
              <a:t>                                                – 17 March 2026 – GE</a:t>
            </a:r>
          </a:p>
        </p:txBody>
      </p:sp>
    </p:spTree>
    <p:extLst>
      <p:ext uri="{BB962C8B-B14F-4D97-AF65-F5344CB8AC3E}">
        <p14:creationId xmlns:p14="http://schemas.microsoft.com/office/powerpoint/2010/main" val="355162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CEB05-2401-4913-8CA8-AFC5682A7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Curriculum delivery and ATP completion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A4D5A-3020-4C18-B83C-52C3F610F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b="0" dirty="0"/>
              <a:t>Educators do not teach all content – last year found whole topics missing!</a:t>
            </a:r>
          </a:p>
          <a:p>
            <a:r>
              <a:rPr lang="en-ZA" b="0" dirty="0"/>
              <a:t>Teach according to Revised ATP 2023/24/25 content for Grade 10 and 11.</a:t>
            </a:r>
          </a:p>
          <a:p>
            <a:r>
              <a:rPr lang="en-ZA" dirty="0">
                <a:solidFill>
                  <a:srgbClr val="FF0000"/>
                </a:solidFill>
              </a:rPr>
              <a:t>Grade 12 – NO trimming of ATP! – LOOK at Revised as some content shifted to Term 3!</a:t>
            </a:r>
          </a:p>
          <a:p>
            <a:r>
              <a:rPr lang="en-ZA" b="0" dirty="0"/>
              <a:t>ATP’s with % available on website for downloading.</a:t>
            </a:r>
          </a:p>
          <a:p>
            <a:r>
              <a:rPr lang="en-ZA" b="0" dirty="0"/>
              <a:t>SBA moderation in 2025 clearly showed educators did NOT USE the ATP’s with the allocated percentages.</a:t>
            </a:r>
          </a:p>
          <a:p>
            <a:r>
              <a:rPr lang="en-ZA" b="0" dirty="0"/>
              <a:t>D.H.’s to monitor ATP’s </a:t>
            </a:r>
            <a:r>
              <a:rPr lang="en-ZA" dirty="0"/>
              <a:t>EVERY two weeks</a:t>
            </a:r>
            <a:r>
              <a:rPr lang="en-ZA" b="0" dirty="0"/>
              <a:t>.</a:t>
            </a:r>
          </a:p>
          <a:p>
            <a:r>
              <a:rPr lang="en-ZA" dirty="0"/>
              <a:t>Questions AND Answers in learner’s books.</a:t>
            </a:r>
          </a:p>
          <a:p>
            <a:r>
              <a:rPr lang="en-ZA" b="0" dirty="0"/>
              <a:t>Curriculum behind – need to show strategies for catching UP!</a:t>
            </a:r>
          </a:p>
          <a:p>
            <a:r>
              <a:rPr lang="en-ZA" b="0" dirty="0"/>
              <a:t>Registers to be kept on ANY type of extra class.</a:t>
            </a:r>
          </a:p>
          <a:p>
            <a:r>
              <a:rPr lang="en-ZA" dirty="0">
                <a:highlight>
                  <a:srgbClr val="FFFF00"/>
                </a:highlight>
              </a:rPr>
              <a:t>Subject Improvement Plan to be submitted to DSA – 20 February 2026</a:t>
            </a:r>
          </a:p>
        </p:txBody>
      </p:sp>
    </p:spTree>
    <p:extLst>
      <p:ext uri="{BB962C8B-B14F-4D97-AF65-F5344CB8AC3E}">
        <p14:creationId xmlns:p14="http://schemas.microsoft.com/office/powerpoint/2010/main" val="175271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66381-C7EE-42FA-9F3F-1B8D1AAAC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SCHOOL VISITS AND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BE328-939A-4B17-B518-56E23D116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0" dirty="0"/>
              <a:t>PLC support important – USE MS Teams or face-to-face.</a:t>
            </a:r>
          </a:p>
          <a:p>
            <a:r>
              <a:rPr lang="en-ZA" b="0" dirty="0"/>
              <a:t>If needed – I will arrange Teams meetings for educators and download registers.</a:t>
            </a:r>
          </a:p>
          <a:p>
            <a:r>
              <a:rPr lang="en-ZA" b="0" dirty="0"/>
              <a:t>Give support, but educators DO NOT implement support strategies and suggestions in order to make teaching and curriculum delivery more effective.</a:t>
            </a:r>
          </a:p>
          <a:p>
            <a:r>
              <a:rPr lang="en-ZA" b="0" dirty="0"/>
              <a:t>Email or WhatsApp if support is needed – concerning that only a few do this.</a:t>
            </a:r>
          </a:p>
          <a:p>
            <a:r>
              <a:rPr lang="en-ZA" b="0" dirty="0"/>
              <a:t>Upon visits – “</a:t>
            </a:r>
            <a:r>
              <a:rPr lang="en-ZA" b="0" i="1" dirty="0"/>
              <a:t>I did not know</a:t>
            </a:r>
            <a:r>
              <a:rPr lang="en-ZA" b="0" dirty="0"/>
              <a:t>” or “</a:t>
            </a:r>
            <a:r>
              <a:rPr lang="en-ZA" b="0" i="1" dirty="0"/>
              <a:t>I did not understand</a:t>
            </a:r>
            <a:r>
              <a:rPr lang="en-ZA" b="0" dirty="0"/>
              <a:t>” “</a:t>
            </a:r>
            <a:r>
              <a:rPr lang="en-ZA" b="0" i="1" dirty="0"/>
              <a:t>You are here now</a:t>
            </a:r>
            <a:r>
              <a:rPr lang="en-ZA" b="0" dirty="0"/>
              <a:t>”– Serious implication on quality teaching.</a:t>
            </a:r>
          </a:p>
          <a:p>
            <a:r>
              <a:rPr lang="en-ZA" b="0" dirty="0"/>
              <a:t>Support visits – monitor class teaching and teaching methods.</a:t>
            </a:r>
          </a:p>
          <a:p>
            <a:r>
              <a:rPr lang="en-ZA" b="0" dirty="0"/>
              <a:t>Focus – UP schools will get more visits.</a:t>
            </a:r>
          </a:p>
        </p:txBody>
      </p:sp>
    </p:spTree>
    <p:extLst>
      <p:ext uri="{BB962C8B-B14F-4D97-AF65-F5344CB8AC3E}">
        <p14:creationId xmlns:p14="http://schemas.microsoft.com/office/powerpoint/2010/main" val="276213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86E27-6113-82C7-6EA8-EFD882214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ADMINISTRATION and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3AF0B-EA43-BD17-89CF-894BDE398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0" dirty="0"/>
              <a:t>SBA and PAT files – separate</a:t>
            </a:r>
          </a:p>
          <a:p>
            <a:r>
              <a:rPr lang="en-ZA" b="0" dirty="0"/>
              <a:t>Teacher files – Table of content visible with content updated.</a:t>
            </a:r>
          </a:p>
          <a:p>
            <a:r>
              <a:rPr lang="en-ZA" b="0" dirty="0"/>
              <a:t>PAT files WITH mark sheets.</a:t>
            </a:r>
          </a:p>
          <a:p>
            <a:r>
              <a:rPr lang="en-ZA" dirty="0"/>
              <a:t>NO</a:t>
            </a:r>
            <a:r>
              <a:rPr lang="en-ZA" b="0" dirty="0"/>
              <a:t> test/exam may leave the school premises.</a:t>
            </a:r>
          </a:p>
          <a:p>
            <a:r>
              <a:rPr lang="en-ZA" dirty="0"/>
              <a:t>NO</a:t>
            </a:r>
            <a:r>
              <a:rPr lang="en-ZA" b="0" dirty="0"/>
              <a:t> PAT task or part of it to leave school premises.</a:t>
            </a:r>
          </a:p>
          <a:p>
            <a:r>
              <a:rPr lang="en-ZA" b="0" dirty="0"/>
              <a:t>Proper planning </a:t>
            </a:r>
            <a:r>
              <a:rPr lang="en-ZA" dirty="0"/>
              <a:t>MUST</a:t>
            </a:r>
            <a:r>
              <a:rPr lang="en-ZA" b="0" dirty="0"/>
              <a:t> be available for verification on school visit</a:t>
            </a:r>
          </a:p>
          <a:p>
            <a:r>
              <a:rPr lang="en-ZA" b="0" dirty="0">
                <a:highlight>
                  <a:srgbClr val="FFFF00"/>
                </a:highlight>
              </a:rPr>
              <a:t>Planning – WHAT / WHEN / HOW teaching is going to take place WITH ALL specified assessments included in planning</a:t>
            </a:r>
          </a:p>
          <a:p>
            <a:r>
              <a:rPr lang="en-ZA" b="0" dirty="0">
                <a:highlight>
                  <a:srgbClr val="FFFF00"/>
                </a:highlight>
              </a:rPr>
              <a:t>ATPs to be kept updated daily!</a:t>
            </a:r>
          </a:p>
          <a:p>
            <a:r>
              <a:rPr lang="en-ZA" b="0" dirty="0"/>
              <a:t>Please complete </a:t>
            </a:r>
            <a:r>
              <a:rPr lang="en-ZA" dirty="0"/>
              <a:t>Educator Profiles </a:t>
            </a:r>
            <a:r>
              <a:rPr lang="en-ZA" b="0" dirty="0"/>
              <a:t>on Google Forms – Link will be send via WA</a:t>
            </a:r>
          </a:p>
          <a:p>
            <a:endParaRPr lang="en-ZA" b="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9417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884F7-0D6C-54FE-AFFA-E4044C419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Moderation colour pens – Post moderation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804EB-A881-08CA-71A1-33DF939A5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School level – Green pen</a:t>
            </a:r>
          </a:p>
          <a:p>
            <a:r>
              <a:rPr lang="en-US" dirty="0"/>
              <a:t>District level – Orange pen</a:t>
            </a:r>
          </a:p>
          <a:p>
            <a:r>
              <a:rPr lang="en-US"/>
              <a:t>Provincial level – Pink pen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81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180454E6-8946-956F-B6D2-1E35BC398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altLang="en-US" dirty="0"/>
              <a:t>Complete Weekly Planner</a:t>
            </a:r>
            <a:endParaRPr lang="en-GB" altLang="en-US" dirty="0"/>
          </a:p>
        </p:txBody>
      </p:sp>
      <p:pic>
        <p:nvPicPr>
          <p:cNvPr id="33795" name="Content Placeholder 3">
            <a:extLst>
              <a:ext uri="{FF2B5EF4-FFF2-40B4-BE49-F238E27FC236}">
                <a16:creationId xmlns:a16="http://schemas.microsoft.com/office/drawing/2014/main" id="{2F13DCED-AC6B-EC91-E88A-A5B2D927BF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470025"/>
            <a:ext cx="9183688" cy="4668838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52456998-6895-8859-8927-42141BA83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altLang="en-US" dirty="0"/>
              <a:t>Complete ATP</a:t>
            </a:r>
            <a:endParaRPr lang="en-GB" altLang="en-US" dirty="0"/>
          </a:p>
        </p:txBody>
      </p:sp>
      <p:pic>
        <p:nvPicPr>
          <p:cNvPr id="34819" name="Content Placeholder 3">
            <a:extLst>
              <a:ext uri="{FF2B5EF4-FFF2-40B4-BE49-F238E27FC236}">
                <a16:creationId xmlns:a16="http://schemas.microsoft.com/office/drawing/2014/main" id="{2F5E4486-35B9-AACB-3E50-F2BD9F458E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6073" y="1495486"/>
            <a:ext cx="8688903" cy="4875153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10299-532C-440C-B40F-7D3C52D26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Grade 12 Roadshows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7ADD0-A69C-4B9F-AF9F-A62A60EDA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b="0" dirty="0"/>
              <a:t>Will be held on MS Teams from 3 – 5 February 2026</a:t>
            </a:r>
          </a:p>
          <a:p>
            <a:r>
              <a:rPr lang="en-ZA" b="0" dirty="0"/>
              <a:t>CONCERN – Absence from educators in 2025 …..</a:t>
            </a:r>
          </a:p>
          <a:p>
            <a:endParaRPr lang="en-ZA" b="0" dirty="0"/>
          </a:p>
          <a:p>
            <a:pPr marL="0" indent="0">
              <a:buNone/>
            </a:pPr>
            <a:r>
              <a:rPr lang="en-ZA" b="0" dirty="0"/>
              <a:t>   </a:t>
            </a:r>
            <a:r>
              <a:rPr lang="en-ZA" u="sng" dirty="0">
                <a:solidFill>
                  <a:srgbClr val="FF0000"/>
                </a:solidFill>
              </a:rPr>
              <a:t>PAT MEDIATION – ALL SPECIALISATIONS</a:t>
            </a:r>
          </a:p>
          <a:p>
            <a:r>
              <a:rPr lang="en-ZA" b="0" dirty="0"/>
              <a:t>Poor attendance – Late log in.</a:t>
            </a:r>
          </a:p>
          <a:p>
            <a:r>
              <a:rPr lang="en-ZA" b="0" dirty="0"/>
              <a:t>Teams platform</a:t>
            </a:r>
            <a:endParaRPr lang="en-ZA" dirty="0"/>
          </a:p>
          <a:p>
            <a:r>
              <a:rPr lang="en-ZA" b="0" dirty="0"/>
              <a:t>Time: </a:t>
            </a:r>
            <a:r>
              <a:rPr lang="en-ZA" dirty="0"/>
              <a:t>14:30 – 16:30 </a:t>
            </a:r>
          </a:p>
          <a:p>
            <a:r>
              <a:rPr lang="en-ZA" b="0" dirty="0"/>
              <a:t>Grade 10 – 12 PAT was discussed.</a:t>
            </a:r>
          </a:p>
          <a:p>
            <a:r>
              <a:rPr lang="en-ZA" dirty="0">
                <a:solidFill>
                  <a:srgbClr val="FF0000"/>
                </a:solidFill>
              </a:rPr>
              <a:t>Automotive – 10 February</a:t>
            </a:r>
          </a:p>
          <a:p>
            <a:r>
              <a:rPr lang="en-ZA" dirty="0">
                <a:solidFill>
                  <a:srgbClr val="FF0000"/>
                </a:solidFill>
              </a:rPr>
              <a:t>Fitting and Machining – 12 February</a:t>
            </a:r>
          </a:p>
          <a:p>
            <a:r>
              <a:rPr lang="en-ZA" dirty="0">
                <a:solidFill>
                  <a:srgbClr val="FF0000"/>
                </a:solidFill>
              </a:rPr>
              <a:t>Welding and Metalwork – 13 February</a:t>
            </a:r>
          </a:p>
        </p:txBody>
      </p:sp>
    </p:spTree>
    <p:extLst>
      <p:ext uri="{BB962C8B-B14F-4D97-AF65-F5344CB8AC3E}">
        <p14:creationId xmlns:p14="http://schemas.microsoft.com/office/powerpoint/2010/main" val="318545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45E37-F4A9-4347-A5F4-523AA4F15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Mark sheets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E675D-705E-43D1-9487-B64C77E6A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389" y="1567547"/>
            <a:ext cx="11074467" cy="48380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sz="3200" b="0" u="sng" dirty="0"/>
              <a:t>Composite Mark sheet</a:t>
            </a:r>
            <a:r>
              <a:rPr lang="en-ZA" sz="3200" b="0" dirty="0"/>
              <a:t>:</a:t>
            </a:r>
          </a:p>
          <a:p>
            <a:pPr marL="0" indent="0">
              <a:buNone/>
            </a:pPr>
            <a:endParaRPr lang="en-ZA" sz="3200" b="0" dirty="0"/>
          </a:p>
          <a:p>
            <a:r>
              <a:rPr lang="en-ZA" sz="3200" b="0" dirty="0"/>
              <a:t>Mark sheet is available on the website for download.</a:t>
            </a:r>
          </a:p>
          <a:p>
            <a:r>
              <a:rPr lang="en-ZA" sz="3200" b="0" dirty="0"/>
              <a:t>New weightings for Grade 10/11 on PAT in Term 2 and 3.</a:t>
            </a:r>
          </a:p>
          <a:p>
            <a:r>
              <a:rPr lang="en-ZA" sz="3200" b="0" dirty="0"/>
              <a:t>Use Phase 4 for Phase 2 and Phase 2 for Phase 4 on SASAMS.</a:t>
            </a:r>
          </a:p>
          <a:p>
            <a:r>
              <a:rPr lang="en-ZA" sz="3200" b="0" dirty="0"/>
              <a:t>PAT mark sheets in PAT documents.</a:t>
            </a:r>
          </a:p>
          <a:p>
            <a:pPr marL="0" indent="0">
              <a:buNone/>
            </a:pPr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14450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F223D-049F-45E0-BD24-E9C965CCE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Baseline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091F3-756F-41BF-A5E5-9B1F6077E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ZA" sz="2800" dirty="0">
                <a:solidFill>
                  <a:srgbClr val="FF0000"/>
                </a:solidFill>
              </a:rPr>
              <a:t>Develop OWN Baseline assessments</a:t>
            </a:r>
            <a:endParaRPr lang="en-ZA" sz="2800" b="0" dirty="0"/>
          </a:p>
          <a:p>
            <a:r>
              <a:rPr lang="en-ZA" sz="2800" b="0" dirty="0"/>
              <a:t>GDE to monitor</a:t>
            </a:r>
          </a:p>
          <a:p>
            <a:r>
              <a:rPr lang="en-ZA" sz="2800" b="0" dirty="0"/>
              <a:t>D.H. to MONITOR!!</a:t>
            </a:r>
          </a:p>
          <a:p>
            <a:r>
              <a:rPr lang="en-ZA" sz="2800" b="0" dirty="0"/>
              <a:t>To establish WHAT previous content knowledge learner brings to your class.</a:t>
            </a:r>
          </a:p>
          <a:p>
            <a:r>
              <a:rPr lang="en-ZA" sz="2800" b="0" dirty="0"/>
              <a:t>Baseline assessment to be conducted for Grade 11 and 12 </a:t>
            </a:r>
            <a:r>
              <a:rPr lang="en-ZA" sz="2800" dirty="0"/>
              <a:t>BEFORE</a:t>
            </a:r>
            <a:r>
              <a:rPr lang="en-ZA" sz="2800" b="0" dirty="0"/>
              <a:t> EACH TOPIC!</a:t>
            </a:r>
          </a:p>
          <a:p>
            <a:endParaRPr lang="en-ZA" sz="2800" b="0" dirty="0"/>
          </a:p>
          <a:p>
            <a:pPr marL="0" indent="0">
              <a:buNone/>
            </a:pPr>
            <a:endParaRPr lang="en-ZA" sz="2800" b="0" dirty="0"/>
          </a:p>
          <a:p>
            <a:r>
              <a:rPr lang="en-GB" sz="2800" b="0" dirty="0"/>
              <a:t>“Conduct and record baseline assessments at the beginning of each topic to inform teaching and learner support.” </a:t>
            </a:r>
          </a:p>
          <a:p>
            <a:pPr marL="0" indent="0">
              <a:buNone/>
            </a:pPr>
            <a:r>
              <a:rPr lang="en-GB" sz="2800" b="0" dirty="0">
                <a:highlight>
                  <a:srgbClr val="00FFFF"/>
                </a:highlight>
              </a:rPr>
              <a:t> POLICY REFERENCE: CAPS Section 4 (Assessment to inform teaching); NPA – Continuous assessment principles.</a:t>
            </a:r>
            <a:endParaRPr lang="en-ZA" sz="2800" b="0" dirty="0"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8222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F223D-049F-45E0-BD24-E9C965CCE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Term 1 Formal Assessments – </a:t>
            </a:r>
            <a:r>
              <a:rPr lang="en-ZA" cap="all" dirty="0" err="1"/>
              <a:t>GradeS</a:t>
            </a:r>
            <a:r>
              <a:rPr lang="en-ZA" cap="all" dirty="0"/>
              <a:t> 10 – 12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091F3-756F-41BF-A5E5-9B1F6077E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sz="2800" b="0" dirty="0"/>
              <a:t>Grades 10 – 12:  TEST – 60 minutes.</a:t>
            </a:r>
          </a:p>
          <a:p>
            <a:r>
              <a:rPr lang="en-ZA" sz="2800" b="0" dirty="0"/>
              <a:t>Grades 10 – 12  Guideline in pre-moderation tool. USE IT.</a:t>
            </a:r>
          </a:p>
          <a:p>
            <a:r>
              <a:rPr lang="en-ZA" sz="2800" b="0" dirty="0"/>
              <a:t>NO 2 or 3 different tests and then add to make 50!</a:t>
            </a:r>
          </a:p>
          <a:p>
            <a:r>
              <a:rPr lang="en-ZA" sz="2800" b="0" dirty="0"/>
              <a:t>Set own tests.</a:t>
            </a:r>
          </a:p>
          <a:p>
            <a:r>
              <a:rPr lang="en-ZA" sz="2800" b="0" dirty="0"/>
              <a:t>D.H. To pre- and post MODERATE!!</a:t>
            </a:r>
          </a:p>
          <a:p>
            <a:r>
              <a:rPr lang="en-ZA" sz="2800" b="0" dirty="0"/>
              <a:t>Term 1 SBA mark</a:t>
            </a:r>
          </a:p>
          <a:p>
            <a:r>
              <a:rPr lang="en-ZA" sz="2800" b="0" dirty="0"/>
              <a:t>ONLY work done in Term 1 to be assessed.</a:t>
            </a:r>
          </a:p>
          <a:p>
            <a:r>
              <a:rPr lang="en-ZA" sz="2800" dirty="0">
                <a:highlight>
                  <a:srgbClr val="FFFF00"/>
                </a:highlight>
              </a:rPr>
              <a:t>DO NOT accept average of below 50%!</a:t>
            </a:r>
          </a:p>
          <a:p>
            <a:r>
              <a:rPr lang="en-ZA" sz="2800" dirty="0">
                <a:highlight>
                  <a:srgbClr val="FFFF00"/>
                </a:highlight>
              </a:rPr>
              <a:t>MUST be SEND to DSA for APPROVAL!!</a:t>
            </a:r>
          </a:p>
          <a:p>
            <a:r>
              <a:rPr lang="en-ZA" sz="2800" dirty="0">
                <a:solidFill>
                  <a:srgbClr val="FF0000"/>
                </a:solidFill>
              </a:rPr>
              <a:t>PLC welcome!</a:t>
            </a:r>
          </a:p>
          <a:p>
            <a:endParaRPr lang="en-ZA" sz="2800" b="0" dirty="0"/>
          </a:p>
        </p:txBody>
      </p:sp>
    </p:spTree>
    <p:extLst>
      <p:ext uri="{BB962C8B-B14F-4D97-AF65-F5344CB8AC3E}">
        <p14:creationId xmlns:p14="http://schemas.microsoft.com/office/powerpoint/2010/main" val="13404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3C5EE-9178-4968-B52D-D9A2C10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Informal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50C7E-631D-4D60-B76C-398AD84D1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b="0" dirty="0">
                <a:highlight>
                  <a:srgbClr val="FFFF00"/>
                </a:highlight>
              </a:rPr>
              <a:t>Informal assessment MUST be done.</a:t>
            </a:r>
          </a:p>
          <a:p>
            <a:r>
              <a:rPr lang="en-ZA" b="0" dirty="0"/>
              <a:t>Grade 10/11 can previous exam/test papers be used as extra assessments/homework. Must be recorded</a:t>
            </a:r>
          </a:p>
          <a:p>
            <a:r>
              <a:rPr lang="en-ZA" dirty="0">
                <a:highlight>
                  <a:srgbClr val="00FFFF"/>
                </a:highlight>
              </a:rPr>
              <a:t>Grade 12 – NB!!! – Use last 5 NSC papers as top-up to informal assessments given to candidates.</a:t>
            </a:r>
          </a:p>
          <a:p>
            <a:r>
              <a:rPr lang="en-ZA" b="0" dirty="0"/>
              <a:t>Informal assessments/homework to be done in learners books.</a:t>
            </a:r>
          </a:p>
          <a:p>
            <a:r>
              <a:rPr lang="en-ZA" b="0" dirty="0"/>
              <a:t>D.H. to monitor informal assessments</a:t>
            </a:r>
          </a:p>
          <a:p>
            <a:r>
              <a:rPr lang="en-ZA" b="0" dirty="0"/>
              <a:t>GDE will monitor informal assessments and must report back to DBE on amount and progress of informal assessments.</a:t>
            </a:r>
          </a:p>
          <a:p>
            <a:r>
              <a:rPr lang="en-ZA" b="0" dirty="0"/>
              <a:t>When learners are at home – assignments / research tasks to be given and must be monitored / checked by educators on return.</a:t>
            </a:r>
          </a:p>
          <a:p>
            <a:r>
              <a:rPr lang="en-ZA" dirty="0">
                <a:solidFill>
                  <a:srgbClr val="FF0000"/>
                </a:solidFill>
              </a:rPr>
              <a:t>Schools with poor 2025 SBA marks – shows CLEARLY lack of informal assessments!</a:t>
            </a:r>
          </a:p>
        </p:txBody>
      </p:sp>
    </p:spTree>
    <p:extLst>
      <p:ext uri="{BB962C8B-B14F-4D97-AF65-F5344CB8AC3E}">
        <p14:creationId xmlns:p14="http://schemas.microsoft.com/office/powerpoint/2010/main" val="43273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F6734-68DC-A1AE-6A9B-CEF65ADE3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Progress / High Risk / Retained learners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38D06-0173-139F-BB98-86FCC169A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ighlight>
                  <a:srgbClr val="00FFFF"/>
                </a:highlight>
              </a:rPr>
              <a:t>SEPARATE name list for progressed learners – Grades 10 – 12 </a:t>
            </a:r>
          </a:p>
          <a:p>
            <a:r>
              <a:rPr lang="en-GB" dirty="0">
                <a:highlight>
                  <a:srgbClr val="00FFFF"/>
                </a:highlight>
              </a:rPr>
              <a:t>MUST be evident in Educator file AND D.H file.</a:t>
            </a:r>
          </a:p>
          <a:p>
            <a:r>
              <a:rPr lang="en-GB" dirty="0">
                <a:highlight>
                  <a:srgbClr val="FFFF00"/>
                </a:highlight>
              </a:rPr>
              <a:t>Progressed learners' names to be submitted to DSA by 20 February 2026</a:t>
            </a:r>
          </a:p>
          <a:p>
            <a:r>
              <a:rPr lang="en-GB" dirty="0">
                <a:highlight>
                  <a:srgbClr val="FFFF00"/>
                </a:highlight>
              </a:rPr>
              <a:t>Weekly extra classes for Progress / High Risk / Retained learners</a:t>
            </a:r>
            <a:r>
              <a:rPr lang="en-GB" dirty="0"/>
              <a:t>. – NON NEGIOTIABLE (S.I.P.)</a:t>
            </a:r>
          </a:p>
          <a:p>
            <a:r>
              <a:rPr lang="en-GB" dirty="0"/>
              <a:t>Registers evident where learners sign for attendance each week.</a:t>
            </a:r>
          </a:p>
          <a:p>
            <a:r>
              <a:rPr lang="en-ZA" dirty="0"/>
              <a:t>Remedial work – NO HOMEWORK – Learners work in class</a:t>
            </a:r>
          </a:p>
          <a:p>
            <a:r>
              <a:rPr lang="en-ZA" dirty="0"/>
              <a:t>Separate book – Cover Page – Subject Intervention and Learner name.</a:t>
            </a:r>
          </a:p>
          <a:p>
            <a:r>
              <a:rPr lang="en-ZA" dirty="0"/>
              <a:t>Record communication to parents of absence.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9889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51555-88F2-42DA-9607-B3A0ED2DD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PAT 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E7DAB-6113-4E5B-94A6-B48DFB644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b="0" dirty="0"/>
              <a:t>PAT tasks on website for download.</a:t>
            </a:r>
          </a:p>
          <a:p>
            <a:r>
              <a:rPr lang="en-ZA" dirty="0"/>
              <a:t>DBE PAT Mediation on ALL PAT will be conducted on MS Teams 19 February 2026 14:00 -16:00 – COMPULSARY!</a:t>
            </a:r>
          </a:p>
          <a:p>
            <a:r>
              <a:rPr lang="en-ZA" b="0" dirty="0"/>
              <a:t>Guidelines and requirements will be clearly indicated in mediation.</a:t>
            </a:r>
          </a:p>
          <a:p>
            <a:r>
              <a:rPr lang="en-ZA" b="0" dirty="0"/>
              <a:t>DH’s to monitor PAT progress.</a:t>
            </a:r>
          </a:p>
          <a:p>
            <a:r>
              <a:rPr lang="en-ZA" b="0" dirty="0"/>
              <a:t>Phase 1 to be completed by end of Term 1.</a:t>
            </a:r>
          </a:p>
          <a:p>
            <a:r>
              <a:rPr lang="en-ZA" b="0" dirty="0"/>
              <a:t>Do not wait to continue – Grade 12 WM can quickly finish Phase 1 and already start preparations for Phase 4.</a:t>
            </a:r>
          </a:p>
          <a:p>
            <a:r>
              <a:rPr lang="en-ZA" b="0" dirty="0"/>
              <a:t>Grade 12 FM and WM – minor changes to Phase 3 – will inform on re-upload.</a:t>
            </a:r>
          </a:p>
        </p:txBody>
      </p:sp>
    </p:spTree>
    <p:extLst>
      <p:ext uri="{BB962C8B-B14F-4D97-AF65-F5344CB8AC3E}">
        <p14:creationId xmlns:p14="http://schemas.microsoft.com/office/powerpoint/2010/main" val="215470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B68E5-FB02-4CC0-577C-9F650A175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IMPORTANT MATTERS RE PAT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48C04-C5E3-7A0D-F9F7-DFF334325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>
                <a:highlight>
                  <a:srgbClr val="FFFF00"/>
                </a:highlight>
              </a:rPr>
              <a:t>OWN PAT tasks COMPULSARY!</a:t>
            </a:r>
          </a:p>
          <a:p>
            <a:r>
              <a:rPr lang="en-ZA" dirty="0"/>
              <a:t>READ instructions in the documents.</a:t>
            </a:r>
          </a:p>
          <a:p>
            <a:r>
              <a:rPr lang="en-ZA" dirty="0"/>
              <a:t>WHOLE document must be in EACH learner PAT file</a:t>
            </a:r>
          </a:p>
          <a:p>
            <a:r>
              <a:rPr lang="en-ZA" dirty="0"/>
              <a:t>Follow instructions for assessment in PAT document</a:t>
            </a:r>
          </a:p>
          <a:p>
            <a:r>
              <a:rPr lang="en-ZA" dirty="0">
                <a:highlight>
                  <a:srgbClr val="FFFF00"/>
                </a:highlight>
              </a:rPr>
              <a:t>Learners to conduct self assessment FIRST BEFORE educator assess!</a:t>
            </a:r>
          </a:p>
          <a:p>
            <a:r>
              <a:rPr lang="en-ZA" dirty="0"/>
              <a:t>USE rubrics and do not thumb-suck marks!</a:t>
            </a:r>
          </a:p>
          <a:p>
            <a:r>
              <a:rPr lang="en-ZA" dirty="0"/>
              <a:t>Auto – Procedures – NO learner complete it – Educator do</a:t>
            </a:r>
          </a:p>
          <a:p>
            <a:r>
              <a:rPr lang="en-ZA" dirty="0"/>
              <a:t>SIGNATURES!!!! Learners AND Educators NB!!!!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1928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CD4DA-6FE5-46E9-BD64-DDFEF7A80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0BC81-CE5C-4228-8F94-2A7AB253A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0" dirty="0"/>
              <a:t>Daily class attendance registers MUST be kept! – </a:t>
            </a:r>
            <a:r>
              <a:rPr lang="en-ZA" dirty="0"/>
              <a:t>It is policy! Please have on hand during visits to verify.</a:t>
            </a:r>
          </a:p>
          <a:p>
            <a:r>
              <a:rPr lang="en-ZA" b="0" dirty="0"/>
              <a:t>Record must be kept of Grade 12 learners being absent.</a:t>
            </a:r>
          </a:p>
          <a:p>
            <a:r>
              <a:rPr lang="en-ZA" b="0" dirty="0"/>
              <a:t>D.H. and parents to be kept up to date with learners being absent if no valid reason has been provided to the school.</a:t>
            </a:r>
          </a:p>
          <a:p>
            <a:r>
              <a:rPr lang="en-ZA" b="0" dirty="0"/>
              <a:t>Catch-Up plan for leaners WHO was absent with valid reasons.</a:t>
            </a:r>
          </a:p>
          <a:p>
            <a:r>
              <a:rPr lang="en-ZA" b="0" dirty="0"/>
              <a:t>EXCEL Register available on website for use.</a:t>
            </a:r>
          </a:p>
          <a:p>
            <a:r>
              <a:rPr lang="en-ZA" b="0" dirty="0"/>
              <a:t>Stock/Asset registers MUST be updated – especially where new equipment, tool and material being delivered. </a:t>
            </a:r>
            <a:r>
              <a:rPr lang="en-ZA" dirty="0"/>
              <a:t>Please have on hand during visits to verify.</a:t>
            </a:r>
            <a:endParaRPr lang="en-ZA" b="0" dirty="0"/>
          </a:p>
          <a:p>
            <a:r>
              <a:rPr lang="en-ZA" b="0" dirty="0"/>
              <a:t>GDE to monitor asset registers.</a:t>
            </a:r>
          </a:p>
        </p:txBody>
      </p:sp>
    </p:spTree>
    <p:extLst>
      <p:ext uri="{BB962C8B-B14F-4D97-AF65-F5344CB8AC3E}">
        <p14:creationId xmlns:p14="http://schemas.microsoft.com/office/powerpoint/2010/main" val="191666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3F421-6B38-4823-BCAF-841E6BD87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277E0-23DC-43EA-A99E-3E4340495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23863"/>
            <a:r>
              <a:rPr lang="en-ZA" b="0" dirty="0"/>
              <a:t>EPTD SETA Training nearing end. Congratulations on those who completed the program.</a:t>
            </a:r>
          </a:p>
          <a:p>
            <a:pPr marL="423863"/>
            <a:r>
              <a:rPr lang="en-ZA" dirty="0"/>
              <a:t>GDE Training Dates: 14 February / 28 February / 14 March</a:t>
            </a:r>
          </a:p>
          <a:p>
            <a:pPr marL="423863"/>
            <a:r>
              <a:rPr lang="en-ZA" dirty="0"/>
              <a:t>July is still to be confirmed</a:t>
            </a:r>
          </a:p>
          <a:p>
            <a:pPr marL="423863"/>
            <a:r>
              <a:rPr lang="en-ZA" b="0" dirty="0"/>
              <a:t>If any changes occur – educators will be informed in due time.</a:t>
            </a:r>
          </a:p>
          <a:p>
            <a:pPr marL="423863"/>
            <a:endParaRPr lang="en-ZA" b="0" dirty="0"/>
          </a:p>
          <a:p>
            <a:pPr marL="80963" indent="0">
              <a:buNone/>
            </a:pPr>
            <a:endParaRPr lang="en-ZA" b="0" dirty="0"/>
          </a:p>
          <a:p>
            <a:pPr marL="468313" indent="0">
              <a:buNone/>
            </a:pPr>
            <a:endParaRPr lang="en-ZA" b="0" dirty="0"/>
          </a:p>
          <a:p>
            <a:pPr marL="811213">
              <a:buFont typeface="Wingdings" panose="05000000000000000000" pitchFamily="2" charset="2"/>
              <a:buChar char="Ø"/>
            </a:pPr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269849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C5B47-C358-4F1F-A53A-168594BFF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PLC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44751-E903-4844-8A09-D55C1036E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0" dirty="0"/>
              <a:t>Imperative for professional development!</a:t>
            </a:r>
          </a:p>
          <a:p>
            <a:r>
              <a:rPr lang="en-ZA" b="0" dirty="0"/>
              <a:t>Need Agenda and register for Head Office.</a:t>
            </a:r>
          </a:p>
          <a:p>
            <a:r>
              <a:rPr lang="en-ZA" b="0" dirty="0"/>
              <a:t>All educators need to engage in PLC meetings – GDE requirement.</a:t>
            </a:r>
          </a:p>
          <a:p>
            <a:r>
              <a:rPr lang="en-ZA" b="0" dirty="0"/>
              <a:t>If needed – will arrange Teams meeting should educators want to.</a:t>
            </a:r>
          </a:p>
          <a:p>
            <a:r>
              <a:rPr lang="en-ZA" b="0" dirty="0"/>
              <a:t>Inform me in due time!</a:t>
            </a:r>
          </a:p>
        </p:txBody>
      </p:sp>
    </p:spTree>
    <p:extLst>
      <p:ext uri="{BB962C8B-B14F-4D97-AF65-F5344CB8AC3E}">
        <p14:creationId xmlns:p14="http://schemas.microsoft.com/office/powerpoint/2010/main" val="233420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A0DA5-3A3E-4310-9698-7FDD5BA52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01738-CF66-4A45-8A5E-DF5381823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ZA" sz="4800" b="0" dirty="0">
                <a:hlinkClick r:id="rId2"/>
              </a:rPr>
              <a:t>www.mtechedusupport.co.za</a:t>
            </a:r>
            <a:endParaRPr lang="en-ZA" sz="4800" b="0" dirty="0"/>
          </a:p>
          <a:p>
            <a:pPr marL="0" indent="0">
              <a:buNone/>
            </a:pPr>
            <a:endParaRPr lang="en-ZA" b="0" dirty="0"/>
          </a:p>
          <a:p>
            <a:r>
              <a:rPr lang="en-ZA" sz="4000" b="0" dirty="0"/>
              <a:t>For your support!</a:t>
            </a:r>
          </a:p>
        </p:txBody>
      </p:sp>
    </p:spTree>
    <p:extLst>
      <p:ext uri="{BB962C8B-B14F-4D97-AF65-F5344CB8AC3E}">
        <p14:creationId xmlns:p14="http://schemas.microsoft.com/office/powerpoint/2010/main" val="226230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169C02-C8B2-4003-B031-8AF83B91148D}"/>
              </a:ext>
            </a:extLst>
          </p:cNvPr>
          <p:cNvSpPr txBox="1"/>
          <p:nvPr/>
        </p:nvSpPr>
        <p:spPr>
          <a:xfrm>
            <a:off x="3928056" y="1056068"/>
            <a:ext cx="52545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>
                <a:solidFill>
                  <a:schemeClr val="bg1"/>
                </a:solidFill>
              </a:rPr>
              <a:t>SOME THOUGHT</a:t>
            </a:r>
          </a:p>
        </p:txBody>
      </p:sp>
      <p:pic>
        <p:nvPicPr>
          <p:cNvPr id="4098" name="Picture 2" descr="101 Best Education Quotes To Inspire and Motivate">
            <a:extLst>
              <a:ext uri="{FF2B5EF4-FFF2-40B4-BE49-F238E27FC236}">
                <a16:creationId xmlns:a16="http://schemas.microsoft.com/office/drawing/2014/main" id="{DCB19BC1-8027-28B1-B0F8-5C39F29FEC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" t="5786" r="2536" b="2893"/>
          <a:stretch/>
        </p:blipFill>
        <p:spPr bwMode="auto">
          <a:xfrm>
            <a:off x="454274" y="1636186"/>
            <a:ext cx="5394435" cy="522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23 Inspirational Quotes for Teachers to Lift You Up When You're Down |  Teach Starter">
            <a:extLst>
              <a:ext uri="{FF2B5EF4-FFF2-40B4-BE49-F238E27FC236}">
                <a16:creationId xmlns:a16="http://schemas.microsoft.com/office/drawing/2014/main" id="{CC6C91A5-81BF-3212-E3C7-3763A89FD2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2" t="18616" r="10419" b="10692"/>
          <a:stretch/>
        </p:blipFill>
        <p:spPr bwMode="auto">
          <a:xfrm>
            <a:off x="6096000" y="1636186"/>
            <a:ext cx="5810327" cy="522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6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E1A6-2CDE-4E38-A536-FDEE2F128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1EAF3-4B0A-44EE-A808-7A2C54777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072" y="1644821"/>
            <a:ext cx="10585327" cy="33015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5000" dirty="0">
                <a:solidFill>
                  <a:srgbClr val="FF0000"/>
                </a:solidFill>
              </a:rPr>
              <a:t>?</a:t>
            </a:r>
            <a:endParaRPr lang="en-ZA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61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4230</TotalTime>
  <Words>2833</Words>
  <Application>Microsoft Office PowerPoint</Application>
  <PresentationFormat>Widescreen</PresentationFormat>
  <Paragraphs>722</Paragraphs>
  <Slides>45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4" baseType="lpstr">
      <vt:lpstr>Aptos Narrow</vt:lpstr>
      <vt:lpstr>Arial</vt:lpstr>
      <vt:lpstr>Arial Black</vt:lpstr>
      <vt:lpstr>Calibri</vt:lpstr>
      <vt:lpstr>Calibri Light</vt:lpstr>
      <vt:lpstr>Wingdings</vt:lpstr>
      <vt:lpstr>Wingdings 3</vt:lpstr>
      <vt:lpstr>Office Theme</vt:lpstr>
      <vt:lpstr>Custom Design</vt:lpstr>
      <vt:lpstr>GAUTENG DEPARTMENT OF EDUCATION  SEDIBENG EAST/WEST &amp; GAUTENG EAST Subject Meeting  Mechanical Technology Specialization Automotive; Fitting &amp; Machining; Welding &amp; Metalwork</vt:lpstr>
      <vt:lpstr>AGENDA</vt:lpstr>
      <vt:lpstr>AGENDA</vt:lpstr>
      <vt:lpstr>Welcome and Register</vt:lpstr>
      <vt:lpstr>QR Code for register</vt:lpstr>
      <vt:lpstr>                 </vt:lpstr>
      <vt:lpstr>MECHANICAL TECHNOLOGY HASHTAG</vt:lpstr>
      <vt:lpstr>Statistics for GDE</vt:lpstr>
      <vt:lpstr>2025 NSC Examinations – SEDIBENG EAST/WEST &amp; GAUTENG EAST</vt:lpstr>
      <vt:lpstr>2025 NSC Examinations – SEDIBENG EAST/WEST &amp; GAUTENG EAST</vt:lpstr>
      <vt:lpstr>GR 12 DISTRICT RESULTS - Average</vt:lpstr>
      <vt:lpstr>GR 12 DISTRICT RESULTS – Pass Rates</vt:lpstr>
      <vt:lpstr>Automotive</vt:lpstr>
      <vt:lpstr>RESULTS</vt:lpstr>
      <vt:lpstr>Fitting &amp; Machining</vt:lpstr>
      <vt:lpstr>Fitting &amp; Machining</vt:lpstr>
      <vt:lpstr>RESULTS</vt:lpstr>
      <vt:lpstr>Welding &amp; Metalwork</vt:lpstr>
      <vt:lpstr>RESULTS</vt:lpstr>
      <vt:lpstr>AUTOMOTIVE GRADES 10 AND 11</vt:lpstr>
      <vt:lpstr>FITTING AND MACHINING – GRADES 10 AND 11</vt:lpstr>
      <vt:lpstr>WELDING AND METALWORK– GRADES 10 AND 11</vt:lpstr>
      <vt:lpstr>IMPORTANT TO REMEMBER</vt:lpstr>
      <vt:lpstr>PowerPoint Presentation</vt:lpstr>
      <vt:lpstr>Management Plan</vt:lpstr>
      <vt:lpstr>Curriculum delivery and ATP completion</vt:lpstr>
      <vt:lpstr>SCHOOL VISITS AND SUPPORT</vt:lpstr>
      <vt:lpstr>ADMINISTRATION and PLANNING</vt:lpstr>
      <vt:lpstr>Moderation colour pens – Post moderation</vt:lpstr>
      <vt:lpstr>Complete Weekly Planner</vt:lpstr>
      <vt:lpstr>Complete ATP</vt:lpstr>
      <vt:lpstr>Grade 12 Roadshows</vt:lpstr>
      <vt:lpstr>Mark sheets</vt:lpstr>
      <vt:lpstr>Baseline assessments</vt:lpstr>
      <vt:lpstr>Term 1 Formal Assessments – GradeS 10 – 12 </vt:lpstr>
      <vt:lpstr>Informal assessments</vt:lpstr>
      <vt:lpstr>Progress / High Risk / Retained learners</vt:lpstr>
      <vt:lpstr>PAT Tasks</vt:lpstr>
      <vt:lpstr>IMPORTANT MATTERS RE PAT</vt:lpstr>
      <vt:lpstr>Registers</vt:lpstr>
      <vt:lpstr>TRAINING</vt:lpstr>
      <vt:lpstr>PLC</vt:lpstr>
      <vt:lpstr>Website</vt:lpstr>
      <vt:lpstr>PowerPoint Presentation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Danie van der Westhuizen</cp:lastModifiedBy>
  <cp:revision>681</cp:revision>
  <cp:lastPrinted>2025-04-21T13:32:27Z</cp:lastPrinted>
  <dcterms:created xsi:type="dcterms:W3CDTF">2020-04-22T09:10:44Z</dcterms:created>
  <dcterms:modified xsi:type="dcterms:W3CDTF">2026-02-17T05:45:49Z</dcterms:modified>
</cp:coreProperties>
</file>