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6256000" cy="9144000"/>
  <p:notesSz cx="9144000" cy="16256000"/>
  <p:embeddedFontLst>
    <p:embeddedFont>
      <p:font typeface="Liter" panose="020B0604020202020204" charset="0"/>
      <p:regular r:id="rId19"/>
    </p:embeddedFont>
    <p:embeddedFont>
      <p:font typeface="Quattrocento Sans" panose="020B0502050000020003" pitchFamily="34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22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457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paralynxengineering.com/3942c52cea4be66701ce64d3987f199389507456.jpg"/>
          <p:cNvPicPr>
            <a:picLocks noChangeAspect="1"/>
          </p:cNvPicPr>
          <p:nvPr/>
        </p:nvPicPr>
        <p:blipFill>
          <a:blip r:embed="rId3">
            <a:alphaModFix amt="40000"/>
          </a:blip>
          <a:srcRect t="5937" b="5937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-508000" y="8921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5000"/>
                </a:srgbClr>
              </a:gs>
              <a:gs pos="50000">
                <a:srgbClr val="3A5F7A">
                  <a:alpha val="60000"/>
                </a:srgbClr>
              </a:gs>
              <a:gs pos="100000">
                <a:srgbClr val="1A1D21">
                  <a:alpha val="9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508000" y="660400"/>
            <a:ext cx="812800" cy="50800"/>
          </a:xfrm>
          <a:custGeom>
            <a:avLst/>
            <a:gdLst/>
            <a:ahLst/>
            <a:cxnLst/>
            <a:rect l="l" t="t" r="r" b="b"/>
            <a:pathLst>
              <a:path w="812800" h="50800">
                <a:moveTo>
                  <a:pt x="0" y="0"/>
                </a:moveTo>
                <a:lnTo>
                  <a:pt x="812800" y="0"/>
                </a:lnTo>
                <a:lnTo>
                  <a:pt x="8128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31851" y="508000"/>
            <a:ext cx="7531564" cy="6814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kern="0" spc="1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DEPARTMENT OF  BASIC EDUCATION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14400" y="1697466"/>
            <a:ext cx="15697200" cy="4233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D4A05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MEDIATION  OF THE 2026 GRADE 12 </a:t>
            </a:r>
            <a:r>
              <a:rPr lang="en-US" sz="7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MECHANICAL  TECHNOLOGY SPECIALISATIONS 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D4A05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        PRACTICAL ASSESSMENT TASK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08000" y="5245100"/>
            <a:ext cx="2032000" cy="76200"/>
          </a:xfrm>
          <a:custGeom>
            <a:avLst/>
            <a:gdLst/>
            <a:ahLst/>
            <a:cxnLst/>
            <a:rect l="l" t="t" r="r" b="b"/>
            <a:pathLst>
              <a:path w="2032000" h="76200">
                <a:moveTo>
                  <a:pt x="0" y="0"/>
                </a:moveTo>
                <a:lnTo>
                  <a:pt x="2032000" y="0"/>
                </a:lnTo>
                <a:lnTo>
                  <a:pt x="20320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08000" y="56261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65150" y="81280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76200" y="0"/>
                </a:moveTo>
                <a:cubicBezTo>
                  <a:pt x="86737" y="0"/>
                  <a:pt x="95250" y="8513"/>
                  <a:pt x="95250" y="19050"/>
                </a:cubicBezTo>
                <a:lnTo>
                  <a:pt x="95250" y="38100"/>
                </a:lnTo>
                <a:lnTo>
                  <a:pt x="171450" y="38100"/>
                </a:lnTo>
                <a:lnTo>
                  <a:pt x="171450" y="19050"/>
                </a:lnTo>
                <a:cubicBezTo>
                  <a:pt x="171450" y="8513"/>
                  <a:pt x="179963" y="0"/>
                  <a:pt x="190500" y="0"/>
                </a:cubicBezTo>
                <a:cubicBezTo>
                  <a:pt x="201037" y="0"/>
                  <a:pt x="209550" y="8513"/>
                  <a:pt x="209550" y="19050"/>
                </a:cubicBezTo>
                <a:lnTo>
                  <a:pt x="209550" y="38100"/>
                </a:lnTo>
                <a:lnTo>
                  <a:pt x="228600" y="38100"/>
                </a:lnTo>
                <a:cubicBezTo>
                  <a:pt x="249615" y="38100"/>
                  <a:pt x="266700" y="55185"/>
                  <a:pt x="266700" y="76200"/>
                </a:cubicBezTo>
                <a:lnTo>
                  <a:pt x="266700" y="247650"/>
                </a:lnTo>
                <a:cubicBezTo>
                  <a:pt x="266700" y="268665"/>
                  <a:pt x="249615" y="285750"/>
                  <a:pt x="228600" y="285750"/>
                </a:cubicBezTo>
                <a:lnTo>
                  <a:pt x="38100" y="285750"/>
                </a:lnTo>
                <a:cubicBezTo>
                  <a:pt x="17085" y="285750"/>
                  <a:pt x="0" y="268665"/>
                  <a:pt x="0" y="247650"/>
                </a:cubicBezTo>
                <a:lnTo>
                  <a:pt x="0" y="76200"/>
                </a:lnTo>
                <a:cubicBezTo>
                  <a:pt x="0" y="55185"/>
                  <a:pt x="17085" y="38100"/>
                  <a:pt x="38100" y="38100"/>
                </a:cubicBezTo>
                <a:lnTo>
                  <a:pt x="57150" y="38100"/>
                </a:lnTo>
                <a:lnTo>
                  <a:pt x="57150" y="19050"/>
                </a:lnTo>
                <a:cubicBezTo>
                  <a:pt x="57150" y="8513"/>
                  <a:pt x="65663" y="0"/>
                  <a:pt x="76200" y="0"/>
                </a:cubicBezTo>
                <a:close/>
                <a:moveTo>
                  <a:pt x="38100" y="142875"/>
                </a:moveTo>
                <a:lnTo>
                  <a:pt x="38100" y="161925"/>
                </a:lnTo>
                <a:cubicBezTo>
                  <a:pt x="38100" y="167164"/>
                  <a:pt x="42386" y="171450"/>
                  <a:pt x="47625" y="171450"/>
                </a:cubicBezTo>
                <a:lnTo>
                  <a:pt x="66675" y="171450"/>
                </a:lnTo>
                <a:cubicBezTo>
                  <a:pt x="71914" y="171450"/>
                  <a:pt x="76200" y="167164"/>
                  <a:pt x="76200" y="161925"/>
                </a:cubicBezTo>
                <a:lnTo>
                  <a:pt x="76200" y="142875"/>
                </a:lnTo>
                <a:cubicBezTo>
                  <a:pt x="76200" y="137636"/>
                  <a:pt x="71914" y="133350"/>
                  <a:pt x="66675" y="133350"/>
                </a:cubicBezTo>
                <a:lnTo>
                  <a:pt x="47625" y="133350"/>
                </a:lnTo>
                <a:cubicBezTo>
                  <a:pt x="42386" y="133350"/>
                  <a:pt x="38100" y="137636"/>
                  <a:pt x="38100" y="142875"/>
                </a:cubicBezTo>
                <a:close/>
                <a:moveTo>
                  <a:pt x="114300" y="142875"/>
                </a:moveTo>
                <a:lnTo>
                  <a:pt x="114300" y="161925"/>
                </a:lnTo>
                <a:cubicBezTo>
                  <a:pt x="114300" y="167164"/>
                  <a:pt x="118586" y="171450"/>
                  <a:pt x="123825" y="171450"/>
                </a:cubicBezTo>
                <a:lnTo>
                  <a:pt x="142875" y="171450"/>
                </a:lnTo>
                <a:cubicBezTo>
                  <a:pt x="148114" y="171450"/>
                  <a:pt x="152400" y="167164"/>
                  <a:pt x="152400" y="161925"/>
                </a:cubicBezTo>
                <a:lnTo>
                  <a:pt x="152400" y="142875"/>
                </a:lnTo>
                <a:cubicBezTo>
                  <a:pt x="152400" y="137636"/>
                  <a:pt x="148114" y="133350"/>
                  <a:pt x="142875" y="133350"/>
                </a:cubicBezTo>
                <a:lnTo>
                  <a:pt x="123825" y="133350"/>
                </a:lnTo>
                <a:cubicBezTo>
                  <a:pt x="118586" y="133350"/>
                  <a:pt x="114300" y="137636"/>
                  <a:pt x="114300" y="142875"/>
                </a:cubicBezTo>
                <a:close/>
                <a:moveTo>
                  <a:pt x="200025" y="133350"/>
                </a:moveTo>
                <a:cubicBezTo>
                  <a:pt x="194786" y="133350"/>
                  <a:pt x="190500" y="137636"/>
                  <a:pt x="190500" y="142875"/>
                </a:cubicBezTo>
                <a:lnTo>
                  <a:pt x="190500" y="161925"/>
                </a:lnTo>
                <a:cubicBezTo>
                  <a:pt x="190500" y="167164"/>
                  <a:pt x="194786" y="171450"/>
                  <a:pt x="200025" y="171450"/>
                </a:cubicBezTo>
                <a:lnTo>
                  <a:pt x="219075" y="171450"/>
                </a:lnTo>
                <a:cubicBezTo>
                  <a:pt x="224314" y="171450"/>
                  <a:pt x="228600" y="167164"/>
                  <a:pt x="228600" y="161925"/>
                </a:cubicBezTo>
                <a:lnTo>
                  <a:pt x="228600" y="142875"/>
                </a:lnTo>
                <a:cubicBezTo>
                  <a:pt x="228600" y="137636"/>
                  <a:pt x="224314" y="133350"/>
                  <a:pt x="219075" y="133350"/>
                </a:cubicBezTo>
                <a:lnTo>
                  <a:pt x="200025" y="133350"/>
                </a:lnTo>
                <a:close/>
                <a:moveTo>
                  <a:pt x="38100" y="219075"/>
                </a:moveTo>
                <a:lnTo>
                  <a:pt x="38100" y="238125"/>
                </a:lnTo>
                <a:cubicBezTo>
                  <a:pt x="38100" y="243364"/>
                  <a:pt x="42386" y="247650"/>
                  <a:pt x="47625" y="247650"/>
                </a:cubicBezTo>
                <a:lnTo>
                  <a:pt x="66675" y="247650"/>
                </a:lnTo>
                <a:cubicBezTo>
                  <a:pt x="71914" y="247650"/>
                  <a:pt x="76200" y="243364"/>
                  <a:pt x="76200" y="238125"/>
                </a:cubicBezTo>
                <a:lnTo>
                  <a:pt x="76200" y="219075"/>
                </a:lnTo>
                <a:cubicBezTo>
                  <a:pt x="76200" y="213836"/>
                  <a:pt x="71914" y="209550"/>
                  <a:pt x="66675" y="209550"/>
                </a:cubicBezTo>
                <a:lnTo>
                  <a:pt x="47625" y="209550"/>
                </a:lnTo>
                <a:cubicBezTo>
                  <a:pt x="42386" y="209550"/>
                  <a:pt x="38100" y="213836"/>
                  <a:pt x="38100" y="219075"/>
                </a:cubicBezTo>
                <a:close/>
                <a:moveTo>
                  <a:pt x="123825" y="209550"/>
                </a:moveTo>
                <a:cubicBezTo>
                  <a:pt x="118586" y="209550"/>
                  <a:pt x="114300" y="213836"/>
                  <a:pt x="114300" y="219075"/>
                </a:cubicBezTo>
                <a:lnTo>
                  <a:pt x="114300" y="238125"/>
                </a:lnTo>
                <a:cubicBezTo>
                  <a:pt x="114300" y="243364"/>
                  <a:pt x="118586" y="247650"/>
                  <a:pt x="123825" y="247650"/>
                </a:cubicBezTo>
                <a:lnTo>
                  <a:pt x="142875" y="247650"/>
                </a:lnTo>
                <a:cubicBezTo>
                  <a:pt x="148114" y="247650"/>
                  <a:pt x="152400" y="243364"/>
                  <a:pt x="152400" y="238125"/>
                </a:cubicBezTo>
                <a:lnTo>
                  <a:pt x="152400" y="219075"/>
                </a:lnTo>
                <a:cubicBezTo>
                  <a:pt x="152400" y="213836"/>
                  <a:pt x="148114" y="209550"/>
                  <a:pt x="142875" y="209550"/>
                </a:cubicBezTo>
                <a:lnTo>
                  <a:pt x="123825" y="209550"/>
                </a:lnTo>
                <a:close/>
                <a:moveTo>
                  <a:pt x="190500" y="219075"/>
                </a:moveTo>
                <a:lnTo>
                  <a:pt x="190500" y="238125"/>
                </a:lnTo>
                <a:cubicBezTo>
                  <a:pt x="190500" y="243364"/>
                  <a:pt x="194786" y="247650"/>
                  <a:pt x="200025" y="247650"/>
                </a:cubicBezTo>
                <a:lnTo>
                  <a:pt x="219075" y="247650"/>
                </a:lnTo>
                <a:cubicBezTo>
                  <a:pt x="224314" y="247650"/>
                  <a:pt x="228600" y="243364"/>
                  <a:pt x="228600" y="238125"/>
                </a:cubicBezTo>
                <a:lnTo>
                  <a:pt x="228600" y="219075"/>
                </a:lnTo>
                <a:cubicBezTo>
                  <a:pt x="228600" y="213836"/>
                  <a:pt x="224314" y="209550"/>
                  <a:pt x="219075" y="209550"/>
                </a:cubicBezTo>
                <a:lnTo>
                  <a:pt x="200025" y="209550"/>
                </a:lnTo>
                <a:cubicBezTo>
                  <a:pt x="194786" y="209550"/>
                  <a:pt x="190500" y="213836"/>
                  <a:pt x="190500" y="21907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92200" y="7924800"/>
            <a:ext cx="264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92200" y="8229600"/>
            <a:ext cx="2692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 FEBRUARY 2026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4256632" y="8089900"/>
            <a:ext cx="333375" cy="381000"/>
          </a:xfrm>
          <a:custGeom>
            <a:avLst/>
            <a:gdLst/>
            <a:ahLst/>
            <a:cxnLst/>
            <a:rect l="l" t="t" r="r" b="b"/>
            <a:pathLst>
              <a:path w="333375" h="381000">
                <a:moveTo>
                  <a:pt x="252115" y="-7367"/>
                </a:moveTo>
                <a:cubicBezTo>
                  <a:pt x="260970" y="-967"/>
                  <a:pt x="264244" y="10641"/>
                  <a:pt x="260226" y="20762"/>
                </a:cubicBezTo>
                <a:lnTo>
                  <a:pt x="201885" y="166688"/>
                </a:lnTo>
                <a:lnTo>
                  <a:pt x="309563" y="166688"/>
                </a:lnTo>
                <a:cubicBezTo>
                  <a:pt x="319608" y="166688"/>
                  <a:pt x="328538" y="172938"/>
                  <a:pt x="331961" y="182389"/>
                </a:cubicBezTo>
                <a:cubicBezTo>
                  <a:pt x="335384" y="191839"/>
                  <a:pt x="332482" y="202406"/>
                  <a:pt x="324817" y="208806"/>
                </a:cubicBezTo>
                <a:lnTo>
                  <a:pt x="110505" y="387400"/>
                </a:lnTo>
                <a:cubicBezTo>
                  <a:pt x="102096" y="394395"/>
                  <a:pt x="90115" y="394767"/>
                  <a:pt x="81260" y="388367"/>
                </a:cubicBezTo>
                <a:cubicBezTo>
                  <a:pt x="72405" y="381967"/>
                  <a:pt x="69131" y="370359"/>
                  <a:pt x="73149" y="360238"/>
                </a:cubicBezTo>
                <a:lnTo>
                  <a:pt x="131490" y="214313"/>
                </a:lnTo>
                <a:lnTo>
                  <a:pt x="23812" y="214313"/>
                </a:lnTo>
                <a:cubicBezTo>
                  <a:pt x="13767" y="214313"/>
                  <a:pt x="4837" y="208062"/>
                  <a:pt x="1414" y="198611"/>
                </a:cubicBezTo>
                <a:cubicBezTo>
                  <a:pt x="-2009" y="189161"/>
                  <a:pt x="893" y="178594"/>
                  <a:pt x="8558" y="172194"/>
                </a:cubicBezTo>
                <a:lnTo>
                  <a:pt x="222870" y="-6400"/>
                </a:lnTo>
                <a:cubicBezTo>
                  <a:pt x="231279" y="-13395"/>
                  <a:pt x="243260" y="-13767"/>
                  <a:pt x="252115" y="-7367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4810670" y="8102600"/>
            <a:ext cx="1066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Grade 12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609600" cy="50800"/>
          </a:xfrm>
          <a:custGeom>
            <a:avLst/>
            <a:gdLst/>
            <a:ahLst/>
            <a:cxnLst/>
            <a:rect l="l" t="t" r="r" b="b"/>
            <a:pathLst>
              <a:path w="609600" h="50800">
                <a:moveTo>
                  <a:pt x="0" y="0"/>
                </a:moveTo>
                <a:lnTo>
                  <a:pt x="609600" y="0"/>
                </a:lnTo>
                <a:lnTo>
                  <a:pt x="6096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270000" y="508000"/>
            <a:ext cx="138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Navigation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65200"/>
            <a:ext cx="1554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PRESENTATION OUTLINE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32836" y="1879600"/>
            <a:ext cx="7467036" cy="1651000"/>
          </a:xfrm>
          <a:custGeom>
            <a:avLst/>
            <a:gdLst/>
            <a:ahLst/>
            <a:cxnLst/>
            <a:rect l="l" t="t" r="r" b="b"/>
            <a:pathLst>
              <a:path w="7467036" h="1651000">
                <a:moveTo>
                  <a:pt x="49671" y="0"/>
                </a:moveTo>
                <a:lnTo>
                  <a:pt x="7365433" y="0"/>
                </a:lnTo>
                <a:cubicBezTo>
                  <a:pt x="7421547" y="0"/>
                  <a:pt x="7467036" y="45489"/>
                  <a:pt x="7467036" y="101603"/>
                </a:cubicBezTo>
                <a:lnTo>
                  <a:pt x="7467036" y="1549397"/>
                </a:lnTo>
                <a:cubicBezTo>
                  <a:pt x="7467036" y="1605511"/>
                  <a:pt x="7421547" y="1651000"/>
                  <a:pt x="7365433" y="1651000"/>
                </a:cubicBez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32836" y="1879600"/>
            <a:ext cx="49671" cy="1651000"/>
          </a:xfrm>
          <a:custGeom>
            <a:avLst/>
            <a:gdLst/>
            <a:ahLst/>
            <a:cxnLst/>
            <a:rect l="l" t="t" r="r" b="b"/>
            <a:pathLst>
              <a:path w="49671" h="1651000">
                <a:moveTo>
                  <a:pt x="49671" y="0"/>
                </a:moveTo>
                <a:lnTo>
                  <a:pt x="49671" y="0"/>
                </a:lnTo>
                <a:lnTo>
                  <a:pt x="49671" y="1651000"/>
                </a:ln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62471" y="22999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67221" y="2299900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929271" y="2299900"/>
            <a:ext cx="3327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Purpose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929271" y="2807900"/>
            <a:ext cx="3276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Objectives of PAT mediation session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79836" y="1879600"/>
            <a:ext cx="7467036" cy="1651000"/>
          </a:xfrm>
          <a:custGeom>
            <a:avLst/>
            <a:gdLst/>
            <a:ahLst/>
            <a:cxnLst/>
            <a:rect l="l" t="t" r="r" b="b"/>
            <a:pathLst>
              <a:path w="7467036" h="1651000">
                <a:moveTo>
                  <a:pt x="49671" y="0"/>
                </a:moveTo>
                <a:lnTo>
                  <a:pt x="7365433" y="0"/>
                </a:lnTo>
                <a:cubicBezTo>
                  <a:pt x="7421547" y="0"/>
                  <a:pt x="7467036" y="45489"/>
                  <a:pt x="7467036" y="101603"/>
                </a:cubicBezTo>
                <a:lnTo>
                  <a:pt x="7467036" y="1549397"/>
                </a:lnTo>
                <a:cubicBezTo>
                  <a:pt x="7467036" y="1605511"/>
                  <a:pt x="7421547" y="1651000"/>
                  <a:pt x="7365433" y="1651000"/>
                </a:cubicBez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279836" y="1879600"/>
            <a:ext cx="49671" cy="1651000"/>
          </a:xfrm>
          <a:custGeom>
            <a:avLst/>
            <a:gdLst/>
            <a:ahLst/>
            <a:cxnLst/>
            <a:rect l="l" t="t" r="r" b="b"/>
            <a:pathLst>
              <a:path w="49671" h="1651000">
                <a:moveTo>
                  <a:pt x="49671" y="0"/>
                </a:moveTo>
                <a:lnTo>
                  <a:pt x="49671" y="0"/>
                </a:lnTo>
                <a:lnTo>
                  <a:pt x="49671" y="1651000"/>
                </a:ln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609471" y="22999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14221" y="2299900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676271" y="2299900"/>
            <a:ext cx="4216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676271" y="2807900"/>
            <a:ext cx="416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Assessment framework and PAT requirements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32836" y="3787000"/>
            <a:ext cx="7467036" cy="1651000"/>
          </a:xfrm>
          <a:custGeom>
            <a:avLst/>
            <a:gdLst/>
            <a:ahLst/>
            <a:cxnLst/>
            <a:rect l="l" t="t" r="r" b="b"/>
            <a:pathLst>
              <a:path w="7467036" h="1651000">
                <a:moveTo>
                  <a:pt x="49671" y="0"/>
                </a:moveTo>
                <a:lnTo>
                  <a:pt x="7365433" y="0"/>
                </a:lnTo>
                <a:cubicBezTo>
                  <a:pt x="7421547" y="0"/>
                  <a:pt x="7467036" y="45489"/>
                  <a:pt x="7467036" y="101603"/>
                </a:cubicBezTo>
                <a:lnTo>
                  <a:pt x="7467036" y="1549397"/>
                </a:lnTo>
                <a:cubicBezTo>
                  <a:pt x="7467036" y="1605511"/>
                  <a:pt x="7421547" y="1651000"/>
                  <a:pt x="7365433" y="1651000"/>
                </a:cubicBez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32836" y="3787000"/>
            <a:ext cx="49671" cy="1651000"/>
          </a:xfrm>
          <a:custGeom>
            <a:avLst/>
            <a:gdLst/>
            <a:ahLst/>
            <a:cxnLst/>
            <a:rect l="l" t="t" r="r" b="b"/>
            <a:pathLst>
              <a:path w="49671" h="1651000">
                <a:moveTo>
                  <a:pt x="49671" y="0"/>
                </a:moveTo>
                <a:lnTo>
                  <a:pt x="49671" y="0"/>
                </a:lnTo>
                <a:lnTo>
                  <a:pt x="49671" y="1651000"/>
                </a:ln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62471" y="4207298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67221" y="4207298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929271" y="4207298"/>
            <a:ext cx="3517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Components of the PAT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929271" y="4715298"/>
            <a:ext cx="3467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 and implementation timeline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279836" y="3787000"/>
            <a:ext cx="7467036" cy="1651000"/>
          </a:xfrm>
          <a:custGeom>
            <a:avLst/>
            <a:gdLst/>
            <a:ahLst/>
            <a:cxnLst/>
            <a:rect l="l" t="t" r="r" b="b"/>
            <a:pathLst>
              <a:path w="7467036" h="1651000">
                <a:moveTo>
                  <a:pt x="49671" y="0"/>
                </a:moveTo>
                <a:lnTo>
                  <a:pt x="7365433" y="0"/>
                </a:lnTo>
                <a:cubicBezTo>
                  <a:pt x="7421547" y="0"/>
                  <a:pt x="7467036" y="45489"/>
                  <a:pt x="7467036" y="101603"/>
                </a:cubicBezTo>
                <a:lnTo>
                  <a:pt x="7467036" y="1549397"/>
                </a:lnTo>
                <a:cubicBezTo>
                  <a:pt x="7467036" y="1605511"/>
                  <a:pt x="7421547" y="1651000"/>
                  <a:pt x="7365433" y="1651000"/>
                </a:cubicBez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279836" y="3787000"/>
            <a:ext cx="49671" cy="1651000"/>
          </a:xfrm>
          <a:custGeom>
            <a:avLst/>
            <a:gdLst/>
            <a:ahLst/>
            <a:cxnLst/>
            <a:rect l="l" t="t" r="r" b="b"/>
            <a:pathLst>
              <a:path w="49671" h="1651000">
                <a:moveTo>
                  <a:pt x="49671" y="0"/>
                </a:moveTo>
                <a:lnTo>
                  <a:pt x="49671" y="0"/>
                </a:lnTo>
                <a:lnTo>
                  <a:pt x="49671" y="1651000"/>
                </a:ln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609471" y="4207298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514221" y="4207298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676271" y="4207298"/>
            <a:ext cx="4508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Challenges Regarding 2025 PAT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676271" y="4715298"/>
            <a:ext cx="4457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Issues identified during moderation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32836" y="5694469"/>
            <a:ext cx="7467036" cy="1651000"/>
          </a:xfrm>
          <a:custGeom>
            <a:avLst/>
            <a:gdLst/>
            <a:ahLst/>
            <a:cxnLst/>
            <a:rect l="l" t="t" r="r" b="b"/>
            <a:pathLst>
              <a:path w="7467036" h="1651000">
                <a:moveTo>
                  <a:pt x="49671" y="0"/>
                </a:moveTo>
                <a:lnTo>
                  <a:pt x="7365433" y="0"/>
                </a:lnTo>
                <a:cubicBezTo>
                  <a:pt x="7421547" y="0"/>
                  <a:pt x="7467036" y="45489"/>
                  <a:pt x="7467036" y="101603"/>
                </a:cubicBezTo>
                <a:lnTo>
                  <a:pt x="7467036" y="1549397"/>
                </a:lnTo>
                <a:cubicBezTo>
                  <a:pt x="7467036" y="1605511"/>
                  <a:pt x="7421547" y="1651000"/>
                  <a:pt x="7365433" y="1651000"/>
                </a:cubicBez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32836" y="5694469"/>
            <a:ext cx="49671" cy="1651000"/>
          </a:xfrm>
          <a:custGeom>
            <a:avLst/>
            <a:gdLst/>
            <a:ahLst/>
            <a:cxnLst/>
            <a:rect l="l" t="t" r="r" b="b"/>
            <a:pathLst>
              <a:path w="49671" h="1651000">
                <a:moveTo>
                  <a:pt x="49671" y="0"/>
                </a:moveTo>
                <a:lnTo>
                  <a:pt x="49671" y="0"/>
                </a:lnTo>
                <a:lnTo>
                  <a:pt x="49671" y="1651000"/>
                </a:ln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62471" y="6114768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67221" y="6114768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929271" y="6114768"/>
            <a:ext cx="4025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Guidelines to Teachers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929271" y="6622768"/>
            <a:ext cx="3975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practices and implementation guidance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279836" y="5694469"/>
            <a:ext cx="7467036" cy="1651000"/>
          </a:xfrm>
          <a:custGeom>
            <a:avLst/>
            <a:gdLst/>
            <a:ahLst/>
            <a:cxnLst/>
            <a:rect l="l" t="t" r="r" b="b"/>
            <a:pathLst>
              <a:path w="7467036" h="1651000">
                <a:moveTo>
                  <a:pt x="49671" y="0"/>
                </a:moveTo>
                <a:lnTo>
                  <a:pt x="7365433" y="0"/>
                </a:lnTo>
                <a:cubicBezTo>
                  <a:pt x="7421547" y="0"/>
                  <a:pt x="7467036" y="45489"/>
                  <a:pt x="7467036" y="101603"/>
                </a:cubicBezTo>
                <a:lnTo>
                  <a:pt x="7467036" y="1549397"/>
                </a:lnTo>
                <a:cubicBezTo>
                  <a:pt x="7467036" y="1605511"/>
                  <a:pt x="7421547" y="1651000"/>
                  <a:pt x="7365433" y="1651000"/>
                </a:cubicBez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8279836" y="5694469"/>
            <a:ext cx="49671" cy="1651000"/>
          </a:xfrm>
          <a:custGeom>
            <a:avLst/>
            <a:gdLst/>
            <a:ahLst/>
            <a:cxnLst/>
            <a:rect l="l" t="t" r="r" b="b"/>
            <a:pathLst>
              <a:path w="49671" h="1651000">
                <a:moveTo>
                  <a:pt x="49671" y="0"/>
                </a:moveTo>
                <a:lnTo>
                  <a:pt x="49671" y="0"/>
                </a:lnTo>
                <a:lnTo>
                  <a:pt x="49671" y="1651000"/>
                </a:lnTo>
                <a:lnTo>
                  <a:pt x="49671" y="1651000"/>
                </a:lnTo>
                <a:cubicBezTo>
                  <a:pt x="22239" y="1651000"/>
                  <a:pt x="0" y="1628761"/>
                  <a:pt x="0" y="1601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609471" y="6114768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8514221" y="6114768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676271" y="6114768"/>
            <a:ext cx="2971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Delegation of Tasks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9676271" y="6622768"/>
            <a:ext cx="292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Roles and responsibilities matrix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12516" y="7555653"/>
            <a:ext cx="15236331" cy="1075831"/>
          </a:xfrm>
          <a:custGeom>
            <a:avLst/>
            <a:gdLst/>
            <a:ahLst/>
            <a:cxnLst/>
            <a:rect l="l" t="t" r="r" b="b"/>
            <a:pathLst>
              <a:path w="15236331" h="1075831">
                <a:moveTo>
                  <a:pt x="101601" y="0"/>
                </a:moveTo>
                <a:lnTo>
                  <a:pt x="15134730" y="0"/>
                </a:lnTo>
                <a:cubicBezTo>
                  <a:pt x="15190843" y="0"/>
                  <a:pt x="15236331" y="45489"/>
                  <a:pt x="15236331" y="101601"/>
                </a:cubicBezTo>
                <a:lnTo>
                  <a:pt x="15236331" y="974230"/>
                </a:lnTo>
                <a:cubicBezTo>
                  <a:pt x="15236331" y="1030343"/>
                  <a:pt x="15190843" y="1075831"/>
                  <a:pt x="15134730" y="1075831"/>
                </a:cubicBezTo>
                <a:lnTo>
                  <a:pt x="101601" y="1075831"/>
                </a:lnTo>
                <a:cubicBezTo>
                  <a:pt x="45489" y="1075831"/>
                  <a:pt x="0" y="1030343"/>
                  <a:pt x="0" y="974230"/>
                </a:cubicBezTo>
                <a:lnTo>
                  <a:pt x="0" y="101601"/>
                </a:lnTo>
                <a:cubicBezTo>
                  <a:pt x="0" y="45489"/>
                  <a:pt x="45489" y="0"/>
                  <a:pt x="101601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777381" y="794117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9050" y="0"/>
                </a:moveTo>
                <a:cubicBezTo>
                  <a:pt x="29587" y="0"/>
                  <a:pt x="38100" y="8513"/>
                  <a:pt x="38100" y="19050"/>
                </a:cubicBezTo>
                <a:lnTo>
                  <a:pt x="38100" y="28575"/>
                </a:lnTo>
                <a:lnTo>
                  <a:pt x="79177" y="18336"/>
                </a:lnTo>
                <a:cubicBezTo>
                  <a:pt x="101858" y="12680"/>
                  <a:pt x="125790" y="15300"/>
                  <a:pt x="146745" y="25777"/>
                </a:cubicBezTo>
                <a:cubicBezTo>
                  <a:pt x="174308" y="39588"/>
                  <a:pt x="206752" y="39588"/>
                  <a:pt x="234315" y="25777"/>
                </a:cubicBezTo>
                <a:lnTo>
                  <a:pt x="240030" y="22920"/>
                </a:lnTo>
                <a:cubicBezTo>
                  <a:pt x="252293" y="16728"/>
                  <a:pt x="266700" y="25658"/>
                  <a:pt x="266700" y="39350"/>
                </a:cubicBezTo>
                <a:lnTo>
                  <a:pt x="266700" y="205859"/>
                </a:lnTo>
                <a:cubicBezTo>
                  <a:pt x="266700" y="213777"/>
                  <a:pt x="261759" y="220920"/>
                  <a:pt x="254318" y="223718"/>
                </a:cubicBezTo>
                <a:lnTo>
                  <a:pt x="233660" y="231458"/>
                </a:lnTo>
                <a:cubicBezTo>
                  <a:pt x="206157" y="241756"/>
                  <a:pt x="175558" y="240149"/>
                  <a:pt x="149304" y="227052"/>
                </a:cubicBezTo>
                <a:cubicBezTo>
                  <a:pt x="126742" y="215741"/>
                  <a:pt x="100846" y="212943"/>
                  <a:pt x="76379" y="219075"/>
                </a:cubicBezTo>
                <a:lnTo>
                  <a:pt x="38100" y="228600"/>
                </a:lnTo>
                <a:lnTo>
                  <a:pt x="38100" y="285750"/>
                </a:lnTo>
                <a:cubicBezTo>
                  <a:pt x="38100" y="296287"/>
                  <a:pt x="29587" y="304800"/>
                  <a:pt x="19050" y="304800"/>
                </a:cubicBezTo>
                <a:cubicBezTo>
                  <a:pt x="8513" y="304800"/>
                  <a:pt x="0" y="296287"/>
                  <a:pt x="0" y="285750"/>
                </a:cubicBezTo>
                <a:lnTo>
                  <a:pt x="0" y="19050"/>
                </a:lnTo>
                <a:cubicBezTo>
                  <a:pt x="0" y="8513"/>
                  <a:pt x="8513" y="0"/>
                  <a:pt x="19050" y="0"/>
                </a:cubicBezTo>
                <a:close/>
                <a:moveTo>
                  <a:pt x="38100" y="111383"/>
                </a:moveTo>
                <a:lnTo>
                  <a:pt x="76200" y="103108"/>
                </a:lnTo>
                <a:lnTo>
                  <a:pt x="76200" y="142101"/>
                </a:lnTo>
                <a:lnTo>
                  <a:pt x="38100" y="150376"/>
                </a:lnTo>
                <a:lnTo>
                  <a:pt x="38100" y="189369"/>
                </a:lnTo>
                <a:lnTo>
                  <a:pt x="67151" y="182106"/>
                </a:lnTo>
                <a:cubicBezTo>
                  <a:pt x="70187" y="181332"/>
                  <a:pt x="73164" y="180677"/>
                  <a:pt x="76200" y="180142"/>
                </a:cubicBezTo>
                <a:lnTo>
                  <a:pt x="76200" y="142101"/>
                </a:lnTo>
                <a:lnTo>
                  <a:pt x="99358" y="137100"/>
                </a:lnTo>
                <a:cubicBezTo>
                  <a:pt x="104299" y="136029"/>
                  <a:pt x="109299" y="135612"/>
                  <a:pt x="114300" y="135850"/>
                </a:cubicBezTo>
                <a:lnTo>
                  <a:pt x="114300" y="97750"/>
                </a:lnTo>
                <a:cubicBezTo>
                  <a:pt x="122396" y="97988"/>
                  <a:pt x="130493" y="99298"/>
                  <a:pt x="138351" y="101560"/>
                </a:cubicBezTo>
                <a:lnTo>
                  <a:pt x="152400" y="105668"/>
                </a:lnTo>
                <a:lnTo>
                  <a:pt x="152400" y="145375"/>
                </a:lnTo>
                <a:lnTo>
                  <a:pt x="127575" y="138053"/>
                </a:lnTo>
                <a:cubicBezTo>
                  <a:pt x="123230" y="136803"/>
                  <a:pt x="118765" y="136029"/>
                  <a:pt x="114300" y="135791"/>
                </a:cubicBezTo>
                <a:lnTo>
                  <a:pt x="114300" y="178296"/>
                </a:lnTo>
                <a:cubicBezTo>
                  <a:pt x="127278" y="179427"/>
                  <a:pt x="140077" y="182285"/>
                  <a:pt x="152400" y="186869"/>
                </a:cubicBezTo>
                <a:lnTo>
                  <a:pt x="152400" y="145316"/>
                </a:lnTo>
                <a:lnTo>
                  <a:pt x="165914" y="149304"/>
                </a:lnTo>
                <a:cubicBezTo>
                  <a:pt x="173950" y="151686"/>
                  <a:pt x="182166" y="153114"/>
                  <a:pt x="190500" y="153710"/>
                </a:cubicBezTo>
                <a:lnTo>
                  <a:pt x="190500" y="115491"/>
                </a:lnTo>
                <a:cubicBezTo>
                  <a:pt x="185857" y="115014"/>
                  <a:pt x="181213" y="114121"/>
                  <a:pt x="176689" y="112812"/>
                </a:cubicBezTo>
                <a:lnTo>
                  <a:pt x="152400" y="105668"/>
                </a:lnTo>
                <a:lnTo>
                  <a:pt x="152400" y="68759"/>
                </a:lnTo>
                <a:cubicBezTo>
                  <a:pt x="144661" y="66496"/>
                  <a:pt x="137041" y="63520"/>
                  <a:pt x="129659" y="59829"/>
                </a:cubicBezTo>
                <a:cubicBezTo>
                  <a:pt x="124778" y="57388"/>
                  <a:pt x="119598" y="55662"/>
                  <a:pt x="114300" y="54590"/>
                </a:cubicBezTo>
                <a:lnTo>
                  <a:pt x="114300" y="97691"/>
                </a:lnTo>
                <a:cubicBezTo>
                  <a:pt x="106561" y="97453"/>
                  <a:pt x="98822" y="98167"/>
                  <a:pt x="91261" y="99834"/>
                </a:cubicBezTo>
                <a:lnTo>
                  <a:pt x="76200" y="103108"/>
                </a:lnTo>
                <a:lnTo>
                  <a:pt x="76200" y="58341"/>
                </a:lnTo>
                <a:lnTo>
                  <a:pt x="38100" y="67866"/>
                </a:lnTo>
                <a:lnTo>
                  <a:pt x="38100" y="111383"/>
                </a:lnTo>
                <a:close/>
                <a:moveTo>
                  <a:pt x="190500" y="199846"/>
                </a:moveTo>
                <a:cubicBezTo>
                  <a:pt x="200501" y="200739"/>
                  <a:pt x="210681" y="199430"/>
                  <a:pt x="220266" y="195798"/>
                </a:cubicBezTo>
                <a:lnTo>
                  <a:pt x="228600" y="192703"/>
                </a:lnTo>
                <a:lnTo>
                  <a:pt x="228600" y="150019"/>
                </a:lnTo>
                <a:lnTo>
                  <a:pt x="223897" y="151090"/>
                </a:lnTo>
                <a:cubicBezTo>
                  <a:pt x="212943" y="153650"/>
                  <a:pt x="201692" y="154484"/>
                  <a:pt x="190500" y="153769"/>
                </a:cubicBezTo>
                <a:lnTo>
                  <a:pt x="190500" y="199846"/>
                </a:lnTo>
                <a:close/>
                <a:moveTo>
                  <a:pt x="228600" y="110907"/>
                </a:moveTo>
                <a:lnTo>
                  <a:pt x="228600" y="68759"/>
                </a:lnTo>
                <a:cubicBezTo>
                  <a:pt x="216158" y="72390"/>
                  <a:pt x="203359" y="74176"/>
                  <a:pt x="190500" y="74176"/>
                </a:cubicBezTo>
                <a:lnTo>
                  <a:pt x="190500" y="115491"/>
                </a:lnTo>
                <a:cubicBezTo>
                  <a:pt x="198775" y="116324"/>
                  <a:pt x="207169" y="115788"/>
                  <a:pt x="215325" y="113943"/>
                </a:cubicBezTo>
                <a:lnTo>
                  <a:pt x="228600" y="110847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1304431" y="7763370"/>
            <a:ext cx="3111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07. Conclusion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304431" y="8118970"/>
            <a:ext cx="3086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success factors and summary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81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PURPOSE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32836" y="1625600"/>
            <a:ext cx="9575236" cy="1625600"/>
          </a:xfrm>
          <a:custGeom>
            <a:avLst/>
            <a:gdLst/>
            <a:ahLst/>
            <a:cxnLst/>
            <a:rect l="l" t="t" r="r" b="b"/>
            <a:pathLst>
              <a:path w="9575236" h="1625600">
                <a:moveTo>
                  <a:pt x="49671" y="0"/>
                </a:moveTo>
                <a:lnTo>
                  <a:pt x="9473636" y="0"/>
                </a:lnTo>
                <a:cubicBezTo>
                  <a:pt x="9529710" y="0"/>
                  <a:pt x="9575236" y="45525"/>
                  <a:pt x="9575236" y="101600"/>
                </a:cubicBezTo>
                <a:lnTo>
                  <a:pt x="9575236" y="1524000"/>
                </a:lnTo>
                <a:cubicBezTo>
                  <a:pt x="9575236" y="1580075"/>
                  <a:pt x="9529710" y="1625600"/>
                  <a:pt x="94736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32836" y="16256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11671" y="18796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5471" y="1879600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726071" y="1879600"/>
            <a:ext cx="825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Present the 2026 PAT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726071" y="2336800"/>
            <a:ext cx="82296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Present and mediate to the Grade 12 Teachers for Electrical Technology –the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2026 PAT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2836" y="4061530"/>
            <a:ext cx="9575236" cy="1295400"/>
          </a:xfrm>
          <a:custGeom>
            <a:avLst/>
            <a:gdLst/>
            <a:ahLst/>
            <a:cxnLst/>
            <a:rect l="l" t="t" r="r" b="b"/>
            <a:pathLst>
              <a:path w="9575236" h="1295400">
                <a:moveTo>
                  <a:pt x="49671" y="0"/>
                </a:moveTo>
                <a:lnTo>
                  <a:pt x="9473637" y="0"/>
                </a:lnTo>
                <a:cubicBezTo>
                  <a:pt x="9529748" y="0"/>
                  <a:pt x="9575236" y="45487"/>
                  <a:pt x="9575236" y="101598"/>
                </a:cubicBezTo>
                <a:lnTo>
                  <a:pt x="9575236" y="1193802"/>
                </a:lnTo>
                <a:cubicBezTo>
                  <a:pt x="9575236" y="1249913"/>
                  <a:pt x="9529748" y="1295400"/>
                  <a:pt x="9473637" y="1295400"/>
                </a:cubicBez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32836" y="4061530"/>
            <a:ext cx="49671" cy="1295400"/>
          </a:xfrm>
          <a:custGeom>
            <a:avLst/>
            <a:gdLst/>
            <a:ahLst/>
            <a:cxnLst/>
            <a:rect l="l" t="t" r="r" b="b"/>
            <a:pathLst>
              <a:path w="49671" h="1295400">
                <a:moveTo>
                  <a:pt x="49671" y="0"/>
                </a:moveTo>
                <a:lnTo>
                  <a:pt x="49671" y="0"/>
                </a:lnTo>
                <a:lnTo>
                  <a:pt x="49671" y="1295400"/>
                </a:ln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11671" y="431553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35471" y="4315530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726071" y="4315530"/>
            <a:ext cx="723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Establish Shared Understanding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726071" y="4772730"/>
            <a:ext cx="7213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establish a shared understanding of the PAT assessment criteria and standards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32836" y="6167332"/>
            <a:ext cx="9575236" cy="1295400"/>
          </a:xfrm>
          <a:custGeom>
            <a:avLst/>
            <a:gdLst/>
            <a:ahLst/>
            <a:cxnLst/>
            <a:rect l="l" t="t" r="r" b="b"/>
            <a:pathLst>
              <a:path w="9575236" h="1295400">
                <a:moveTo>
                  <a:pt x="49671" y="0"/>
                </a:moveTo>
                <a:lnTo>
                  <a:pt x="9473637" y="0"/>
                </a:lnTo>
                <a:cubicBezTo>
                  <a:pt x="9529748" y="0"/>
                  <a:pt x="9575236" y="45487"/>
                  <a:pt x="9575236" y="101598"/>
                </a:cubicBezTo>
                <a:lnTo>
                  <a:pt x="9575236" y="1193802"/>
                </a:lnTo>
                <a:cubicBezTo>
                  <a:pt x="9575236" y="1249913"/>
                  <a:pt x="9529748" y="1295400"/>
                  <a:pt x="9473637" y="1295400"/>
                </a:cubicBez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32836" y="6167332"/>
            <a:ext cx="49671" cy="1295400"/>
          </a:xfrm>
          <a:custGeom>
            <a:avLst/>
            <a:gdLst/>
            <a:ahLst/>
            <a:cxnLst/>
            <a:rect l="l" t="t" r="r" b="b"/>
            <a:pathLst>
              <a:path w="49671" h="1295400">
                <a:moveTo>
                  <a:pt x="49671" y="0"/>
                </a:moveTo>
                <a:lnTo>
                  <a:pt x="49671" y="0"/>
                </a:lnTo>
                <a:lnTo>
                  <a:pt x="49671" y="1295400"/>
                </a:ln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11671" y="6421332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5471" y="6421332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726071" y="6421332"/>
            <a:ext cx="7404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Bring Clarity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726071" y="6878532"/>
            <a:ext cx="7378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Bring clarity to the assessment criteria and evaluation standards for all stakeholders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32836" y="8273064"/>
            <a:ext cx="9575236" cy="1295400"/>
          </a:xfrm>
          <a:custGeom>
            <a:avLst/>
            <a:gdLst/>
            <a:ahLst/>
            <a:cxnLst/>
            <a:rect l="l" t="t" r="r" b="b"/>
            <a:pathLst>
              <a:path w="9575236" h="1295400">
                <a:moveTo>
                  <a:pt x="49671" y="0"/>
                </a:moveTo>
                <a:lnTo>
                  <a:pt x="9473637" y="0"/>
                </a:lnTo>
                <a:cubicBezTo>
                  <a:pt x="9529748" y="0"/>
                  <a:pt x="9575236" y="45487"/>
                  <a:pt x="9575236" y="101598"/>
                </a:cubicBezTo>
                <a:lnTo>
                  <a:pt x="9575236" y="1193802"/>
                </a:lnTo>
                <a:cubicBezTo>
                  <a:pt x="9575236" y="1249913"/>
                  <a:pt x="9529748" y="1295400"/>
                  <a:pt x="9473637" y="1295400"/>
                </a:cubicBez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532836" y="8273064"/>
            <a:ext cx="49671" cy="1295400"/>
          </a:xfrm>
          <a:custGeom>
            <a:avLst/>
            <a:gdLst/>
            <a:ahLst/>
            <a:cxnLst/>
            <a:rect l="l" t="t" r="r" b="b"/>
            <a:pathLst>
              <a:path w="49671" h="1295400">
                <a:moveTo>
                  <a:pt x="49671" y="0"/>
                </a:moveTo>
                <a:lnTo>
                  <a:pt x="49671" y="0"/>
                </a:lnTo>
                <a:lnTo>
                  <a:pt x="49671" y="1295400"/>
                </a:ln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11671" y="8527064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5471" y="8527064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726071" y="8527064"/>
            <a:ext cx="7658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Convey Challenges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726071" y="8984264"/>
            <a:ext cx="7632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Convey challenges experienced during PAT moderation in 2025 to prevent recurrence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10418516" y="7218116"/>
            <a:ext cx="5330331" cy="2345831"/>
          </a:xfrm>
          <a:custGeom>
            <a:avLst/>
            <a:gdLst/>
            <a:ahLst/>
            <a:cxnLst/>
            <a:rect l="l" t="t" r="r" b="b"/>
            <a:pathLst>
              <a:path w="5330331" h="2345831">
                <a:moveTo>
                  <a:pt x="101598" y="0"/>
                </a:moveTo>
                <a:lnTo>
                  <a:pt x="5228733" y="0"/>
                </a:lnTo>
                <a:cubicBezTo>
                  <a:pt x="5284844" y="0"/>
                  <a:pt x="5330331" y="45487"/>
                  <a:pt x="5330331" y="101598"/>
                </a:cubicBezTo>
                <a:lnTo>
                  <a:pt x="5330331" y="2244233"/>
                </a:lnTo>
                <a:cubicBezTo>
                  <a:pt x="5330331" y="2300344"/>
                  <a:pt x="5284844" y="2345831"/>
                  <a:pt x="5228733" y="2345831"/>
                </a:cubicBezTo>
                <a:lnTo>
                  <a:pt x="101598" y="2345831"/>
                </a:lnTo>
                <a:cubicBezTo>
                  <a:pt x="45487" y="2345831"/>
                  <a:pt x="0" y="2300344"/>
                  <a:pt x="0" y="2244233"/>
                </a:cubicBezTo>
                <a:lnTo>
                  <a:pt x="0" y="101598"/>
                </a:lnTo>
                <a:cubicBezTo>
                  <a:pt x="0" y="45525"/>
                  <a:pt x="45525" y="0"/>
                  <a:pt x="101598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10740531" y="7527432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45306" y="190500"/>
                </a:moveTo>
                <a:cubicBezTo>
                  <a:pt x="148927" y="179437"/>
                  <a:pt x="156170" y="169416"/>
                  <a:pt x="164356" y="160784"/>
                </a:cubicBezTo>
                <a:cubicBezTo>
                  <a:pt x="180578" y="143718"/>
                  <a:pt x="190500" y="120650"/>
                  <a:pt x="190500" y="95250"/>
                </a:cubicBezTo>
                <a:cubicBezTo>
                  <a:pt x="190500" y="42664"/>
                  <a:pt x="147836" y="0"/>
                  <a:pt x="95250" y="0"/>
                </a:cubicBezTo>
                <a:cubicBezTo>
                  <a:pt x="42664" y="0"/>
                  <a:pt x="0" y="42664"/>
                  <a:pt x="0" y="95250"/>
                </a:cubicBezTo>
                <a:cubicBezTo>
                  <a:pt x="0" y="120650"/>
                  <a:pt x="9922" y="143718"/>
                  <a:pt x="26144" y="160784"/>
                </a:cubicBezTo>
                <a:cubicBezTo>
                  <a:pt x="34330" y="169416"/>
                  <a:pt x="41622" y="179437"/>
                  <a:pt x="45194" y="190500"/>
                </a:cubicBezTo>
                <a:lnTo>
                  <a:pt x="145256" y="190500"/>
                </a:lnTo>
                <a:close/>
                <a:moveTo>
                  <a:pt x="142875" y="214313"/>
                </a:moveTo>
                <a:lnTo>
                  <a:pt x="47625" y="214313"/>
                </a:lnTo>
                <a:lnTo>
                  <a:pt x="47625" y="222250"/>
                </a:lnTo>
                <a:cubicBezTo>
                  <a:pt x="47625" y="244177"/>
                  <a:pt x="65385" y="261937"/>
                  <a:pt x="87313" y="261937"/>
                </a:cubicBezTo>
                <a:lnTo>
                  <a:pt x="103188" y="261937"/>
                </a:lnTo>
                <a:cubicBezTo>
                  <a:pt x="125115" y="261937"/>
                  <a:pt x="142875" y="244177"/>
                  <a:pt x="142875" y="222250"/>
                </a:cubicBezTo>
                <a:lnTo>
                  <a:pt x="142875" y="214313"/>
                </a:lnTo>
                <a:close/>
                <a:moveTo>
                  <a:pt x="91281" y="55563"/>
                </a:moveTo>
                <a:cubicBezTo>
                  <a:pt x="71537" y="55563"/>
                  <a:pt x="55563" y="71537"/>
                  <a:pt x="55563" y="91281"/>
                </a:cubicBezTo>
                <a:cubicBezTo>
                  <a:pt x="55563" y="97879"/>
                  <a:pt x="50254" y="103188"/>
                  <a:pt x="43656" y="103188"/>
                </a:cubicBezTo>
                <a:cubicBezTo>
                  <a:pt x="37058" y="103188"/>
                  <a:pt x="31750" y="97879"/>
                  <a:pt x="31750" y="91281"/>
                </a:cubicBezTo>
                <a:cubicBezTo>
                  <a:pt x="31750" y="58390"/>
                  <a:pt x="58390" y="31750"/>
                  <a:pt x="91281" y="31750"/>
                </a:cubicBezTo>
                <a:cubicBezTo>
                  <a:pt x="97879" y="31750"/>
                  <a:pt x="103188" y="37058"/>
                  <a:pt x="103188" y="43656"/>
                </a:cubicBezTo>
                <a:cubicBezTo>
                  <a:pt x="103188" y="50254"/>
                  <a:pt x="97879" y="55563"/>
                  <a:pt x="91281" y="55563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11146931" y="7476632"/>
            <a:ext cx="1155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Focus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0677031" y="7984632"/>
            <a:ext cx="4914900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This mediation session aims to ensure all Grade 12 Electrical Technology teachers have a clear, unified understanding of the 2026 PAT requirements, assessment criteria, and implementation procedures.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B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Assessment Framework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2516" y="2138116"/>
            <a:ext cx="15236331" cy="1444131"/>
          </a:xfrm>
          <a:custGeom>
            <a:avLst/>
            <a:gdLst/>
            <a:ahLst/>
            <a:cxnLst/>
            <a:rect l="l" t="t" r="r" b="b"/>
            <a:pathLst>
              <a:path w="15236331" h="1444131">
                <a:moveTo>
                  <a:pt x="101595" y="0"/>
                </a:moveTo>
                <a:lnTo>
                  <a:pt x="15134736" y="0"/>
                </a:lnTo>
                <a:cubicBezTo>
                  <a:pt x="15190846" y="0"/>
                  <a:pt x="15236331" y="45485"/>
                  <a:pt x="15236331" y="101595"/>
                </a:cubicBezTo>
                <a:lnTo>
                  <a:pt x="15236331" y="1342536"/>
                </a:lnTo>
                <a:cubicBezTo>
                  <a:pt x="15236331" y="1398646"/>
                  <a:pt x="15190846" y="1444131"/>
                  <a:pt x="15134736" y="1444131"/>
                </a:cubicBezTo>
                <a:lnTo>
                  <a:pt x="101595" y="1444131"/>
                </a:lnTo>
                <a:cubicBezTo>
                  <a:pt x="45485" y="1444131"/>
                  <a:pt x="0" y="1398646"/>
                  <a:pt x="0" y="1342536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1831" y="2447432"/>
            <a:ext cx="147447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0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Assessment in the </a:t>
            </a:r>
            <a:r>
              <a:rPr lang="en-US" sz="20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National Senior Certificate </a:t>
            </a:r>
            <a:r>
              <a:rPr lang="en-US" sz="20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comprises multiple components designed to provide a comprehensive evaluation of learner performance: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8000" y="3865600"/>
            <a:ext cx="3657600" cy="3314136"/>
          </a:xfrm>
          <a:custGeom>
            <a:avLst/>
            <a:gdLst/>
            <a:ahLst/>
            <a:cxnLst/>
            <a:rect l="l" t="t" r="r" b="b"/>
            <a:pathLst>
              <a:path w="3657600" h="33141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3212524"/>
                </a:lnTo>
                <a:cubicBezTo>
                  <a:pt x="3657600" y="3268643"/>
                  <a:pt x="3612107" y="3314136"/>
                  <a:pt x="3555989" y="3314136"/>
                </a:cubicBezTo>
                <a:lnTo>
                  <a:pt x="101611" y="3314136"/>
                </a:lnTo>
                <a:cubicBezTo>
                  <a:pt x="45493" y="3314136"/>
                  <a:pt x="0" y="3268643"/>
                  <a:pt x="0" y="3212524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8000" y="3865600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88988" y="4309535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0" y="142875"/>
                </a:moveTo>
                <a:cubicBezTo>
                  <a:pt x="0" y="116607"/>
                  <a:pt x="21357" y="95250"/>
                  <a:pt x="47625" y="95250"/>
                </a:cubicBezTo>
                <a:lnTo>
                  <a:pt x="95250" y="95250"/>
                </a:lnTo>
                <a:lnTo>
                  <a:pt x="190426" y="9599"/>
                </a:lnTo>
                <a:cubicBezTo>
                  <a:pt x="204043" y="-2604"/>
                  <a:pt x="224656" y="-2604"/>
                  <a:pt x="238199" y="9599"/>
                </a:cubicBezTo>
                <a:lnTo>
                  <a:pt x="333375" y="95250"/>
                </a:lnTo>
                <a:lnTo>
                  <a:pt x="381000" y="95250"/>
                </a:lnTo>
                <a:cubicBezTo>
                  <a:pt x="407268" y="95250"/>
                  <a:pt x="428625" y="116607"/>
                  <a:pt x="428625" y="142875"/>
                </a:cubicBezTo>
                <a:lnTo>
                  <a:pt x="428625" y="333375"/>
                </a:lnTo>
                <a:cubicBezTo>
                  <a:pt x="428625" y="359643"/>
                  <a:pt x="407268" y="381000"/>
                  <a:pt x="381000" y="381000"/>
                </a:cubicBezTo>
                <a:lnTo>
                  <a:pt x="47625" y="381000"/>
                </a:lnTo>
                <a:cubicBezTo>
                  <a:pt x="21357" y="381000"/>
                  <a:pt x="0" y="359643"/>
                  <a:pt x="0" y="333375"/>
                </a:cubicBezTo>
                <a:lnTo>
                  <a:pt x="0" y="142875"/>
                </a:lnTo>
                <a:close/>
                <a:moveTo>
                  <a:pt x="166688" y="279797"/>
                </a:moveTo>
                <a:lnTo>
                  <a:pt x="166688" y="345281"/>
                </a:lnTo>
                <a:lnTo>
                  <a:pt x="261938" y="345281"/>
                </a:lnTo>
                <a:lnTo>
                  <a:pt x="261938" y="279797"/>
                </a:lnTo>
                <a:cubicBezTo>
                  <a:pt x="261938" y="263351"/>
                  <a:pt x="248617" y="250031"/>
                  <a:pt x="232172" y="250031"/>
                </a:cubicBezTo>
                <a:lnTo>
                  <a:pt x="196453" y="250031"/>
                </a:lnTo>
                <a:cubicBezTo>
                  <a:pt x="180008" y="250031"/>
                  <a:pt x="166688" y="263351"/>
                  <a:pt x="166688" y="279797"/>
                </a:cubicBezTo>
                <a:close/>
                <a:moveTo>
                  <a:pt x="83344" y="285750"/>
                </a:moveTo>
                <a:cubicBezTo>
                  <a:pt x="89892" y="285750"/>
                  <a:pt x="95250" y="280392"/>
                  <a:pt x="95250" y="273844"/>
                </a:cubicBezTo>
                <a:lnTo>
                  <a:pt x="95250" y="250031"/>
                </a:lnTo>
                <a:cubicBezTo>
                  <a:pt x="95250" y="243483"/>
                  <a:pt x="89892" y="238125"/>
                  <a:pt x="83344" y="238125"/>
                </a:cubicBezTo>
                <a:lnTo>
                  <a:pt x="59531" y="238125"/>
                </a:lnTo>
                <a:cubicBezTo>
                  <a:pt x="52983" y="238125"/>
                  <a:pt x="47625" y="243483"/>
                  <a:pt x="47625" y="250031"/>
                </a:cubicBezTo>
                <a:lnTo>
                  <a:pt x="47625" y="273844"/>
                </a:lnTo>
                <a:cubicBezTo>
                  <a:pt x="47625" y="280392"/>
                  <a:pt x="52983" y="285750"/>
                  <a:pt x="59531" y="285750"/>
                </a:cubicBezTo>
                <a:lnTo>
                  <a:pt x="83344" y="285750"/>
                </a:lnTo>
                <a:close/>
                <a:moveTo>
                  <a:pt x="95250" y="178594"/>
                </a:moveTo>
                <a:lnTo>
                  <a:pt x="95250" y="154781"/>
                </a:lnTo>
                <a:cubicBezTo>
                  <a:pt x="95250" y="148233"/>
                  <a:pt x="89892" y="142875"/>
                  <a:pt x="83344" y="142875"/>
                </a:cubicBezTo>
                <a:lnTo>
                  <a:pt x="59531" y="142875"/>
                </a:lnTo>
                <a:cubicBezTo>
                  <a:pt x="52983" y="142875"/>
                  <a:pt x="47625" y="148233"/>
                  <a:pt x="47625" y="154781"/>
                </a:cubicBezTo>
                <a:lnTo>
                  <a:pt x="47625" y="178594"/>
                </a:lnTo>
                <a:cubicBezTo>
                  <a:pt x="47625" y="185142"/>
                  <a:pt x="52983" y="190500"/>
                  <a:pt x="59531" y="190500"/>
                </a:cubicBezTo>
                <a:lnTo>
                  <a:pt x="83344" y="190500"/>
                </a:lnTo>
                <a:cubicBezTo>
                  <a:pt x="89892" y="190500"/>
                  <a:pt x="95250" y="185142"/>
                  <a:pt x="95250" y="178594"/>
                </a:cubicBezTo>
                <a:close/>
                <a:moveTo>
                  <a:pt x="369094" y="285750"/>
                </a:moveTo>
                <a:cubicBezTo>
                  <a:pt x="375642" y="285750"/>
                  <a:pt x="381000" y="280392"/>
                  <a:pt x="381000" y="273844"/>
                </a:cubicBezTo>
                <a:lnTo>
                  <a:pt x="381000" y="250031"/>
                </a:lnTo>
                <a:cubicBezTo>
                  <a:pt x="381000" y="243483"/>
                  <a:pt x="375642" y="238125"/>
                  <a:pt x="369094" y="238125"/>
                </a:cubicBezTo>
                <a:lnTo>
                  <a:pt x="345281" y="238125"/>
                </a:lnTo>
                <a:cubicBezTo>
                  <a:pt x="338733" y="238125"/>
                  <a:pt x="333375" y="243483"/>
                  <a:pt x="333375" y="250031"/>
                </a:cubicBezTo>
                <a:lnTo>
                  <a:pt x="333375" y="273844"/>
                </a:lnTo>
                <a:cubicBezTo>
                  <a:pt x="333375" y="280392"/>
                  <a:pt x="338733" y="285750"/>
                  <a:pt x="345281" y="285750"/>
                </a:cubicBezTo>
                <a:lnTo>
                  <a:pt x="369094" y="285750"/>
                </a:lnTo>
                <a:close/>
                <a:moveTo>
                  <a:pt x="381000" y="178594"/>
                </a:moveTo>
                <a:lnTo>
                  <a:pt x="381000" y="154781"/>
                </a:lnTo>
                <a:cubicBezTo>
                  <a:pt x="381000" y="148233"/>
                  <a:pt x="375642" y="142875"/>
                  <a:pt x="369094" y="142875"/>
                </a:cubicBezTo>
                <a:lnTo>
                  <a:pt x="345281" y="142875"/>
                </a:lnTo>
                <a:cubicBezTo>
                  <a:pt x="338733" y="142875"/>
                  <a:pt x="333375" y="148233"/>
                  <a:pt x="333375" y="154781"/>
                </a:cubicBezTo>
                <a:lnTo>
                  <a:pt x="333375" y="178594"/>
                </a:lnTo>
                <a:cubicBezTo>
                  <a:pt x="333375" y="185142"/>
                  <a:pt x="338733" y="190500"/>
                  <a:pt x="345281" y="190500"/>
                </a:cubicBezTo>
                <a:lnTo>
                  <a:pt x="369094" y="190500"/>
                </a:lnTo>
                <a:cubicBezTo>
                  <a:pt x="375642" y="190500"/>
                  <a:pt x="381000" y="185142"/>
                  <a:pt x="381000" y="178594"/>
                </a:cubicBezTo>
                <a:close/>
                <a:moveTo>
                  <a:pt x="214313" y="190500"/>
                </a:moveTo>
                <a:cubicBezTo>
                  <a:pt x="240597" y="190500"/>
                  <a:pt x="261938" y="169160"/>
                  <a:pt x="261938" y="142875"/>
                </a:cubicBezTo>
                <a:cubicBezTo>
                  <a:pt x="261938" y="116590"/>
                  <a:pt x="240597" y="95250"/>
                  <a:pt x="214313" y="95250"/>
                </a:cubicBezTo>
                <a:cubicBezTo>
                  <a:pt x="188028" y="95250"/>
                  <a:pt x="166688" y="116590"/>
                  <a:pt x="166688" y="142875"/>
                </a:cubicBezTo>
                <a:cubicBezTo>
                  <a:pt x="166688" y="169160"/>
                  <a:pt x="188028" y="190500"/>
                  <a:pt x="214313" y="1905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390650" y="4144435"/>
            <a:ext cx="16891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School-Based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Assessment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62000" y="5058835"/>
            <a:ext cx="32512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Continuous assessment conducted throughout the academic year by teachers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62000" y="6257151"/>
            <a:ext cx="3149600" cy="9031"/>
          </a:xfrm>
          <a:custGeom>
            <a:avLst/>
            <a:gdLst/>
            <a:ahLst/>
            <a:cxnLst/>
            <a:rect l="l" t="t" r="r" b="b"/>
            <a:pathLst>
              <a:path w="3149600" h="9031">
                <a:moveTo>
                  <a:pt x="0" y="0"/>
                </a:moveTo>
                <a:lnTo>
                  <a:pt x="3149600" y="0"/>
                </a:lnTo>
                <a:lnTo>
                  <a:pt x="3149600" y="9031"/>
                </a:lnTo>
                <a:lnTo>
                  <a:pt x="0" y="9031"/>
                </a:lnTo>
                <a:lnTo>
                  <a:pt x="0" y="0"/>
                </a:lnTo>
                <a:close/>
              </a:path>
            </a:pathLst>
          </a:custGeom>
          <a:solidFill>
            <a:srgbClr val="5E7C88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62000" y="6478411"/>
            <a:ext cx="900994" cy="424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25%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368800" y="3865600"/>
            <a:ext cx="3657600" cy="3314136"/>
          </a:xfrm>
          <a:custGeom>
            <a:avLst/>
            <a:gdLst/>
            <a:ahLst/>
            <a:cxnLst/>
            <a:rect l="l" t="t" r="r" b="b"/>
            <a:pathLst>
              <a:path w="3657600" h="33141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3212524"/>
                </a:lnTo>
                <a:cubicBezTo>
                  <a:pt x="3657600" y="3268643"/>
                  <a:pt x="3612107" y="3314136"/>
                  <a:pt x="3555989" y="3314136"/>
                </a:cubicBezTo>
                <a:lnTo>
                  <a:pt x="101611" y="3314136"/>
                </a:lnTo>
                <a:cubicBezTo>
                  <a:pt x="45493" y="3314136"/>
                  <a:pt x="0" y="3268643"/>
                  <a:pt x="0" y="3212524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368800" y="3865600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649788" y="4309535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66762" y="72256"/>
                </a:moveTo>
                <a:lnTo>
                  <a:pt x="166762" y="109165"/>
                </a:lnTo>
                <a:lnTo>
                  <a:pt x="167134" y="109537"/>
                </a:lnTo>
                <a:cubicBezTo>
                  <a:pt x="171971" y="48220"/>
                  <a:pt x="223242" y="0"/>
                  <a:pt x="285824" y="0"/>
                </a:cubicBezTo>
                <a:cubicBezTo>
                  <a:pt x="300782" y="0"/>
                  <a:pt x="315144" y="2753"/>
                  <a:pt x="328315" y="7813"/>
                </a:cubicBezTo>
                <a:cubicBezTo>
                  <a:pt x="335756" y="10641"/>
                  <a:pt x="337096" y="20092"/>
                  <a:pt x="331515" y="25747"/>
                </a:cubicBezTo>
                <a:lnTo>
                  <a:pt x="265509" y="91753"/>
                </a:lnTo>
                <a:cubicBezTo>
                  <a:pt x="263277" y="93985"/>
                  <a:pt x="262012" y="97036"/>
                  <a:pt x="262012" y="100161"/>
                </a:cubicBezTo>
                <a:lnTo>
                  <a:pt x="262012" y="130969"/>
                </a:lnTo>
                <a:cubicBezTo>
                  <a:pt x="262012" y="137517"/>
                  <a:pt x="267370" y="142875"/>
                  <a:pt x="273918" y="142875"/>
                </a:cubicBezTo>
                <a:lnTo>
                  <a:pt x="304726" y="142875"/>
                </a:lnTo>
                <a:cubicBezTo>
                  <a:pt x="307851" y="142875"/>
                  <a:pt x="310902" y="141610"/>
                  <a:pt x="313134" y="139378"/>
                </a:cubicBezTo>
                <a:lnTo>
                  <a:pt x="379140" y="73372"/>
                </a:lnTo>
                <a:cubicBezTo>
                  <a:pt x="384795" y="67717"/>
                  <a:pt x="394246" y="69131"/>
                  <a:pt x="397073" y="76572"/>
                </a:cubicBezTo>
                <a:cubicBezTo>
                  <a:pt x="402134" y="89743"/>
                  <a:pt x="404887" y="104105"/>
                  <a:pt x="404887" y="119063"/>
                </a:cubicBezTo>
                <a:cubicBezTo>
                  <a:pt x="404887" y="164157"/>
                  <a:pt x="379809" y="203448"/>
                  <a:pt x="342751" y="223614"/>
                </a:cubicBezTo>
                <a:lnTo>
                  <a:pt x="403399" y="284262"/>
                </a:lnTo>
                <a:cubicBezTo>
                  <a:pt x="417314" y="298177"/>
                  <a:pt x="417314" y="320799"/>
                  <a:pt x="403399" y="334789"/>
                </a:cubicBezTo>
                <a:lnTo>
                  <a:pt x="358676" y="379512"/>
                </a:lnTo>
                <a:cubicBezTo>
                  <a:pt x="344760" y="393427"/>
                  <a:pt x="322138" y="393427"/>
                  <a:pt x="308149" y="379512"/>
                </a:cubicBezTo>
                <a:lnTo>
                  <a:pt x="214387" y="285750"/>
                </a:lnTo>
                <a:cubicBezTo>
                  <a:pt x="193997" y="265361"/>
                  <a:pt x="189384" y="235223"/>
                  <a:pt x="200620" y="210369"/>
                </a:cubicBezTo>
                <a:lnTo>
                  <a:pt x="133127" y="142875"/>
                </a:lnTo>
                <a:lnTo>
                  <a:pt x="96217" y="142875"/>
                </a:lnTo>
                <a:cubicBezTo>
                  <a:pt x="88255" y="142875"/>
                  <a:pt x="80814" y="138931"/>
                  <a:pt x="76423" y="132308"/>
                </a:cubicBezTo>
                <a:lnTo>
                  <a:pt x="17413" y="43830"/>
                </a:lnTo>
                <a:cubicBezTo>
                  <a:pt x="14288" y="39142"/>
                  <a:pt x="14883" y="32817"/>
                  <a:pt x="18901" y="28798"/>
                </a:cubicBezTo>
                <a:lnTo>
                  <a:pt x="52685" y="-4986"/>
                </a:lnTo>
                <a:cubicBezTo>
                  <a:pt x="56704" y="-9004"/>
                  <a:pt x="62954" y="-9599"/>
                  <a:pt x="67717" y="-6474"/>
                </a:cubicBezTo>
                <a:lnTo>
                  <a:pt x="156195" y="52462"/>
                </a:lnTo>
                <a:cubicBezTo>
                  <a:pt x="162818" y="56852"/>
                  <a:pt x="166762" y="64294"/>
                  <a:pt x="166762" y="72256"/>
                </a:cubicBezTo>
                <a:close/>
                <a:moveTo>
                  <a:pt x="160437" y="220712"/>
                </a:moveTo>
                <a:cubicBezTo>
                  <a:pt x="155749" y="248245"/>
                  <a:pt x="162223" y="277341"/>
                  <a:pt x="180082" y="300633"/>
                </a:cubicBezTo>
                <a:lnTo>
                  <a:pt x="109389" y="371252"/>
                </a:lnTo>
                <a:cubicBezTo>
                  <a:pt x="88478" y="392162"/>
                  <a:pt x="54546" y="392162"/>
                  <a:pt x="33635" y="371252"/>
                </a:cubicBezTo>
                <a:cubicBezTo>
                  <a:pt x="12725" y="350341"/>
                  <a:pt x="12725" y="316409"/>
                  <a:pt x="33635" y="295498"/>
                </a:cubicBezTo>
                <a:lnTo>
                  <a:pt x="134392" y="194742"/>
                </a:lnTo>
                <a:lnTo>
                  <a:pt x="160437" y="220787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251450" y="4144435"/>
            <a:ext cx="22225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Practical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Assessment Tasks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622800" y="5058835"/>
            <a:ext cx="32512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Hands-on practical tasks assessing skills not measurable in written format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622800" y="6257151"/>
            <a:ext cx="3149600" cy="9031"/>
          </a:xfrm>
          <a:custGeom>
            <a:avLst/>
            <a:gdLst/>
            <a:ahLst/>
            <a:cxnLst/>
            <a:rect l="l" t="t" r="r" b="b"/>
            <a:pathLst>
              <a:path w="3149600" h="9031">
                <a:moveTo>
                  <a:pt x="0" y="0"/>
                </a:moveTo>
                <a:lnTo>
                  <a:pt x="3149600" y="0"/>
                </a:lnTo>
                <a:lnTo>
                  <a:pt x="3149600" y="9031"/>
                </a:lnTo>
                <a:lnTo>
                  <a:pt x="0" y="9031"/>
                </a:lnTo>
                <a:lnTo>
                  <a:pt x="0" y="0"/>
                </a:lnTo>
                <a:close/>
              </a:path>
            </a:pathLst>
          </a:custGeom>
          <a:solidFill>
            <a:srgbClr val="5E7C88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622800" y="6478411"/>
            <a:ext cx="900994" cy="424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25%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29600" y="3865600"/>
            <a:ext cx="3657600" cy="3314136"/>
          </a:xfrm>
          <a:custGeom>
            <a:avLst/>
            <a:gdLst/>
            <a:ahLst/>
            <a:cxnLst/>
            <a:rect l="l" t="t" r="r" b="b"/>
            <a:pathLst>
              <a:path w="3657600" h="33141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3212524"/>
                </a:lnTo>
                <a:cubicBezTo>
                  <a:pt x="3657600" y="3268643"/>
                  <a:pt x="3612107" y="3314136"/>
                  <a:pt x="3555989" y="3314136"/>
                </a:cubicBezTo>
                <a:lnTo>
                  <a:pt x="101611" y="3314136"/>
                </a:lnTo>
                <a:cubicBezTo>
                  <a:pt x="45493" y="3314136"/>
                  <a:pt x="0" y="3268643"/>
                  <a:pt x="0" y="3212524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229600" y="3865600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510588" y="4309535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285750" y="107156"/>
                </a:moveTo>
                <a:cubicBezTo>
                  <a:pt x="285750" y="179487"/>
                  <a:pt x="221754" y="238125"/>
                  <a:pt x="142875" y="238125"/>
                </a:cubicBezTo>
                <a:cubicBezTo>
                  <a:pt x="123006" y="238125"/>
                  <a:pt x="104105" y="234404"/>
                  <a:pt x="86916" y="227707"/>
                </a:cubicBezTo>
                <a:lnTo>
                  <a:pt x="26194" y="259854"/>
                </a:lnTo>
                <a:cubicBezTo>
                  <a:pt x="19273" y="263500"/>
                  <a:pt x="10790" y="262235"/>
                  <a:pt x="5209" y="256729"/>
                </a:cubicBezTo>
                <a:cubicBezTo>
                  <a:pt x="-372" y="251222"/>
                  <a:pt x="-1637" y="242664"/>
                  <a:pt x="2084" y="235744"/>
                </a:cubicBezTo>
                <a:lnTo>
                  <a:pt x="28575" y="185738"/>
                </a:lnTo>
                <a:cubicBezTo>
                  <a:pt x="10641" y="163860"/>
                  <a:pt x="0" y="136624"/>
                  <a:pt x="0" y="107156"/>
                </a:cubicBezTo>
                <a:cubicBezTo>
                  <a:pt x="0" y="34826"/>
                  <a:pt x="63996" y="-23812"/>
                  <a:pt x="142875" y="-23812"/>
                </a:cubicBezTo>
                <a:cubicBezTo>
                  <a:pt x="221754" y="-23812"/>
                  <a:pt x="285750" y="34826"/>
                  <a:pt x="285750" y="107156"/>
                </a:cubicBezTo>
                <a:close/>
                <a:moveTo>
                  <a:pt x="285750" y="381000"/>
                </a:moveTo>
                <a:cubicBezTo>
                  <a:pt x="215726" y="381000"/>
                  <a:pt x="157460" y="334789"/>
                  <a:pt x="145256" y="273844"/>
                </a:cubicBezTo>
                <a:cubicBezTo>
                  <a:pt x="234553" y="272728"/>
                  <a:pt x="312167" y="209178"/>
                  <a:pt x="320725" y="123006"/>
                </a:cubicBezTo>
                <a:cubicBezTo>
                  <a:pt x="382712" y="137294"/>
                  <a:pt x="428625" y="188714"/>
                  <a:pt x="428625" y="250031"/>
                </a:cubicBezTo>
                <a:cubicBezTo>
                  <a:pt x="428625" y="279499"/>
                  <a:pt x="417984" y="306735"/>
                  <a:pt x="400050" y="328613"/>
                </a:cubicBezTo>
                <a:lnTo>
                  <a:pt x="426541" y="378619"/>
                </a:lnTo>
                <a:cubicBezTo>
                  <a:pt x="430188" y="385539"/>
                  <a:pt x="428923" y="394022"/>
                  <a:pt x="423416" y="399604"/>
                </a:cubicBezTo>
                <a:cubicBezTo>
                  <a:pt x="417909" y="405185"/>
                  <a:pt x="409352" y="406450"/>
                  <a:pt x="402431" y="402729"/>
                </a:cubicBezTo>
                <a:lnTo>
                  <a:pt x="341709" y="370582"/>
                </a:lnTo>
                <a:cubicBezTo>
                  <a:pt x="324520" y="377279"/>
                  <a:pt x="305619" y="381000"/>
                  <a:pt x="285750" y="3810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112250" y="4144435"/>
            <a:ext cx="1752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Language Oral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Assessment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483600" y="5058835"/>
            <a:ext cx="32512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Oral examinations for official languages to assess communication skills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483600" y="6257151"/>
            <a:ext cx="3149600" cy="9031"/>
          </a:xfrm>
          <a:custGeom>
            <a:avLst/>
            <a:gdLst/>
            <a:ahLst/>
            <a:cxnLst/>
            <a:rect l="l" t="t" r="r" b="b"/>
            <a:pathLst>
              <a:path w="3149600" h="9031">
                <a:moveTo>
                  <a:pt x="0" y="0"/>
                </a:moveTo>
                <a:lnTo>
                  <a:pt x="3149600" y="0"/>
                </a:lnTo>
                <a:lnTo>
                  <a:pt x="3149600" y="9031"/>
                </a:lnTo>
                <a:lnTo>
                  <a:pt x="0" y="9031"/>
                </a:lnTo>
                <a:lnTo>
                  <a:pt x="0" y="0"/>
                </a:lnTo>
                <a:close/>
              </a:path>
            </a:pathLst>
          </a:custGeom>
          <a:solidFill>
            <a:srgbClr val="5E7C88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483600" y="6478411"/>
            <a:ext cx="1625529" cy="424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Included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12090400" y="3865600"/>
            <a:ext cx="3657600" cy="3314136"/>
          </a:xfrm>
          <a:custGeom>
            <a:avLst/>
            <a:gdLst/>
            <a:ahLst/>
            <a:cxnLst/>
            <a:rect l="l" t="t" r="r" b="b"/>
            <a:pathLst>
              <a:path w="3657600" h="33141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3212524"/>
                </a:lnTo>
                <a:cubicBezTo>
                  <a:pt x="3657600" y="3268643"/>
                  <a:pt x="3612107" y="3314136"/>
                  <a:pt x="3555989" y="3314136"/>
                </a:cubicBezTo>
                <a:lnTo>
                  <a:pt x="101611" y="3314136"/>
                </a:lnTo>
                <a:cubicBezTo>
                  <a:pt x="45493" y="3314136"/>
                  <a:pt x="0" y="3268643"/>
                  <a:pt x="0" y="3212524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12090400" y="3865600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12442825" y="4309535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0" y="47625"/>
                </a:moveTo>
                <a:cubicBezTo>
                  <a:pt x="0" y="21357"/>
                  <a:pt x="21357" y="0"/>
                  <a:pt x="47625" y="0"/>
                </a:cubicBezTo>
                <a:lnTo>
                  <a:pt x="158874" y="0"/>
                </a:lnTo>
                <a:cubicBezTo>
                  <a:pt x="171524" y="0"/>
                  <a:pt x="183654" y="4986"/>
                  <a:pt x="192584" y="13915"/>
                </a:cubicBezTo>
                <a:lnTo>
                  <a:pt x="271835" y="93241"/>
                </a:lnTo>
                <a:cubicBezTo>
                  <a:pt x="280764" y="102171"/>
                  <a:pt x="285750" y="114300"/>
                  <a:pt x="285750" y="126950"/>
                </a:cubicBezTo>
                <a:lnTo>
                  <a:pt x="285750" y="333375"/>
                </a:lnTo>
                <a:cubicBezTo>
                  <a:pt x="285750" y="359643"/>
                  <a:pt x="264393" y="381000"/>
                  <a:pt x="238125" y="381000"/>
                </a:cubicBezTo>
                <a:lnTo>
                  <a:pt x="47625" y="381000"/>
                </a:lnTo>
                <a:cubicBezTo>
                  <a:pt x="21357" y="381000"/>
                  <a:pt x="0" y="359643"/>
                  <a:pt x="0" y="333375"/>
                </a:cubicBezTo>
                <a:lnTo>
                  <a:pt x="0" y="47625"/>
                </a:lnTo>
                <a:close/>
                <a:moveTo>
                  <a:pt x="154781" y="43532"/>
                </a:moveTo>
                <a:lnTo>
                  <a:pt x="154781" y="113109"/>
                </a:lnTo>
                <a:cubicBezTo>
                  <a:pt x="154781" y="123006"/>
                  <a:pt x="162744" y="130969"/>
                  <a:pt x="172641" y="130969"/>
                </a:cubicBezTo>
                <a:lnTo>
                  <a:pt x="242218" y="130969"/>
                </a:lnTo>
                <a:lnTo>
                  <a:pt x="154781" y="43532"/>
                </a:lnTo>
                <a:close/>
                <a:moveTo>
                  <a:pt x="89297" y="190500"/>
                </a:moveTo>
                <a:cubicBezTo>
                  <a:pt x="79400" y="190500"/>
                  <a:pt x="71438" y="198462"/>
                  <a:pt x="71438" y="208359"/>
                </a:cubicBezTo>
                <a:cubicBezTo>
                  <a:pt x="71438" y="218256"/>
                  <a:pt x="79400" y="226219"/>
                  <a:pt x="89297" y="226219"/>
                </a:cubicBezTo>
                <a:lnTo>
                  <a:pt x="196453" y="226219"/>
                </a:lnTo>
                <a:cubicBezTo>
                  <a:pt x="206350" y="226219"/>
                  <a:pt x="214313" y="218256"/>
                  <a:pt x="214313" y="208359"/>
                </a:cubicBezTo>
                <a:cubicBezTo>
                  <a:pt x="214313" y="198462"/>
                  <a:pt x="206350" y="190500"/>
                  <a:pt x="196453" y="190500"/>
                </a:cubicBezTo>
                <a:lnTo>
                  <a:pt x="89297" y="190500"/>
                </a:lnTo>
                <a:close/>
                <a:moveTo>
                  <a:pt x="89297" y="261938"/>
                </a:moveTo>
                <a:cubicBezTo>
                  <a:pt x="79400" y="261938"/>
                  <a:pt x="71438" y="269900"/>
                  <a:pt x="71438" y="279797"/>
                </a:cubicBezTo>
                <a:cubicBezTo>
                  <a:pt x="71438" y="289694"/>
                  <a:pt x="79400" y="297656"/>
                  <a:pt x="89297" y="297656"/>
                </a:cubicBezTo>
                <a:lnTo>
                  <a:pt x="196453" y="297656"/>
                </a:lnTo>
                <a:cubicBezTo>
                  <a:pt x="206350" y="297656"/>
                  <a:pt x="214313" y="289694"/>
                  <a:pt x="214313" y="279797"/>
                </a:cubicBezTo>
                <a:cubicBezTo>
                  <a:pt x="214313" y="269900"/>
                  <a:pt x="206350" y="261938"/>
                  <a:pt x="196453" y="261938"/>
                </a:cubicBezTo>
                <a:lnTo>
                  <a:pt x="89297" y="261938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2973050" y="4144435"/>
            <a:ext cx="1625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External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Examinations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2344400" y="5058835"/>
            <a:ext cx="32512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Final written examinations administered and marked externally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2344400" y="6257151"/>
            <a:ext cx="3149600" cy="9031"/>
          </a:xfrm>
          <a:custGeom>
            <a:avLst/>
            <a:gdLst/>
            <a:ahLst/>
            <a:cxnLst/>
            <a:rect l="l" t="t" r="r" b="b"/>
            <a:pathLst>
              <a:path w="3149600" h="9031">
                <a:moveTo>
                  <a:pt x="0" y="0"/>
                </a:moveTo>
                <a:lnTo>
                  <a:pt x="3149600" y="0"/>
                </a:lnTo>
                <a:lnTo>
                  <a:pt x="3149600" y="9031"/>
                </a:lnTo>
                <a:lnTo>
                  <a:pt x="0" y="9031"/>
                </a:lnTo>
                <a:lnTo>
                  <a:pt x="0" y="0"/>
                </a:lnTo>
                <a:close/>
              </a:path>
            </a:pathLst>
          </a:custGeom>
          <a:solidFill>
            <a:srgbClr val="5E7C88">
              <a:alpha val="3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2344400" y="6478411"/>
            <a:ext cx="881168" cy="424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75%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12516" y="7434580"/>
            <a:ext cx="15236331" cy="1266331"/>
          </a:xfrm>
          <a:custGeom>
            <a:avLst/>
            <a:gdLst/>
            <a:ahLst/>
            <a:cxnLst/>
            <a:rect l="l" t="t" r="r" b="b"/>
            <a:pathLst>
              <a:path w="15236331" h="1266331">
                <a:moveTo>
                  <a:pt x="101598" y="0"/>
                </a:moveTo>
                <a:lnTo>
                  <a:pt x="15134733" y="0"/>
                </a:lnTo>
                <a:cubicBezTo>
                  <a:pt x="15190844" y="0"/>
                  <a:pt x="15236331" y="45487"/>
                  <a:pt x="15236331" y="101598"/>
                </a:cubicBezTo>
                <a:lnTo>
                  <a:pt x="15236331" y="1164733"/>
                </a:lnTo>
                <a:cubicBezTo>
                  <a:pt x="15236331" y="1220844"/>
                  <a:pt x="15190844" y="1266331"/>
                  <a:pt x="15134733" y="1266331"/>
                </a:cubicBezTo>
                <a:lnTo>
                  <a:pt x="101598" y="1266331"/>
                </a:lnTo>
                <a:cubicBezTo>
                  <a:pt x="45487" y="1266331"/>
                  <a:pt x="0" y="1220844"/>
                  <a:pt x="0" y="11647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09131" y="7874071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381000"/>
                </a:moveTo>
                <a:cubicBezTo>
                  <a:pt x="295640" y="381000"/>
                  <a:pt x="381000" y="295640"/>
                  <a:pt x="381000" y="190500"/>
                </a:cubicBezTo>
                <a:cubicBezTo>
                  <a:pt x="381000" y="85360"/>
                  <a:pt x="295640" y="0"/>
                  <a:pt x="190500" y="0"/>
                </a:cubicBezTo>
                <a:cubicBezTo>
                  <a:pt x="85360" y="0"/>
                  <a:pt x="0" y="85360"/>
                  <a:pt x="0" y="190500"/>
                </a:cubicBezTo>
                <a:cubicBezTo>
                  <a:pt x="0" y="295640"/>
                  <a:pt x="85360" y="381000"/>
                  <a:pt x="190500" y="381000"/>
                </a:cubicBezTo>
                <a:close/>
                <a:moveTo>
                  <a:pt x="166688" y="119063"/>
                </a:moveTo>
                <a:cubicBezTo>
                  <a:pt x="166688" y="105920"/>
                  <a:pt x="177358" y="95250"/>
                  <a:pt x="190500" y="95250"/>
                </a:cubicBezTo>
                <a:cubicBezTo>
                  <a:pt x="203642" y="95250"/>
                  <a:pt x="214313" y="105920"/>
                  <a:pt x="214313" y="119063"/>
                </a:cubicBezTo>
                <a:cubicBezTo>
                  <a:pt x="214313" y="132205"/>
                  <a:pt x="203642" y="142875"/>
                  <a:pt x="190500" y="142875"/>
                </a:cubicBezTo>
                <a:cubicBezTo>
                  <a:pt x="177358" y="142875"/>
                  <a:pt x="166688" y="132205"/>
                  <a:pt x="166688" y="119063"/>
                </a:cubicBezTo>
                <a:close/>
                <a:moveTo>
                  <a:pt x="160734" y="166688"/>
                </a:moveTo>
                <a:lnTo>
                  <a:pt x="196453" y="166688"/>
                </a:lnTo>
                <a:cubicBezTo>
                  <a:pt x="206350" y="166688"/>
                  <a:pt x="214313" y="174650"/>
                  <a:pt x="214313" y="184547"/>
                </a:cubicBezTo>
                <a:lnTo>
                  <a:pt x="214313" y="250031"/>
                </a:lnTo>
                <a:lnTo>
                  <a:pt x="220266" y="250031"/>
                </a:lnTo>
                <a:cubicBezTo>
                  <a:pt x="230163" y="250031"/>
                  <a:pt x="238125" y="257994"/>
                  <a:pt x="238125" y="267891"/>
                </a:cubicBezTo>
                <a:cubicBezTo>
                  <a:pt x="238125" y="277788"/>
                  <a:pt x="230163" y="285750"/>
                  <a:pt x="220266" y="285750"/>
                </a:cubicBezTo>
                <a:lnTo>
                  <a:pt x="160734" y="285750"/>
                </a:lnTo>
                <a:cubicBezTo>
                  <a:pt x="150837" y="285750"/>
                  <a:pt x="142875" y="277788"/>
                  <a:pt x="142875" y="267891"/>
                </a:cubicBezTo>
                <a:cubicBezTo>
                  <a:pt x="142875" y="257994"/>
                  <a:pt x="150837" y="250031"/>
                  <a:pt x="160734" y="250031"/>
                </a:cubicBezTo>
                <a:lnTo>
                  <a:pt x="178594" y="250031"/>
                </a:lnTo>
                <a:lnTo>
                  <a:pt x="178594" y="202406"/>
                </a:lnTo>
                <a:lnTo>
                  <a:pt x="160734" y="202406"/>
                </a:lnTo>
                <a:cubicBezTo>
                  <a:pt x="150837" y="202406"/>
                  <a:pt x="142875" y="194444"/>
                  <a:pt x="142875" y="184547"/>
                </a:cubicBezTo>
                <a:cubicBezTo>
                  <a:pt x="142875" y="174650"/>
                  <a:pt x="150837" y="166688"/>
                  <a:pt x="160734" y="166688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1429667" y="7693096"/>
            <a:ext cx="141732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Note: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 PAT is a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compulsory component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 all subjects with a practical component, ensuring learners demonstrate applied skills and knowledge.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B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Requirements &amp; Weighting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7441636" cy="2971800"/>
          </a:xfrm>
          <a:custGeom>
            <a:avLst/>
            <a:gdLst/>
            <a:ahLst/>
            <a:cxnLst/>
            <a:rect l="l" t="t" r="r" b="b"/>
            <a:pathLst>
              <a:path w="7441636" h="2971800">
                <a:moveTo>
                  <a:pt x="49671" y="0"/>
                </a:moveTo>
                <a:lnTo>
                  <a:pt x="7340030" y="0"/>
                </a:lnTo>
                <a:cubicBezTo>
                  <a:pt x="7396145" y="0"/>
                  <a:pt x="7441636" y="45490"/>
                  <a:pt x="7441636" y="101606"/>
                </a:cubicBezTo>
                <a:lnTo>
                  <a:pt x="7441636" y="2870194"/>
                </a:lnTo>
                <a:cubicBezTo>
                  <a:pt x="7441636" y="2926310"/>
                  <a:pt x="7396145" y="2971800"/>
                  <a:pt x="7340030" y="2971800"/>
                </a:cubicBezTo>
                <a:lnTo>
                  <a:pt x="49671" y="2971800"/>
                </a:lnTo>
                <a:cubicBezTo>
                  <a:pt x="22239" y="2971800"/>
                  <a:pt x="0" y="2949561"/>
                  <a:pt x="0" y="2922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2971800"/>
          </a:xfrm>
          <a:custGeom>
            <a:avLst/>
            <a:gdLst/>
            <a:ahLst/>
            <a:cxnLst/>
            <a:rect l="l" t="t" r="r" b="b"/>
            <a:pathLst>
              <a:path w="49671" h="2971800">
                <a:moveTo>
                  <a:pt x="49671" y="0"/>
                </a:moveTo>
                <a:lnTo>
                  <a:pt x="49671" y="0"/>
                </a:lnTo>
                <a:lnTo>
                  <a:pt x="49671" y="2971800"/>
                </a:lnTo>
                <a:lnTo>
                  <a:pt x="49671" y="2971800"/>
                </a:lnTo>
                <a:cubicBezTo>
                  <a:pt x="22239" y="2971800"/>
                  <a:pt x="0" y="2949561"/>
                  <a:pt x="0" y="2922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821" y="23876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14300" y="76200"/>
                </a:moveTo>
                <a:cubicBezTo>
                  <a:pt x="114300" y="44658"/>
                  <a:pt x="88692" y="19050"/>
                  <a:pt x="57150" y="19050"/>
                </a:cubicBezTo>
                <a:cubicBezTo>
                  <a:pt x="25608" y="19050"/>
                  <a:pt x="0" y="44658"/>
                  <a:pt x="0" y="76200"/>
                </a:cubicBezTo>
                <a:cubicBezTo>
                  <a:pt x="0" y="107742"/>
                  <a:pt x="25608" y="133350"/>
                  <a:pt x="57150" y="133350"/>
                </a:cubicBezTo>
                <a:cubicBezTo>
                  <a:pt x="88692" y="133350"/>
                  <a:pt x="114300" y="107742"/>
                  <a:pt x="114300" y="76200"/>
                </a:cubicBezTo>
                <a:close/>
                <a:moveTo>
                  <a:pt x="266700" y="228600"/>
                </a:moveTo>
                <a:cubicBezTo>
                  <a:pt x="266700" y="197058"/>
                  <a:pt x="241092" y="171450"/>
                  <a:pt x="209550" y="171450"/>
                </a:cubicBezTo>
                <a:cubicBezTo>
                  <a:pt x="178008" y="171450"/>
                  <a:pt x="152400" y="197058"/>
                  <a:pt x="152400" y="228600"/>
                </a:cubicBezTo>
                <a:cubicBezTo>
                  <a:pt x="152400" y="260142"/>
                  <a:pt x="178008" y="285750"/>
                  <a:pt x="209550" y="285750"/>
                </a:cubicBezTo>
                <a:cubicBezTo>
                  <a:pt x="241092" y="285750"/>
                  <a:pt x="266700" y="260142"/>
                  <a:pt x="266700" y="228600"/>
                </a:cubicBezTo>
                <a:close/>
                <a:moveTo>
                  <a:pt x="261104" y="51554"/>
                </a:moveTo>
                <a:cubicBezTo>
                  <a:pt x="268545" y="44113"/>
                  <a:pt x="268545" y="32028"/>
                  <a:pt x="261104" y="24586"/>
                </a:cubicBezTo>
                <a:cubicBezTo>
                  <a:pt x="253663" y="17145"/>
                  <a:pt x="241578" y="17145"/>
                  <a:pt x="234136" y="24586"/>
                </a:cubicBezTo>
                <a:lnTo>
                  <a:pt x="5536" y="253186"/>
                </a:lnTo>
                <a:cubicBezTo>
                  <a:pt x="-1905" y="260628"/>
                  <a:pt x="-1905" y="272713"/>
                  <a:pt x="5536" y="280154"/>
                </a:cubicBezTo>
                <a:cubicBezTo>
                  <a:pt x="12978" y="287595"/>
                  <a:pt x="25063" y="287595"/>
                  <a:pt x="32504" y="280154"/>
                </a:cubicBezTo>
                <a:lnTo>
                  <a:pt x="261104" y="51554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45071" y="2336800"/>
            <a:ext cx="2184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 Weighting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1671" y="2895600"/>
            <a:ext cx="18034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60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25%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385272" y="3207175"/>
            <a:ext cx="1714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(100 marks)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1671" y="3810000"/>
            <a:ext cx="70104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practical assessment task (PAT) mark is a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compulsory component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of the final promotion mark for all candidates offering subjects with a practical component.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12516" y="5313116"/>
            <a:ext cx="7463931" cy="1812431"/>
          </a:xfrm>
          <a:custGeom>
            <a:avLst/>
            <a:gdLst/>
            <a:ahLst/>
            <a:cxnLst/>
            <a:rect l="l" t="t" r="r" b="b"/>
            <a:pathLst>
              <a:path w="7463931" h="1812431">
                <a:moveTo>
                  <a:pt x="101605" y="0"/>
                </a:moveTo>
                <a:lnTo>
                  <a:pt x="7362326" y="0"/>
                </a:lnTo>
                <a:cubicBezTo>
                  <a:pt x="7418441" y="0"/>
                  <a:pt x="7463931" y="45490"/>
                  <a:pt x="7463931" y="101605"/>
                </a:cubicBezTo>
                <a:lnTo>
                  <a:pt x="7463931" y="1710826"/>
                </a:lnTo>
                <a:cubicBezTo>
                  <a:pt x="7463931" y="1766941"/>
                  <a:pt x="7418441" y="1812431"/>
                  <a:pt x="7362326" y="1812431"/>
                </a:cubicBezTo>
                <a:lnTo>
                  <a:pt x="101605" y="1812431"/>
                </a:lnTo>
                <a:cubicBezTo>
                  <a:pt x="45490" y="1812431"/>
                  <a:pt x="0" y="1766941"/>
                  <a:pt x="0" y="1710826"/>
                </a:cubicBezTo>
                <a:lnTo>
                  <a:pt x="0" y="101605"/>
                </a:lnTo>
                <a:cubicBezTo>
                  <a:pt x="0" y="45490"/>
                  <a:pt x="45490" y="0"/>
                  <a:pt x="101605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8181" y="5597032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76200" y="0"/>
                </a:moveTo>
                <a:cubicBezTo>
                  <a:pt x="86737" y="0"/>
                  <a:pt x="95250" y="8513"/>
                  <a:pt x="95250" y="19050"/>
                </a:cubicBezTo>
                <a:lnTo>
                  <a:pt x="95250" y="38100"/>
                </a:lnTo>
                <a:lnTo>
                  <a:pt x="171450" y="38100"/>
                </a:lnTo>
                <a:lnTo>
                  <a:pt x="171450" y="19050"/>
                </a:lnTo>
                <a:cubicBezTo>
                  <a:pt x="171450" y="8513"/>
                  <a:pt x="179963" y="0"/>
                  <a:pt x="190500" y="0"/>
                </a:cubicBezTo>
                <a:cubicBezTo>
                  <a:pt x="201037" y="0"/>
                  <a:pt x="209550" y="8513"/>
                  <a:pt x="209550" y="19050"/>
                </a:cubicBezTo>
                <a:lnTo>
                  <a:pt x="209550" y="38100"/>
                </a:lnTo>
                <a:lnTo>
                  <a:pt x="228600" y="38100"/>
                </a:lnTo>
                <a:cubicBezTo>
                  <a:pt x="249615" y="38100"/>
                  <a:pt x="266700" y="55185"/>
                  <a:pt x="266700" y="76200"/>
                </a:cubicBezTo>
                <a:lnTo>
                  <a:pt x="266700" y="247650"/>
                </a:lnTo>
                <a:cubicBezTo>
                  <a:pt x="266700" y="268665"/>
                  <a:pt x="249615" y="285750"/>
                  <a:pt x="228600" y="285750"/>
                </a:cubicBezTo>
                <a:lnTo>
                  <a:pt x="38100" y="285750"/>
                </a:lnTo>
                <a:cubicBezTo>
                  <a:pt x="17085" y="285750"/>
                  <a:pt x="0" y="268665"/>
                  <a:pt x="0" y="247650"/>
                </a:cubicBezTo>
                <a:lnTo>
                  <a:pt x="0" y="76200"/>
                </a:lnTo>
                <a:cubicBezTo>
                  <a:pt x="0" y="55185"/>
                  <a:pt x="17085" y="38100"/>
                  <a:pt x="38100" y="38100"/>
                </a:cubicBezTo>
                <a:lnTo>
                  <a:pt x="57150" y="38100"/>
                </a:lnTo>
                <a:lnTo>
                  <a:pt x="57150" y="19050"/>
                </a:lnTo>
                <a:cubicBezTo>
                  <a:pt x="57150" y="8513"/>
                  <a:pt x="65663" y="0"/>
                  <a:pt x="76200" y="0"/>
                </a:cubicBezTo>
                <a:close/>
                <a:moveTo>
                  <a:pt x="183594" y="136148"/>
                </a:moveTo>
                <a:cubicBezTo>
                  <a:pt x="187762" y="129480"/>
                  <a:pt x="185738" y="120670"/>
                  <a:pt x="179070" y="116443"/>
                </a:cubicBezTo>
                <a:cubicBezTo>
                  <a:pt x="172402" y="112216"/>
                  <a:pt x="163592" y="114300"/>
                  <a:pt x="159365" y="120967"/>
                </a:cubicBezTo>
                <a:lnTo>
                  <a:pt x="122813" y="179487"/>
                </a:lnTo>
                <a:lnTo>
                  <a:pt x="106740" y="158055"/>
                </a:lnTo>
                <a:cubicBezTo>
                  <a:pt x="101977" y="151745"/>
                  <a:pt x="93047" y="150435"/>
                  <a:pt x="86737" y="155198"/>
                </a:cubicBezTo>
                <a:cubicBezTo>
                  <a:pt x="80427" y="159960"/>
                  <a:pt x="79117" y="168890"/>
                  <a:pt x="83880" y="175200"/>
                </a:cubicBezTo>
                <a:lnTo>
                  <a:pt x="112455" y="213300"/>
                </a:lnTo>
                <a:cubicBezTo>
                  <a:pt x="115252" y="217051"/>
                  <a:pt x="119777" y="219194"/>
                  <a:pt x="124480" y="219015"/>
                </a:cubicBezTo>
                <a:cubicBezTo>
                  <a:pt x="129183" y="218837"/>
                  <a:pt x="133469" y="216337"/>
                  <a:pt x="135969" y="212288"/>
                </a:cubicBezTo>
                <a:lnTo>
                  <a:pt x="183594" y="136088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304431" y="5571632"/>
            <a:ext cx="2895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Implementation Timeline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1031" y="6079632"/>
            <a:ext cx="70485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PAT is implemented across the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first three terms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of the school year.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96431" y="661303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57675" y="0"/>
                  <a:pt x="203200" y="45525"/>
                  <a:pt x="203200" y="101600"/>
                </a:cubicBezTo>
                <a:cubicBezTo>
                  <a:pt x="203200" y="157675"/>
                  <a:pt x="157675" y="203200"/>
                  <a:pt x="101600" y="203200"/>
                </a:cubicBezTo>
                <a:cubicBezTo>
                  <a:pt x="45525" y="203200"/>
                  <a:pt x="0" y="157675"/>
                  <a:pt x="0" y="101600"/>
                </a:cubicBezTo>
                <a:cubicBezTo>
                  <a:pt x="0" y="45525"/>
                  <a:pt x="45525" y="0"/>
                  <a:pt x="101600" y="0"/>
                </a:cubicBezTo>
                <a:close/>
                <a:moveTo>
                  <a:pt x="92075" y="47625"/>
                </a:moveTo>
                <a:lnTo>
                  <a:pt x="92075" y="101600"/>
                </a:lnTo>
                <a:cubicBezTo>
                  <a:pt x="92075" y="104775"/>
                  <a:pt x="93663" y="107752"/>
                  <a:pt x="96322" y="109538"/>
                </a:cubicBezTo>
                <a:lnTo>
                  <a:pt x="134422" y="134938"/>
                </a:lnTo>
                <a:cubicBezTo>
                  <a:pt x="138787" y="137874"/>
                  <a:pt x="144701" y="136684"/>
                  <a:pt x="147638" y="132278"/>
                </a:cubicBezTo>
                <a:cubicBezTo>
                  <a:pt x="150574" y="127873"/>
                  <a:pt x="149384" y="121999"/>
                  <a:pt x="144978" y="119063"/>
                </a:cubicBezTo>
                <a:lnTo>
                  <a:pt x="111125" y="96520"/>
                </a:lnTo>
                <a:lnTo>
                  <a:pt x="111125" y="47625"/>
                </a:lnTo>
                <a:cubicBezTo>
                  <a:pt x="111125" y="42347"/>
                  <a:pt x="106878" y="38100"/>
                  <a:pt x="101600" y="38100"/>
                </a:cubicBezTo>
                <a:cubicBezTo>
                  <a:pt x="96322" y="38100"/>
                  <a:pt x="92075" y="42347"/>
                  <a:pt x="92075" y="4762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26631" y="6562232"/>
            <a:ext cx="154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Terms 1, 2, and 3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12516" y="7388580"/>
            <a:ext cx="7463931" cy="1685431"/>
          </a:xfrm>
          <a:custGeom>
            <a:avLst/>
            <a:gdLst/>
            <a:ahLst/>
            <a:cxnLst/>
            <a:rect l="l" t="t" r="r" b="b"/>
            <a:pathLst>
              <a:path w="7463931" h="1685431">
                <a:moveTo>
                  <a:pt x="101598" y="0"/>
                </a:moveTo>
                <a:lnTo>
                  <a:pt x="7362333" y="0"/>
                </a:lnTo>
                <a:cubicBezTo>
                  <a:pt x="7418444" y="0"/>
                  <a:pt x="7463931" y="45487"/>
                  <a:pt x="7463931" y="101598"/>
                </a:cubicBezTo>
                <a:lnTo>
                  <a:pt x="7463931" y="1583833"/>
                </a:lnTo>
                <a:cubicBezTo>
                  <a:pt x="7463931" y="1639944"/>
                  <a:pt x="7418444" y="1685431"/>
                  <a:pt x="7362333" y="1685431"/>
                </a:cubicBezTo>
                <a:lnTo>
                  <a:pt x="101598" y="1685431"/>
                </a:lnTo>
                <a:cubicBezTo>
                  <a:pt x="45487" y="1685431"/>
                  <a:pt x="0" y="1639944"/>
                  <a:pt x="0" y="15838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47231" y="7672493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85380" y="19050"/>
                </a:moveTo>
                <a:lnTo>
                  <a:pt x="190500" y="19050"/>
                </a:lnTo>
                <a:cubicBezTo>
                  <a:pt x="211515" y="19050"/>
                  <a:pt x="228600" y="36135"/>
                  <a:pt x="228600" y="5715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57150"/>
                </a:lnTo>
                <a:cubicBezTo>
                  <a:pt x="0" y="36135"/>
                  <a:pt x="17085" y="19050"/>
                  <a:pt x="38100" y="19050"/>
                </a:cubicBezTo>
                <a:lnTo>
                  <a:pt x="43220" y="19050"/>
                </a:lnTo>
                <a:cubicBezTo>
                  <a:pt x="49768" y="7680"/>
                  <a:pt x="62091" y="0"/>
                  <a:pt x="76200" y="0"/>
                </a:cubicBezTo>
                <a:lnTo>
                  <a:pt x="152400" y="0"/>
                </a:lnTo>
                <a:cubicBezTo>
                  <a:pt x="166509" y="0"/>
                  <a:pt x="178832" y="7680"/>
                  <a:pt x="185380" y="19050"/>
                </a:cubicBezTo>
                <a:close/>
                <a:moveTo>
                  <a:pt x="147638" y="66675"/>
                </a:moveTo>
                <a:cubicBezTo>
                  <a:pt x="155555" y="66675"/>
                  <a:pt x="161925" y="60305"/>
                  <a:pt x="161925" y="52388"/>
                </a:cubicBezTo>
                <a:cubicBezTo>
                  <a:pt x="161925" y="44470"/>
                  <a:pt x="155555" y="38100"/>
                  <a:pt x="147638" y="38100"/>
                </a:cubicBezTo>
                <a:lnTo>
                  <a:pt x="80962" y="38100"/>
                </a:lnTo>
                <a:cubicBezTo>
                  <a:pt x="73045" y="38100"/>
                  <a:pt x="66675" y="44470"/>
                  <a:pt x="66675" y="52388"/>
                </a:cubicBezTo>
                <a:cubicBezTo>
                  <a:pt x="66675" y="60305"/>
                  <a:pt x="73045" y="66675"/>
                  <a:pt x="80962" y="66675"/>
                </a:cubicBezTo>
                <a:lnTo>
                  <a:pt x="147638" y="66675"/>
                </a:lnTo>
                <a:close/>
                <a:moveTo>
                  <a:pt x="164544" y="155198"/>
                </a:moveTo>
                <a:cubicBezTo>
                  <a:pt x="168712" y="148530"/>
                  <a:pt x="166688" y="139720"/>
                  <a:pt x="160020" y="135493"/>
                </a:cubicBezTo>
                <a:cubicBezTo>
                  <a:pt x="153352" y="131266"/>
                  <a:pt x="144542" y="133350"/>
                  <a:pt x="140315" y="140018"/>
                </a:cubicBezTo>
                <a:lnTo>
                  <a:pt x="103763" y="198537"/>
                </a:lnTo>
                <a:lnTo>
                  <a:pt x="87690" y="177105"/>
                </a:lnTo>
                <a:cubicBezTo>
                  <a:pt x="82927" y="170795"/>
                  <a:pt x="73997" y="169485"/>
                  <a:pt x="67687" y="174248"/>
                </a:cubicBezTo>
                <a:cubicBezTo>
                  <a:pt x="61377" y="179010"/>
                  <a:pt x="60067" y="187940"/>
                  <a:pt x="64830" y="194250"/>
                </a:cubicBezTo>
                <a:lnTo>
                  <a:pt x="93405" y="232350"/>
                </a:lnTo>
                <a:cubicBezTo>
                  <a:pt x="96202" y="236101"/>
                  <a:pt x="100727" y="238244"/>
                  <a:pt x="105430" y="238065"/>
                </a:cubicBezTo>
                <a:cubicBezTo>
                  <a:pt x="110133" y="237887"/>
                  <a:pt x="114419" y="235387"/>
                  <a:pt x="116919" y="231338"/>
                </a:cubicBezTo>
                <a:lnTo>
                  <a:pt x="164544" y="155138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304431" y="7647093"/>
            <a:ext cx="2489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Assessment Purpose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71031" y="8155096"/>
            <a:ext cx="70485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PAT allows for learners to be assessed on a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regular basis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during the school year and assesses skills that cannot be evaluated in a written format.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305236" y="2082800"/>
            <a:ext cx="7441636" cy="3429000"/>
          </a:xfrm>
          <a:custGeom>
            <a:avLst/>
            <a:gdLst/>
            <a:ahLst/>
            <a:cxnLst/>
            <a:rect l="l" t="t" r="r" b="b"/>
            <a:pathLst>
              <a:path w="7441636" h="3429000">
                <a:moveTo>
                  <a:pt x="49671" y="0"/>
                </a:moveTo>
                <a:lnTo>
                  <a:pt x="7340034" y="0"/>
                </a:lnTo>
                <a:cubicBezTo>
                  <a:pt x="7396147" y="0"/>
                  <a:pt x="7441636" y="45488"/>
                  <a:pt x="7441636" y="101601"/>
                </a:cubicBezTo>
                <a:lnTo>
                  <a:pt x="7441636" y="3327399"/>
                </a:lnTo>
                <a:cubicBezTo>
                  <a:pt x="7441636" y="3383512"/>
                  <a:pt x="7396147" y="3429000"/>
                  <a:pt x="7340034" y="3429000"/>
                </a:cubicBezTo>
                <a:lnTo>
                  <a:pt x="49671" y="3429000"/>
                </a:lnTo>
                <a:cubicBezTo>
                  <a:pt x="22239" y="3429000"/>
                  <a:pt x="0" y="3406761"/>
                  <a:pt x="0" y="3379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305236" y="2082800"/>
            <a:ext cx="49671" cy="3429000"/>
          </a:xfrm>
          <a:custGeom>
            <a:avLst/>
            <a:gdLst/>
            <a:ahLst/>
            <a:cxnLst/>
            <a:rect l="l" t="t" r="r" b="b"/>
            <a:pathLst>
              <a:path w="49671" h="3429000">
                <a:moveTo>
                  <a:pt x="49671" y="0"/>
                </a:moveTo>
                <a:lnTo>
                  <a:pt x="49671" y="0"/>
                </a:lnTo>
                <a:lnTo>
                  <a:pt x="49671" y="3429000"/>
                </a:lnTo>
                <a:lnTo>
                  <a:pt x="49671" y="3429000"/>
                </a:lnTo>
                <a:cubicBezTo>
                  <a:pt x="22239" y="3429000"/>
                  <a:pt x="0" y="3406761"/>
                  <a:pt x="0" y="3379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584071" y="2387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80962" y="76200"/>
                </a:moveTo>
                <a:cubicBezTo>
                  <a:pt x="80962" y="36773"/>
                  <a:pt x="112973" y="4763"/>
                  <a:pt x="152400" y="4763"/>
                </a:cubicBezTo>
                <a:cubicBezTo>
                  <a:pt x="191827" y="4763"/>
                  <a:pt x="223838" y="36773"/>
                  <a:pt x="223838" y="76200"/>
                </a:cubicBezTo>
                <a:cubicBezTo>
                  <a:pt x="223838" y="115627"/>
                  <a:pt x="191827" y="147638"/>
                  <a:pt x="152400" y="147638"/>
                </a:cubicBezTo>
                <a:cubicBezTo>
                  <a:pt x="112973" y="147638"/>
                  <a:pt x="80962" y="115627"/>
                  <a:pt x="80962" y="76200"/>
                </a:cubicBezTo>
                <a:close/>
                <a:moveTo>
                  <a:pt x="28575" y="287119"/>
                </a:moveTo>
                <a:cubicBezTo>
                  <a:pt x="28575" y="228481"/>
                  <a:pt x="76081" y="180975"/>
                  <a:pt x="134719" y="180975"/>
                </a:cubicBezTo>
                <a:lnTo>
                  <a:pt x="170081" y="180975"/>
                </a:lnTo>
                <a:cubicBezTo>
                  <a:pt x="228719" y="180975"/>
                  <a:pt x="276225" y="228481"/>
                  <a:pt x="276225" y="287119"/>
                </a:cubicBezTo>
                <a:cubicBezTo>
                  <a:pt x="276225" y="296882"/>
                  <a:pt x="268307" y="304800"/>
                  <a:pt x="258544" y="304800"/>
                </a:cubicBezTo>
                <a:lnTo>
                  <a:pt x="46256" y="304800"/>
                </a:lnTo>
                <a:cubicBezTo>
                  <a:pt x="36493" y="304800"/>
                  <a:pt x="28575" y="296882"/>
                  <a:pt x="28575" y="287119"/>
                </a:cubicBezTo>
                <a:close/>
                <a:moveTo>
                  <a:pt x="364569" y="78998"/>
                </a:moveTo>
                <a:lnTo>
                  <a:pt x="316944" y="155198"/>
                </a:lnTo>
                <a:cubicBezTo>
                  <a:pt x="314444" y="159187"/>
                  <a:pt x="310158" y="161687"/>
                  <a:pt x="305455" y="161925"/>
                </a:cubicBezTo>
                <a:cubicBezTo>
                  <a:pt x="300752" y="162163"/>
                  <a:pt x="296228" y="160020"/>
                  <a:pt x="293430" y="156210"/>
                </a:cubicBezTo>
                <a:lnTo>
                  <a:pt x="264855" y="118110"/>
                </a:lnTo>
                <a:cubicBezTo>
                  <a:pt x="260092" y="111800"/>
                  <a:pt x="261402" y="102870"/>
                  <a:pt x="267712" y="98108"/>
                </a:cubicBezTo>
                <a:cubicBezTo>
                  <a:pt x="274022" y="93345"/>
                  <a:pt x="282952" y="94655"/>
                  <a:pt x="287715" y="100965"/>
                </a:cubicBezTo>
                <a:lnTo>
                  <a:pt x="303788" y="122396"/>
                </a:lnTo>
                <a:lnTo>
                  <a:pt x="340340" y="63877"/>
                </a:lnTo>
                <a:cubicBezTo>
                  <a:pt x="344507" y="57210"/>
                  <a:pt x="353318" y="55126"/>
                  <a:pt x="360045" y="59353"/>
                </a:cubicBezTo>
                <a:cubicBezTo>
                  <a:pt x="366772" y="63579"/>
                  <a:pt x="368796" y="72330"/>
                  <a:pt x="364569" y="79058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117471" y="2336800"/>
            <a:ext cx="2933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Grade 12 Moderation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584071" y="29972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63500" y="47625"/>
                </a:moveTo>
                <a:cubicBezTo>
                  <a:pt x="63500" y="30113"/>
                  <a:pt x="77738" y="15875"/>
                  <a:pt x="95250" y="15875"/>
                </a:cubicBezTo>
                <a:lnTo>
                  <a:pt x="269875" y="15875"/>
                </a:lnTo>
                <a:cubicBezTo>
                  <a:pt x="287387" y="15875"/>
                  <a:pt x="301625" y="30113"/>
                  <a:pt x="301625" y="47625"/>
                </a:cubicBezTo>
                <a:lnTo>
                  <a:pt x="301625" y="166688"/>
                </a:lnTo>
                <a:lnTo>
                  <a:pt x="254000" y="166688"/>
                </a:lnTo>
                <a:lnTo>
                  <a:pt x="254000" y="158750"/>
                </a:lnTo>
                <a:cubicBezTo>
                  <a:pt x="254000" y="149969"/>
                  <a:pt x="246906" y="142875"/>
                  <a:pt x="238125" y="142875"/>
                </a:cubicBezTo>
                <a:lnTo>
                  <a:pt x="206375" y="142875"/>
                </a:lnTo>
                <a:cubicBezTo>
                  <a:pt x="197594" y="142875"/>
                  <a:pt x="190500" y="149969"/>
                  <a:pt x="190500" y="158750"/>
                </a:cubicBezTo>
                <a:lnTo>
                  <a:pt x="190500" y="166688"/>
                </a:lnTo>
                <a:lnTo>
                  <a:pt x="126454" y="166688"/>
                </a:lnTo>
                <a:cubicBezTo>
                  <a:pt x="131862" y="157361"/>
                  <a:pt x="134938" y="146496"/>
                  <a:pt x="134938" y="134938"/>
                </a:cubicBezTo>
                <a:cubicBezTo>
                  <a:pt x="134938" y="99864"/>
                  <a:pt x="106511" y="71438"/>
                  <a:pt x="71438" y="71438"/>
                </a:cubicBezTo>
                <a:cubicBezTo>
                  <a:pt x="68759" y="71438"/>
                  <a:pt x="66080" y="71586"/>
                  <a:pt x="63500" y="71934"/>
                </a:cubicBezTo>
                <a:lnTo>
                  <a:pt x="63500" y="47625"/>
                </a:lnTo>
                <a:close/>
                <a:moveTo>
                  <a:pt x="165199" y="222250"/>
                </a:moveTo>
                <a:cubicBezTo>
                  <a:pt x="162669" y="210245"/>
                  <a:pt x="157113" y="199380"/>
                  <a:pt x="149275" y="190500"/>
                </a:cubicBezTo>
                <a:lnTo>
                  <a:pt x="301625" y="190500"/>
                </a:lnTo>
                <a:cubicBezTo>
                  <a:pt x="301625" y="208012"/>
                  <a:pt x="287387" y="222250"/>
                  <a:pt x="269875" y="222250"/>
                </a:cubicBezTo>
                <a:lnTo>
                  <a:pt x="165199" y="222250"/>
                </a:lnTo>
                <a:close/>
                <a:moveTo>
                  <a:pt x="31750" y="134938"/>
                </a:moveTo>
                <a:cubicBezTo>
                  <a:pt x="31750" y="113033"/>
                  <a:pt x="49533" y="95250"/>
                  <a:pt x="71437" y="95250"/>
                </a:cubicBezTo>
                <a:cubicBezTo>
                  <a:pt x="93342" y="95250"/>
                  <a:pt x="111125" y="113033"/>
                  <a:pt x="111125" y="134938"/>
                </a:cubicBezTo>
                <a:cubicBezTo>
                  <a:pt x="111125" y="156842"/>
                  <a:pt x="93342" y="174625"/>
                  <a:pt x="71438" y="174625"/>
                </a:cubicBezTo>
                <a:cubicBezTo>
                  <a:pt x="49533" y="174625"/>
                  <a:pt x="31750" y="156842"/>
                  <a:pt x="31750" y="134938"/>
                </a:cubicBezTo>
                <a:close/>
                <a:moveTo>
                  <a:pt x="0" y="238125"/>
                </a:moveTo>
                <a:cubicBezTo>
                  <a:pt x="0" y="211832"/>
                  <a:pt x="21332" y="190500"/>
                  <a:pt x="47625" y="190500"/>
                </a:cubicBezTo>
                <a:lnTo>
                  <a:pt x="95250" y="190500"/>
                </a:lnTo>
                <a:cubicBezTo>
                  <a:pt x="121543" y="190500"/>
                  <a:pt x="142875" y="211832"/>
                  <a:pt x="142875" y="238125"/>
                </a:cubicBezTo>
                <a:cubicBezTo>
                  <a:pt x="142875" y="246906"/>
                  <a:pt x="135781" y="254000"/>
                  <a:pt x="127000" y="254000"/>
                </a:cubicBezTo>
                <a:lnTo>
                  <a:pt x="15875" y="254000"/>
                </a:lnTo>
                <a:cubicBezTo>
                  <a:pt x="7094" y="254000"/>
                  <a:pt x="0" y="246906"/>
                  <a:pt x="0" y="23812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053971" y="2946400"/>
            <a:ext cx="416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 Assessment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053971" y="3251200"/>
            <a:ext cx="416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Practical tasks assessed by the subject teacher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584071" y="38100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158750" y="111125"/>
                </a:moveTo>
                <a:cubicBezTo>
                  <a:pt x="187225" y="111125"/>
                  <a:pt x="210344" y="88007"/>
                  <a:pt x="210344" y="59531"/>
                </a:cubicBezTo>
                <a:cubicBezTo>
                  <a:pt x="210344" y="31056"/>
                  <a:pt x="187225" y="7938"/>
                  <a:pt x="158750" y="7938"/>
                </a:cubicBezTo>
                <a:cubicBezTo>
                  <a:pt x="130275" y="7938"/>
                  <a:pt x="107156" y="31056"/>
                  <a:pt x="107156" y="59531"/>
                </a:cubicBezTo>
                <a:cubicBezTo>
                  <a:pt x="107156" y="88007"/>
                  <a:pt x="130275" y="111125"/>
                  <a:pt x="158750" y="111125"/>
                </a:cubicBezTo>
                <a:close/>
                <a:moveTo>
                  <a:pt x="47625" y="115094"/>
                </a:moveTo>
                <a:cubicBezTo>
                  <a:pt x="67339" y="115094"/>
                  <a:pt x="83344" y="99089"/>
                  <a:pt x="83344" y="79375"/>
                </a:cubicBezTo>
                <a:cubicBezTo>
                  <a:pt x="83344" y="59661"/>
                  <a:pt x="67339" y="43656"/>
                  <a:pt x="47625" y="43656"/>
                </a:cubicBezTo>
                <a:cubicBezTo>
                  <a:pt x="27911" y="43656"/>
                  <a:pt x="11906" y="59661"/>
                  <a:pt x="11906" y="79375"/>
                </a:cubicBezTo>
                <a:cubicBezTo>
                  <a:pt x="11906" y="99089"/>
                  <a:pt x="27911" y="115094"/>
                  <a:pt x="47625" y="115094"/>
                </a:cubicBezTo>
                <a:close/>
                <a:moveTo>
                  <a:pt x="0" y="206375"/>
                </a:moveTo>
                <a:lnTo>
                  <a:pt x="0" y="222250"/>
                </a:lnTo>
                <a:cubicBezTo>
                  <a:pt x="0" y="231031"/>
                  <a:pt x="7094" y="238125"/>
                  <a:pt x="15875" y="238125"/>
                </a:cubicBezTo>
                <a:lnTo>
                  <a:pt x="58886" y="238125"/>
                </a:lnTo>
                <a:cubicBezTo>
                  <a:pt x="56753" y="233263"/>
                  <a:pt x="55563" y="227905"/>
                  <a:pt x="55563" y="222250"/>
                </a:cubicBezTo>
                <a:lnTo>
                  <a:pt x="55563" y="214313"/>
                </a:lnTo>
                <a:cubicBezTo>
                  <a:pt x="55563" y="187920"/>
                  <a:pt x="65484" y="163810"/>
                  <a:pt x="81806" y="145554"/>
                </a:cubicBezTo>
                <a:cubicBezTo>
                  <a:pt x="76002" y="143818"/>
                  <a:pt x="69850" y="142875"/>
                  <a:pt x="63500" y="142875"/>
                </a:cubicBezTo>
                <a:cubicBezTo>
                  <a:pt x="28426" y="142875"/>
                  <a:pt x="0" y="171301"/>
                  <a:pt x="0" y="206375"/>
                </a:cubicBezTo>
                <a:close/>
                <a:moveTo>
                  <a:pt x="305594" y="79375"/>
                </a:moveTo>
                <a:cubicBezTo>
                  <a:pt x="305594" y="59661"/>
                  <a:pt x="289589" y="43656"/>
                  <a:pt x="269875" y="43656"/>
                </a:cubicBezTo>
                <a:cubicBezTo>
                  <a:pt x="250161" y="43656"/>
                  <a:pt x="234156" y="59661"/>
                  <a:pt x="234156" y="79375"/>
                </a:cubicBezTo>
                <a:cubicBezTo>
                  <a:pt x="234156" y="99089"/>
                  <a:pt x="250161" y="115094"/>
                  <a:pt x="269875" y="115094"/>
                </a:cubicBezTo>
                <a:cubicBezTo>
                  <a:pt x="289589" y="115094"/>
                  <a:pt x="305594" y="99089"/>
                  <a:pt x="305594" y="79375"/>
                </a:cubicBezTo>
                <a:close/>
                <a:moveTo>
                  <a:pt x="79375" y="214313"/>
                </a:moveTo>
                <a:lnTo>
                  <a:pt x="79375" y="222250"/>
                </a:lnTo>
                <a:cubicBezTo>
                  <a:pt x="79375" y="231031"/>
                  <a:pt x="86469" y="238125"/>
                  <a:pt x="95250" y="238125"/>
                </a:cubicBezTo>
                <a:lnTo>
                  <a:pt x="173038" y="238125"/>
                </a:lnTo>
                <a:cubicBezTo>
                  <a:pt x="169515" y="227409"/>
                  <a:pt x="169912" y="216098"/>
                  <a:pt x="178346" y="206375"/>
                </a:cubicBezTo>
                <a:cubicBezTo>
                  <a:pt x="171400" y="198338"/>
                  <a:pt x="168176" y="186680"/>
                  <a:pt x="172690" y="174972"/>
                </a:cubicBezTo>
                <a:cubicBezTo>
                  <a:pt x="175964" y="166489"/>
                  <a:pt x="180578" y="158552"/>
                  <a:pt x="186283" y="151507"/>
                </a:cubicBezTo>
                <a:cubicBezTo>
                  <a:pt x="188962" y="148233"/>
                  <a:pt x="192038" y="145703"/>
                  <a:pt x="195362" y="143867"/>
                </a:cubicBezTo>
                <a:cubicBezTo>
                  <a:pt x="184398" y="138162"/>
                  <a:pt x="171946" y="134938"/>
                  <a:pt x="158750" y="134938"/>
                </a:cubicBezTo>
                <a:cubicBezTo>
                  <a:pt x="114895" y="134938"/>
                  <a:pt x="79375" y="170458"/>
                  <a:pt x="79375" y="214313"/>
                </a:cubicBezTo>
                <a:close/>
                <a:moveTo>
                  <a:pt x="309860" y="192435"/>
                </a:moveTo>
                <a:cubicBezTo>
                  <a:pt x="312986" y="190649"/>
                  <a:pt x="314573" y="186928"/>
                  <a:pt x="313234" y="183505"/>
                </a:cubicBezTo>
                <a:cubicBezTo>
                  <a:pt x="310852" y="177354"/>
                  <a:pt x="307529" y="171549"/>
                  <a:pt x="303361" y="166439"/>
                </a:cubicBezTo>
                <a:cubicBezTo>
                  <a:pt x="301079" y="163612"/>
                  <a:pt x="297061" y="163116"/>
                  <a:pt x="293936" y="164951"/>
                </a:cubicBezTo>
                <a:cubicBezTo>
                  <a:pt x="283121" y="171202"/>
                  <a:pt x="269825" y="163562"/>
                  <a:pt x="269825" y="151011"/>
                </a:cubicBezTo>
                <a:cubicBezTo>
                  <a:pt x="269825" y="147389"/>
                  <a:pt x="267395" y="144165"/>
                  <a:pt x="263823" y="143619"/>
                </a:cubicBezTo>
                <a:cubicBezTo>
                  <a:pt x="257423" y="142627"/>
                  <a:pt x="250527" y="142627"/>
                  <a:pt x="244128" y="143619"/>
                </a:cubicBezTo>
                <a:cubicBezTo>
                  <a:pt x="240556" y="144165"/>
                  <a:pt x="238125" y="147389"/>
                  <a:pt x="238125" y="151011"/>
                </a:cubicBezTo>
                <a:cubicBezTo>
                  <a:pt x="238125" y="163512"/>
                  <a:pt x="224830" y="171202"/>
                  <a:pt x="214015" y="164951"/>
                </a:cubicBezTo>
                <a:cubicBezTo>
                  <a:pt x="210889" y="163165"/>
                  <a:pt x="206871" y="163661"/>
                  <a:pt x="204589" y="166439"/>
                </a:cubicBezTo>
                <a:cubicBezTo>
                  <a:pt x="200422" y="171549"/>
                  <a:pt x="197098" y="177354"/>
                  <a:pt x="194717" y="183505"/>
                </a:cubicBezTo>
                <a:cubicBezTo>
                  <a:pt x="193427" y="186879"/>
                  <a:pt x="194965" y="190599"/>
                  <a:pt x="198090" y="192385"/>
                </a:cubicBezTo>
                <a:cubicBezTo>
                  <a:pt x="208955" y="198636"/>
                  <a:pt x="208955" y="213965"/>
                  <a:pt x="198090" y="220266"/>
                </a:cubicBezTo>
                <a:cubicBezTo>
                  <a:pt x="194965" y="222052"/>
                  <a:pt x="193377" y="225772"/>
                  <a:pt x="194717" y="229146"/>
                </a:cubicBezTo>
                <a:cubicBezTo>
                  <a:pt x="197098" y="235297"/>
                  <a:pt x="200422" y="241102"/>
                  <a:pt x="204589" y="246211"/>
                </a:cubicBezTo>
                <a:cubicBezTo>
                  <a:pt x="206871" y="249039"/>
                  <a:pt x="210889" y="249535"/>
                  <a:pt x="214015" y="247700"/>
                </a:cubicBezTo>
                <a:cubicBezTo>
                  <a:pt x="224830" y="241449"/>
                  <a:pt x="238125" y="249138"/>
                  <a:pt x="238125" y="261640"/>
                </a:cubicBezTo>
                <a:cubicBezTo>
                  <a:pt x="238125" y="265261"/>
                  <a:pt x="240556" y="268486"/>
                  <a:pt x="244128" y="269032"/>
                </a:cubicBezTo>
                <a:cubicBezTo>
                  <a:pt x="250527" y="270024"/>
                  <a:pt x="257423" y="270024"/>
                  <a:pt x="263823" y="269032"/>
                </a:cubicBezTo>
                <a:cubicBezTo>
                  <a:pt x="267395" y="268486"/>
                  <a:pt x="269825" y="265261"/>
                  <a:pt x="269825" y="261640"/>
                </a:cubicBezTo>
                <a:cubicBezTo>
                  <a:pt x="269825" y="249138"/>
                  <a:pt x="283121" y="241449"/>
                  <a:pt x="293936" y="247700"/>
                </a:cubicBezTo>
                <a:cubicBezTo>
                  <a:pt x="297061" y="249486"/>
                  <a:pt x="301079" y="248989"/>
                  <a:pt x="303361" y="246211"/>
                </a:cubicBezTo>
                <a:cubicBezTo>
                  <a:pt x="307529" y="241102"/>
                  <a:pt x="310852" y="235297"/>
                  <a:pt x="313234" y="229146"/>
                </a:cubicBezTo>
                <a:cubicBezTo>
                  <a:pt x="314523" y="225772"/>
                  <a:pt x="312986" y="222052"/>
                  <a:pt x="309860" y="220266"/>
                </a:cubicBezTo>
                <a:cubicBezTo>
                  <a:pt x="298996" y="214015"/>
                  <a:pt x="298996" y="198686"/>
                  <a:pt x="309860" y="192385"/>
                </a:cubicBezTo>
                <a:close/>
                <a:moveTo>
                  <a:pt x="234156" y="206375"/>
                </a:moveTo>
                <a:cubicBezTo>
                  <a:pt x="234156" y="195423"/>
                  <a:pt x="243048" y="186531"/>
                  <a:pt x="254000" y="186531"/>
                </a:cubicBezTo>
                <a:cubicBezTo>
                  <a:pt x="264952" y="186531"/>
                  <a:pt x="273844" y="195423"/>
                  <a:pt x="273844" y="206375"/>
                </a:cubicBezTo>
                <a:cubicBezTo>
                  <a:pt x="273844" y="217327"/>
                  <a:pt x="264952" y="226219"/>
                  <a:pt x="254000" y="226219"/>
                </a:cubicBezTo>
                <a:cubicBezTo>
                  <a:pt x="243048" y="226219"/>
                  <a:pt x="234156" y="217327"/>
                  <a:pt x="234156" y="20637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053971" y="3759200"/>
            <a:ext cx="4419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External Moderation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053971" y="4064000"/>
            <a:ext cx="4419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Provincial subject specialists conduct moderation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647571" y="462280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31750" y="0"/>
                </a:moveTo>
                <a:cubicBezTo>
                  <a:pt x="14238" y="0"/>
                  <a:pt x="0" y="14238"/>
                  <a:pt x="0" y="31750"/>
                </a:cubicBezTo>
                <a:lnTo>
                  <a:pt x="0" y="222250"/>
                </a:lnTo>
                <a:cubicBezTo>
                  <a:pt x="0" y="239762"/>
                  <a:pt x="14238" y="254000"/>
                  <a:pt x="31750" y="254000"/>
                </a:cubicBezTo>
                <a:lnTo>
                  <a:pt x="158750" y="254000"/>
                </a:lnTo>
                <a:cubicBezTo>
                  <a:pt x="176262" y="254000"/>
                  <a:pt x="190500" y="239762"/>
                  <a:pt x="190500" y="222250"/>
                </a:cubicBezTo>
                <a:lnTo>
                  <a:pt x="190500" y="31750"/>
                </a:lnTo>
                <a:cubicBezTo>
                  <a:pt x="190500" y="14238"/>
                  <a:pt x="176262" y="0"/>
                  <a:pt x="158750" y="0"/>
                </a:cubicBezTo>
                <a:lnTo>
                  <a:pt x="31750" y="0"/>
                </a:lnTo>
                <a:close/>
                <a:moveTo>
                  <a:pt x="87313" y="174625"/>
                </a:moveTo>
                <a:lnTo>
                  <a:pt x="103188" y="174625"/>
                </a:lnTo>
                <a:cubicBezTo>
                  <a:pt x="111968" y="174625"/>
                  <a:pt x="119063" y="181719"/>
                  <a:pt x="119063" y="190500"/>
                </a:cubicBezTo>
                <a:lnTo>
                  <a:pt x="119063" y="230188"/>
                </a:lnTo>
                <a:lnTo>
                  <a:pt x="71438" y="230188"/>
                </a:lnTo>
                <a:lnTo>
                  <a:pt x="71438" y="190500"/>
                </a:lnTo>
                <a:cubicBezTo>
                  <a:pt x="71438" y="181719"/>
                  <a:pt x="78532" y="174625"/>
                  <a:pt x="87313" y="174625"/>
                </a:cubicBezTo>
                <a:close/>
                <a:moveTo>
                  <a:pt x="47625" y="55563"/>
                </a:moveTo>
                <a:cubicBezTo>
                  <a:pt x="47625" y="51197"/>
                  <a:pt x="51197" y="47625"/>
                  <a:pt x="55563" y="47625"/>
                </a:cubicBezTo>
                <a:lnTo>
                  <a:pt x="71438" y="47625"/>
                </a:lnTo>
                <a:cubicBezTo>
                  <a:pt x="75803" y="47625"/>
                  <a:pt x="79375" y="51197"/>
                  <a:pt x="79375" y="55563"/>
                </a:cubicBezTo>
                <a:lnTo>
                  <a:pt x="79375" y="71438"/>
                </a:lnTo>
                <a:cubicBezTo>
                  <a:pt x="79375" y="75803"/>
                  <a:pt x="75803" y="79375"/>
                  <a:pt x="71438" y="79375"/>
                </a:cubicBezTo>
                <a:lnTo>
                  <a:pt x="55563" y="79375"/>
                </a:lnTo>
                <a:cubicBezTo>
                  <a:pt x="51197" y="79375"/>
                  <a:pt x="47625" y="75803"/>
                  <a:pt x="47625" y="71438"/>
                </a:cubicBezTo>
                <a:lnTo>
                  <a:pt x="47625" y="55563"/>
                </a:lnTo>
                <a:close/>
                <a:moveTo>
                  <a:pt x="119063" y="47625"/>
                </a:moveTo>
                <a:lnTo>
                  <a:pt x="134938" y="47625"/>
                </a:lnTo>
                <a:cubicBezTo>
                  <a:pt x="139303" y="47625"/>
                  <a:pt x="142875" y="51197"/>
                  <a:pt x="142875" y="55563"/>
                </a:cubicBezTo>
                <a:lnTo>
                  <a:pt x="142875" y="71438"/>
                </a:lnTo>
                <a:cubicBezTo>
                  <a:pt x="142875" y="75803"/>
                  <a:pt x="139303" y="79375"/>
                  <a:pt x="134938" y="79375"/>
                </a:cubicBezTo>
                <a:lnTo>
                  <a:pt x="119063" y="79375"/>
                </a:lnTo>
                <a:cubicBezTo>
                  <a:pt x="114697" y="79375"/>
                  <a:pt x="111125" y="75803"/>
                  <a:pt x="111125" y="71438"/>
                </a:cubicBezTo>
                <a:lnTo>
                  <a:pt x="111125" y="55563"/>
                </a:lnTo>
                <a:cubicBezTo>
                  <a:pt x="111125" y="51197"/>
                  <a:pt x="114697" y="47625"/>
                  <a:pt x="119063" y="47625"/>
                </a:cubicBezTo>
                <a:close/>
                <a:moveTo>
                  <a:pt x="47625" y="119063"/>
                </a:moveTo>
                <a:cubicBezTo>
                  <a:pt x="47625" y="114697"/>
                  <a:pt x="51197" y="111125"/>
                  <a:pt x="55563" y="111125"/>
                </a:cubicBezTo>
                <a:lnTo>
                  <a:pt x="71438" y="111125"/>
                </a:lnTo>
                <a:cubicBezTo>
                  <a:pt x="75803" y="111125"/>
                  <a:pt x="79375" y="114697"/>
                  <a:pt x="79375" y="119063"/>
                </a:cubicBezTo>
                <a:lnTo>
                  <a:pt x="79375" y="134938"/>
                </a:lnTo>
                <a:cubicBezTo>
                  <a:pt x="79375" y="139303"/>
                  <a:pt x="75803" y="142875"/>
                  <a:pt x="71438" y="142875"/>
                </a:cubicBezTo>
                <a:lnTo>
                  <a:pt x="55563" y="142875"/>
                </a:lnTo>
                <a:cubicBezTo>
                  <a:pt x="51197" y="142875"/>
                  <a:pt x="47625" y="139303"/>
                  <a:pt x="47625" y="134938"/>
                </a:cubicBezTo>
                <a:lnTo>
                  <a:pt x="47625" y="119063"/>
                </a:lnTo>
                <a:close/>
                <a:moveTo>
                  <a:pt x="119063" y="111125"/>
                </a:moveTo>
                <a:lnTo>
                  <a:pt x="134938" y="111125"/>
                </a:lnTo>
                <a:cubicBezTo>
                  <a:pt x="139303" y="111125"/>
                  <a:pt x="142875" y="114697"/>
                  <a:pt x="142875" y="119063"/>
                </a:cubicBezTo>
                <a:lnTo>
                  <a:pt x="142875" y="134938"/>
                </a:lnTo>
                <a:cubicBezTo>
                  <a:pt x="142875" y="139303"/>
                  <a:pt x="139303" y="142875"/>
                  <a:pt x="134938" y="142875"/>
                </a:cubicBezTo>
                <a:lnTo>
                  <a:pt x="119063" y="142875"/>
                </a:lnTo>
                <a:cubicBezTo>
                  <a:pt x="114697" y="142875"/>
                  <a:pt x="111125" y="139303"/>
                  <a:pt x="111125" y="134938"/>
                </a:cubicBezTo>
                <a:lnTo>
                  <a:pt x="111125" y="119063"/>
                </a:lnTo>
                <a:cubicBezTo>
                  <a:pt x="111125" y="114697"/>
                  <a:pt x="114697" y="111125"/>
                  <a:pt x="119063" y="11112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053971" y="45720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DBE Oversight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9053971" y="4876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Department of Basic Education team/panel involvement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284916" y="5770316"/>
            <a:ext cx="7463931" cy="2015631"/>
          </a:xfrm>
          <a:custGeom>
            <a:avLst/>
            <a:gdLst/>
            <a:ahLst/>
            <a:cxnLst/>
            <a:rect l="l" t="t" r="r" b="b"/>
            <a:pathLst>
              <a:path w="7463931" h="2015631">
                <a:moveTo>
                  <a:pt x="101608" y="0"/>
                </a:moveTo>
                <a:lnTo>
                  <a:pt x="7362323" y="0"/>
                </a:lnTo>
                <a:cubicBezTo>
                  <a:pt x="7418440" y="0"/>
                  <a:pt x="7463931" y="45491"/>
                  <a:pt x="7463931" y="101608"/>
                </a:cubicBezTo>
                <a:lnTo>
                  <a:pt x="7463931" y="1914023"/>
                </a:lnTo>
                <a:cubicBezTo>
                  <a:pt x="7463931" y="1970140"/>
                  <a:pt x="7418440" y="2015631"/>
                  <a:pt x="7362323" y="2015631"/>
                </a:cubicBezTo>
                <a:lnTo>
                  <a:pt x="101608" y="2015631"/>
                </a:lnTo>
                <a:cubicBezTo>
                  <a:pt x="45491" y="2015631"/>
                  <a:pt x="0" y="1970140"/>
                  <a:pt x="0" y="1914023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581531" y="6054232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61151" y="0"/>
                  <a:pt x="169188" y="4822"/>
                  <a:pt x="173355" y="12502"/>
                </a:cubicBezTo>
                <a:lnTo>
                  <a:pt x="301943" y="250627"/>
                </a:lnTo>
                <a:cubicBezTo>
                  <a:pt x="305931" y="258008"/>
                  <a:pt x="305753" y="266938"/>
                  <a:pt x="301466" y="274141"/>
                </a:cubicBezTo>
                <a:cubicBezTo>
                  <a:pt x="297180" y="281345"/>
                  <a:pt x="289381" y="285750"/>
                  <a:pt x="280987" y="285750"/>
                </a:cubicBezTo>
                <a:lnTo>
                  <a:pt x="23813" y="285750"/>
                </a:lnTo>
                <a:cubicBezTo>
                  <a:pt x="15419" y="285750"/>
                  <a:pt x="7680" y="281345"/>
                  <a:pt x="3334" y="274141"/>
                </a:cubicBezTo>
                <a:cubicBezTo>
                  <a:pt x="-1012" y="266938"/>
                  <a:pt x="-1131" y="258008"/>
                  <a:pt x="2858" y="250627"/>
                </a:cubicBezTo>
                <a:lnTo>
                  <a:pt x="131445" y="12502"/>
                </a:lnTo>
                <a:cubicBezTo>
                  <a:pt x="135612" y="4822"/>
                  <a:pt x="143649" y="0"/>
                  <a:pt x="152400" y="0"/>
                </a:cubicBezTo>
                <a:close/>
                <a:moveTo>
                  <a:pt x="152400" y="100013"/>
                </a:moveTo>
                <a:cubicBezTo>
                  <a:pt x="144482" y="100013"/>
                  <a:pt x="138113" y="106382"/>
                  <a:pt x="138113" y="114300"/>
                </a:cubicBezTo>
                <a:lnTo>
                  <a:pt x="138113" y="180975"/>
                </a:lnTo>
                <a:cubicBezTo>
                  <a:pt x="138113" y="188893"/>
                  <a:pt x="144482" y="195263"/>
                  <a:pt x="152400" y="195263"/>
                </a:cubicBezTo>
                <a:cubicBezTo>
                  <a:pt x="160318" y="195263"/>
                  <a:pt x="166688" y="188893"/>
                  <a:pt x="166688" y="180975"/>
                </a:cubicBezTo>
                <a:lnTo>
                  <a:pt x="166688" y="114300"/>
                </a:lnTo>
                <a:cubicBezTo>
                  <a:pt x="166688" y="106382"/>
                  <a:pt x="160318" y="100013"/>
                  <a:pt x="152400" y="100013"/>
                </a:cubicBezTo>
                <a:close/>
                <a:moveTo>
                  <a:pt x="168295" y="228600"/>
                </a:moveTo>
                <a:cubicBezTo>
                  <a:pt x="168656" y="222700"/>
                  <a:pt x="165714" y="217087"/>
                  <a:pt x="160656" y="214027"/>
                </a:cubicBezTo>
                <a:cubicBezTo>
                  <a:pt x="155599" y="210968"/>
                  <a:pt x="149261" y="210968"/>
                  <a:pt x="144203" y="214027"/>
                </a:cubicBezTo>
                <a:cubicBezTo>
                  <a:pt x="139145" y="217087"/>
                  <a:pt x="136203" y="222700"/>
                  <a:pt x="136565" y="228600"/>
                </a:cubicBezTo>
                <a:cubicBezTo>
                  <a:pt x="136203" y="234500"/>
                  <a:pt x="139145" y="240113"/>
                  <a:pt x="144203" y="243173"/>
                </a:cubicBezTo>
                <a:cubicBezTo>
                  <a:pt x="149261" y="246232"/>
                  <a:pt x="155599" y="246232"/>
                  <a:pt x="160656" y="243173"/>
                </a:cubicBezTo>
                <a:cubicBezTo>
                  <a:pt x="165714" y="240113"/>
                  <a:pt x="168656" y="234500"/>
                  <a:pt x="168295" y="2286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9076831" y="6028832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Critical Requirement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543431" y="6536832"/>
            <a:ext cx="70485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Schools must ensure that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learners complete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practical assessment tasks within the stipulated period to ensure learners are resulted at the end of the school year.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284916" y="8048980"/>
            <a:ext cx="7463931" cy="1025031"/>
          </a:xfrm>
          <a:custGeom>
            <a:avLst/>
            <a:gdLst/>
            <a:ahLst/>
            <a:cxnLst/>
            <a:rect l="l" t="t" r="r" b="b"/>
            <a:pathLst>
              <a:path w="7463931" h="1025031">
                <a:moveTo>
                  <a:pt x="101601" y="0"/>
                </a:moveTo>
                <a:lnTo>
                  <a:pt x="7362330" y="0"/>
                </a:lnTo>
                <a:cubicBezTo>
                  <a:pt x="7418443" y="0"/>
                  <a:pt x="7463931" y="45488"/>
                  <a:pt x="7463931" y="101601"/>
                </a:cubicBezTo>
                <a:lnTo>
                  <a:pt x="7463931" y="923430"/>
                </a:lnTo>
                <a:cubicBezTo>
                  <a:pt x="7463931" y="979543"/>
                  <a:pt x="7418443" y="1025031"/>
                  <a:pt x="7362330" y="1025031"/>
                </a:cubicBezTo>
                <a:lnTo>
                  <a:pt x="101601" y="1025031"/>
                </a:lnTo>
                <a:cubicBezTo>
                  <a:pt x="45488" y="1025031"/>
                  <a:pt x="0" y="979543"/>
                  <a:pt x="0" y="923430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8549781" y="8409096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76200" y="0"/>
                </a:moveTo>
                <a:cubicBezTo>
                  <a:pt x="86737" y="0"/>
                  <a:pt x="95250" y="8513"/>
                  <a:pt x="95250" y="19050"/>
                </a:cubicBezTo>
                <a:lnTo>
                  <a:pt x="95250" y="38100"/>
                </a:lnTo>
                <a:lnTo>
                  <a:pt x="171450" y="38100"/>
                </a:lnTo>
                <a:lnTo>
                  <a:pt x="171450" y="19050"/>
                </a:lnTo>
                <a:cubicBezTo>
                  <a:pt x="171450" y="8513"/>
                  <a:pt x="179963" y="0"/>
                  <a:pt x="190500" y="0"/>
                </a:cubicBezTo>
                <a:cubicBezTo>
                  <a:pt x="201037" y="0"/>
                  <a:pt x="209550" y="8513"/>
                  <a:pt x="209550" y="19050"/>
                </a:cubicBezTo>
                <a:lnTo>
                  <a:pt x="209550" y="38100"/>
                </a:lnTo>
                <a:lnTo>
                  <a:pt x="228600" y="38100"/>
                </a:lnTo>
                <a:cubicBezTo>
                  <a:pt x="249615" y="38100"/>
                  <a:pt x="266700" y="55185"/>
                  <a:pt x="266700" y="76200"/>
                </a:cubicBezTo>
                <a:lnTo>
                  <a:pt x="266700" y="247650"/>
                </a:lnTo>
                <a:cubicBezTo>
                  <a:pt x="266700" y="268665"/>
                  <a:pt x="249615" y="285750"/>
                  <a:pt x="228600" y="285750"/>
                </a:cubicBezTo>
                <a:lnTo>
                  <a:pt x="38100" y="285750"/>
                </a:lnTo>
                <a:cubicBezTo>
                  <a:pt x="17085" y="285750"/>
                  <a:pt x="0" y="268665"/>
                  <a:pt x="0" y="247650"/>
                </a:cubicBezTo>
                <a:lnTo>
                  <a:pt x="0" y="76200"/>
                </a:lnTo>
                <a:cubicBezTo>
                  <a:pt x="0" y="55185"/>
                  <a:pt x="17085" y="38100"/>
                  <a:pt x="38100" y="38100"/>
                </a:cubicBezTo>
                <a:lnTo>
                  <a:pt x="57150" y="38100"/>
                </a:lnTo>
                <a:lnTo>
                  <a:pt x="57150" y="19050"/>
                </a:lnTo>
                <a:cubicBezTo>
                  <a:pt x="57150" y="8513"/>
                  <a:pt x="65663" y="0"/>
                  <a:pt x="76200" y="0"/>
                </a:cubicBezTo>
                <a:close/>
                <a:moveTo>
                  <a:pt x="38100" y="142875"/>
                </a:moveTo>
                <a:lnTo>
                  <a:pt x="38100" y="161925"/>
                </a:lnTo>
                <a:cubicBezTo>
                  <a:pt x="38100" y="167164"/>
                  <a:pt x="42386" y="171450"/>
                  <a:pt x="47625" y="171450"/>
                </a:cubicBezTo>
                <a:lnTo>
                  <a:pt x="66675" y="171450"/>
                </a:lnTo>
                <a:cubicBezTo>
                  <a:pt x="71914" y="171450"/>
                  <a:pt x="76200" y="167164"/>
                  <a:pt x="76200" y="161925"/>
                </a:cubicBezTo>
                <a:lnTo>
                  <a:pt x="76200" y="142875"/>
                </a:lnTo>
                <a:cubicBezTo>
                  <a:pt x="76200" y="137636"/>
                  <a:pt x="71914" y="133350"/>
                  <a:pt x="66675" y="133350"/>
                </a:cubicBezTo>
                <a:lnTo>
                  <a:pt x="47625" y="133350"/>
                </a:lnTo>
                <a:cubicBezTo>
                  <a:pt x="42386" y="133350"/>
                  <a:pt x="38100" y="137636"/>
                  <a:pt x="38100" y="142875"/>
                </a:cubicBezTo>
                <a:close/>
                <a:moveTo>
                  <a:pt x="114300" y="142875"/>
                </a:moveTo>
                <a:lnTo>
                  <a:pt x="114300" y="161925"/>
                </a:lnTo>
                <a:cubicBezTo>
                  <a:pt x="114300" y="167164"/>
                  <a:pt x="118586" y="171450"/>
                  <a:pt x="123825" y="171450"/>
                </a:cubicBezTo>
                <a:lnTo>
                  <a:pt x="142875" y="171450"/>
                </a:lnTo>
                <a:cubicBezTo>
                  <a:pt x="148114" y="171450"/>
                  <a:pt x="152400" y="167164"/>
                  <a:pt x="152400" y="161925"/>
                </a:cubicBezTo>
                <a:lnTo>
                  <a:pt x="152400" y="142875"/>
                </a:lnTo>
                <a:cubicBezTo>
                  <a:pt x="152400" y="137636"/>
                  <a:pt x="148114" y="133350"/>
                  <a:pt x="142875" y="133350"/>
                </a:cubicBezTo>
                <a:lnTo>
                  <a:pt x="123825" y="133350"/>
                </a:lnTo>
                <a:cubicBezTo>
                  <a:pt x="118586" y="133350"/>
                  <a:pt x="114300" y="137636"/>
                  <a:pt x="114300" y="142875"/>
                </a:cubicBezTo>
                <a:close/>
                <a:moveTo>
                  <a:pt x="200025" y="133350"/>
                </a:moveTo>
                <a:cubicBezTo>
                  <a:pt x="194786" y="133350"/>
                  <a:pt x="190500" y="137636"/>
                  <a:pt x="190500" y="142875"/>
                </a:cubicBezTo>
                <a:lnTo>
                  <a:pt x="190500" y="161925"/>
                </a:lnTo>
                <a:cubicBezTo>
                  <a:pt x="190500" y="167164"/>
                  <a:pt x="194786" y="171450"/>
                  <a:pt x="200025" y="171450"/>
                </a:cubicBezTo>
                <a:lnTo>
                  <a:pt x="219075" y="171450"/>
                </a:lnTo>
                <a:cubicBezTo>
                  <a:pt x="224314" y="171450"/>
                  <a:pt x="228600" y="167164"/>
                  <a:pt x="228600" y="161925"/>
                </a:cubicBezTo>
                <a:lnTo>
                  <a:pt x="228600" y="142875"/>
                </a:lnTo>
                <a:cubicBezTo>
                  <a:pt x="228600" y="137636"/>
                  <a:pt x="224314" y="133350"/>
                  <a:pt x="219075" y="133350"/>
                </a:cubicBezTo>
                <a:lnTo>
                  <a:pt x="200025" y="133350"/>
                </a:lnTo>
                <a:close/>
                <a:moveTo>
                  <a:pt x="38100" y="219075"/>
                </a:moveTo>
                <a:lnTo>
                  <a:pt x="38100" y="238125"/>
                </a:lnTo>
                <a:cubicBezTo>
                  <a:pt x="38100" y="243364"/>
                  <a:pt x="42386" y="247650"/>
                  <a:pt x="47625" y="247650"/>
                </a:cubicBezTo>
                <a:lnTo>
                  <a:pt x="66675" y="247650"/>
                </a:lnTo>
                <a:cubicBezTo>
                  <a:pt x="71914" y="247650"/>
                  <a:pt x="76200" y="243364"/>
                  <a:pt x="76200" y="238125"/>
                </a:cubicBezTo>
                <a:lnTo>
                  <a:pt x="76200" y="219075"/>
                </a:lnTo>
                <a:cubicBezTo>
                  <a:pt x="76200" y="213836"/>
                  <a:pt x="71914" y="209550"/>
                  <a:pt x="66675" y="209550"/>
                </a:cubicBezTo>
                <a:lnTo>
                  <a:pt x="47625" y="209550"/>
                </a:lnTo>
                <a:cubicBezTo>
                  <a:pt x="42386" y="209550"/>
                  <a:pt x="38100" y="213836"/>
                  <a:pt x="38100" y="219075"/>
                </a:cubicBezTo>
                <a:close/>
                <a:moveTo>
                  <a:pt x="123825" y="209550"/>
                </a:moveTo>
                <a:cubicBezTo>
                  <a:pt x="118586" y="209550"/>
                  <a:pt x="114300" y="213836"/>
                  <a:pt x="114300" y="219075"/>
                </a:cubicBezTo>
                <a:lnTo>
                  <a:pt x="114300" y="238125"/>
                </a:lnTo>
                <a:cubicBezTo>
                  <a:pt x="114300" y="243364"/>
                  <a:pt x="118586" y="247650"/>
                  <a:pt x="123825" y="247650"/>
                </a:cubicBezTo>
                <a:lnTo>
                  <a:pt x="142875" y="247650"/>
                </a:lnTo>
                <a:cubicBezTo>
                  <a:pt x="148114" y="247650"/>
                  <a:pt x="152400" y="243364"/>
                  <a:pt x="152400" y="238125"/>
                </a:cubicBezTo>
                <a:lnTo>
                  <a:pt x="152400" y="219075"/>
                </a:lnTo>
                <a:cubicBezTo>
                  <a:pt x="152400" y="213836"/>
                  <a:pt x="148114" y="209550"/>
                  <a:pt x="142875" y="209550"/>
                </a:cubicBezTo>
                <a:lnTo>
                  <a:pt x="123825" y="209550"/>
                </a:lnTo>
                <a:close/>
                <a:moveTo>
                  <a:pt x="190500" y="219075"/>
                </a:moveTo>
                <a:lnTo>
                  <a:pt x="190500" y="238125"/>
                </a:lnTo>
                <a:cubicBezTo>
                  <a:pt x="190500" y="243364"/>
                  <a:pt x="194786" y="247650"/>
                  <a:pt x="200025" y="247650"/>
                </a:cubicBezTo>
                <a:lnTo>
                  <a:pt x="219075" y="247650"/>
                </a:lnTo>
                <a:cubicBezTo>
                  <a:pt x="224314" y="247650"/>
                  <a:pt x="228600" y="243364"/>
                  <a:pt x="228600" y="238125"/>
                </a:cubicBezTo>
                <a:lnTo>
                  <a:pt x="228600" y="219075"/>
                </a:lnTo>
                <a:cubicBezTo>
                  <a:pt x="228600" y="213836"/>
                  <a:pt x="224314" y="209550"/>
                  <a:pt x="219075" y="209550"/>
                </a:cubicBezTo>
                <a:lnTo>
                  <a:pt x="200025" y="209550"/>
                </a:lnTo>
                <a:cubicBezTo>
                  <a:pt x="194786" y="209550"/>
                  <a:pt x="190500" y="213836"/>
                  <a:pt x="190500" y="21907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9076831" y="8256696"/>
            <a:ext cx="3009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Provincial Responsibility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076831" y="8561496"/>
            <a:ext cx="3009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Setting up moderation timetables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6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B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Design Principles &amp; Requirements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9016436" cy="1676400"/>
          </a:xfrm>
          <a:custGeom>
            <a:avLst/>
            <a:gdLst/>
            <a:ahLst/>
            <a:cxnLst/>
            <a:rect l="l" t="t" r="r" b="b"/>
            <a:pathLst>
              <a:path w="9016436" h="1676400">
                <a:moveTo>
                  <a:pt x="49671" y="0"/>
                </a:moveTo>
                <a:lnTo>
                  <a:pt x="8914829" y="0"/>
                </a:lnTo>
                <a:cubicBezTo>
                  <a:pt x="8970945" y="0"/>
                  <a:pt x="9016436" y="45491"/>
                  <a:pt x="9016436" y="101607"/>
                </a:cubicBezTo>
                <a:lnTo>
                  <a:pt x="9016436" y="1574793"/>
                </a:lnTo>
                <a:cubicBezTo>
                  <a:pt x="9016436" y="1630909"/>
                  <a:pt x="8970945" y="1676400"/>
                  <a:pt x="8914829" y="1676400"/>
                </a:cubicBezTo>
                <a:lnTo>
                  <a:pt x="49671" y="1676400"/>
                </a:lnTo>
                <a:cubicBezTo>
                  <a:pt x="22239" y="1676400"/>
                  <a:pt x="0" y="1654161"/>
                  <a:pt x="0" y="1626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1676400"/>
          </a:xfrm>
          <a:custGeom>
            <a:avLst/>
            <a:gdLst/>
            <a:ahLst/>
            <a:cxnLst/>
            <a:rect l="l" t="t" r="r" b="b"/>
            <a:pathLst>
              <a:path w="49671" h="1676400">
                <a:moveTo>
                  <a:pt x="49671" y="0"/>
                </a:moveTo>
                <a:lnTo>
                  <a:pt x="49671" y="0"/>
                </a:lnTo>
                <a:lnTo>
                  <a:pt x="49671" y="1676400"/>
                </a:lnTo>
                <a:lnTo>
                  <a:pt x="49671" y="1676400"/>
                </a:lnTo>
                <a:cubicBezTo>
                  <a:pt x="22239" y="1676400"/>
                  <a:pt x="0" y="1654161"/>
                  <a:pt x="0" y="1626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11671" y="23622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247590" y="125313"/>
                </a:moveTo>
                <a:cubicBezTo>
                  <a:pt x="254853" y="123349"/>
                  <a:pt x="262473" y="126802"/>
                  <a:pt x="265747" y="133529"/>
                </a:cubicBezTo>
                <a:lnTo>
                  <a:pt x="276820" y="155912"/>
                </a:lnTo>
                <a:cubicBezTo>
                  <a:pt x="282952" y="156746"/>
                  <a:pt x="288965" y="158413"/>
                  <a:pt x="294620" y="160734"/>
                </a:cubicBezTo>
                <a:lnTo>
                  <a:pt x="315456" y="146864"/>
                </a:lnTo>
                <a:cubicBezTo>
                  <a:pt x="321707" y="142696"/>
                  <a:pt x="329982" y="143530"/>
                  <a:pt x="335280" y="148828"/>
                </a:cubicBezTo>
                <a:lnTo>
                  <a:pt x="346710" y="160258"/>
                </a:lnTo>
                <a:cubicBezTo>
                  <a:pt x="352008" y="165556"/>
                  <a:pt x="352842" y="173891"/>
                  <a:pt x="348675" y="180082"/>
                </a:cubicBezTo>
                <a:lnTo>
                  <a:pt x="334804" y="200858"/>
                </a:lnTo>
                <a:cubicBezTo>
                  <a:pt x="335935" y="203656"/>
                  <a:pt x="336947" y="206573"/>
                  <a:pt x="337780" y="209610"/>
                </a:cubicBezTo>
                <a:cubicBezTo>
                  <a:pt x="338614" y="212646"/>
                  <a:pt x="339150" y="215622"/>
                  <a:pt x="339566" y="218658"/>
                </a:cubicBezTo>
                <a:lnTo>
                  <a:pt x="362010" y="229731"/>
                </a:lnTo>
                <a:cubicBezTo>
                  <a:pt x="368737" y="233065"/>
                  <a:pt x="372189" y="240685"/>
                  <a:pt x="370225" y="247888"/>
                </a:cubicBezTo>
                <a:lnTo>
                  <a:pt x="366058" y="263485"/>
                </a:lnTo>
                <a:cubicBezTo>
                  <a:pt x="364093" y="270689"/>
                  <a:pt x="357366" y="275570"/>
                  <a:pt x="349865" y="275094"/>
                </a:cubicBezTo>
                <a:lnTo>
                  <a:pt x="324862" y="273487"/>
                </a:lnTo>
                <a:cubicBezTo>
                  <a:pt x="321112" y="278309"/>
                  <a:pt x="316766" y="282773"/>
                  <a:pt x="311825" y="286583"/>
                </a:cubicBezTo>
                <a:lnTo>
                  <a:pt x="313432" y="311527"/>
                </a:lnTo>
                <a:cubicBezTo>
                  <a:pt x="313908" y="319028"/>
                  <a:pt x="309027" y="325815"/>
                  <a:pt x="301823" y="327720"/>
                </a:cubicBezTo>
                <a:lnTo>
                  <a:pt x="286226" y="331887"/>
                </a:lnTo>
                <a:cubicBezTo>
                  <a:pt x="278963" y="333851"/>
                  <a:pt x="271403" y="330398"/>
                  <a:pt x="268069" y="323671"/>
                </a:cubicBezTo>
                <a:lnTo>
                  <a:pt x="256996" y="301288"/>
                </a:lnTo>
                <a:cubicBezTo>
                  <a:pt x="250865" y="300454"/>
                  <a:pt x="244852" y="298787"/>
                  <a:pt x="239197" y="296466"/>
                </a:cubicBezTo>
                <a:lnTo>
                  <a:pt x="218361" y="310336"/>
                </a:lnTo>
                <a:cubicBezTo>
                  <a:pt x="212110" y="314504"/>
                  <a:pt x="203835" y="313670"/>
                  <a:pt x="198537" y="308372"/>
                </a:cubicBezTo>
                <a:lnTo>
                  <a:pt x="187107" y="296942"/>
                </a:lnTo>
                <a:cubicBezTo>
                  <a:pt x="181808" y="291644"/>
                  <a:pt x="180975" y="283369"/>
                  <a:pt x="185142" y="277118"/>
                </a:cubicBezTo>
                <a:lnTo>
                  <a:pt x="199013" y="256282"/>
                </a:lnTo>
                <a:cubicBezTo>
                  <a:pt x="197882" y="253484"/>
                  <a:pt x="196870" y="250567"/>
                  <a:pt x="196036" y="247531"/>
                </a:cubicBezTo>
                <a:cubicBezTo>
                  <a:pt x="195203" y="244495"/>
                  <a:pt x="194667" y="241459"/>
                  <a:pt x="194250" y="238482"/>
                </a:cubicBezTo>
                <a:lnTo>
                  <a:pt x="171807" y="227409"/>
                </a:lnTo>
                <a:cubicBezTo>
                  <a:pt x="165080" y="224076"/>
                  <a:pt x="161687" y="216456"/>
                  <a:pt x="163592" y="209252"/>
                </a:cubicBezTo>
                <a:lnTo>
                  <a:pt x="167759" y="193655"/>
                </a:lnTo>
                <a:cubicBezTo>
                  <a:pt x="169724" y="186452"/>
                  <a:pt x="176451" y="181570"/>
                  <a:pt x="183952" y="182047"/>
                </a:cubicBezTo>
                <a:lnTo>
                  <a:pt x="208895" y="183654"/>
                </a:lnTo>
                <a:cubicBezTo>
                  <a:pt x="212646" y="178832"/>
                  <a:pt x="216991" y="174367"/>
                  <a:pt x="221932" y="170557"/>
                </a:cubicBezTo>
                <a:lnTo>
                  <a:pt x="220325" y="145673"/>
                </a:lnTo>
                <a:cubicBezTo>
                  <a:pt x="219849" y="138172"/>
                  <a:pt x="224730" y="131385"/>
                  <a:pt x="231934" y="129480"/>
                </a:cubicBezTo>
                <a:lnTo>
                  <a:pt x="247531" y="125313"/>
                </a:lnTo>
                <a:close/>
                <a:moveTo>
                  <a:pt x="266938" y="202406"/>
                </a:moveTo>
                <a:cubicBezTo>
                  <a:pt x="252481" y="202423"/>
                  <a:pt x="240758" y="214173"/>
                  <a:pt x="240774" y="228630"/>
                </a:cubicBezTo>
                <a:cubicBezTo>
                  <a:pt x="240791" y="243086"/>
                  <a:pt x="252541" y="254810"/>
                  <a:pt x="266998" y="254794"/>
                </a:cubicBezTo>
                <a:cubicBezTo>
                  <a:pt x="281454" y="254777"/>
                  <a:pt x="293178" y="243027"/>
                  <a:pt x="293162" y="228570"/>
                </a:cubicBezTo>
                <a:cubicBezTo>
                  <a:pt x="293145" y="214114"/>
                  <a:pt x="281395" y="202390"/>
                  <a:pt x="266938" y="202406"/>
                </a:cubicBezTo>
                <a:close/>
                <a:moveTo>
                  <a:pt x="133886" y="-27087"/>
                </a:moveTo>
                <a:lnTo>
                  <a:pt x="149483" y="-22920"/>
                </a:lnTo>
                <a:cubicBezTo>
                  <a:pt x="156686" y="-20955"/>
                  <a:pt x="161568" y="-14168"/>
                  <a:pt x="161092" y="-6727"/>
                </a:cubicBezTo>
                <a:lnTo>
                  <a:pt x="159484" y="18157"/>
                </a:lnTo>
                <a:cubicBezTo>
                  <a:pt x="164425" y="21967"/>
                  <a:pt x="168771" y="26372"/>
                  <a:pt x="172522" y="31254"/>
                </a:cubicBezTo>
                <a:lnTo>
                  <a:pt x="197525" y="29647"/>
                </a:lnTo>
                <a:cubicBezTo>
                  <a:pt x="204966" y="29170"/>
                  <a:pt x="211753" y="34052"/>
                  <a:pt x="213717" y="41255"/>
                </a:cubicBezTo>
                <a:lnTo>
                  <a:pt x="217884" y="56852"/>
                </a:lnTo>
                <a:cubicBezTo>
                  <a:pt x="219789" y="64056"/>
                  <a:pt x="216396" y="71676"/>
                  <a:pt x="209669" y="75009"/>
                </a:cubicBezTo>
                <a:lnTo>
                  <a:pt x="187226" y="86082"/>
                </a:lnTo>
                <a:cubicBezTo>
                  <a:pt x="186809" y="89118"/>
                  <a:pt x="186214" y="92154"/>
                  <a:pt x="185440" y="95131"/>
                </a:cubicBezTo>
                <a:cubicBezTo>
                  <a:pt x="184666" y="98108"/>
                  <a:pt x="183594" y="101084"/>
                  <a:pt x="182463" y="103882"/>
                </a:cubicBezTo>
                <a:lnTo>
                  <a:pt x="196334" y="124718"/>
                </a:lnTo>
                <a:cubicBezTo>
                  <a:pt x="200501" y="130969"/>
                  <a:pt x="199668" y="139244"/>
                  <a:pt x="194370" y="144542"/>
                </a:cubicBezTo>
                <a:lnTo>
                  <a:pt x="182940" y="155972"/>
                </a:lnTo>
                <a:cubicBezTo>
                  <a:pt x="177641" y="161270"/>
                  <a:pt x="169366" y="162104"/>
                  <a:pt x="163116" y="157936"/>
                </a:cubicBezTo>
                <a:lnTo>
                  <a:pt x="142280" y="144066"/>
                </a:lnTo>
                <a:cubicBezTo>
                  <a:pt x="136624" y="146387"/>
                  <a:pt x="130612" y="148054"/>
                  <a:pt x="124480" y="148888"/>
                </a:cubicBezTo>
                <a:lnTo>
                  <a:pt x="113407" y="171271"/>
                </a:lnTo>
                <a:cubicBezTo>
                  <a:pt x="110073" y="177998"/>
                  <a:pt x="102453" y="181392"/>
                  <a:pt x="95250" y="179487"/>
                </a:cubicBezTo>
                <a:lnTo>
                  <a:pt x="79653" y="175320"/>
                </a:lnTo>
                <a:cubicBezTo>
                  <a:pt x="72390" y="173355"/>
                  <a:pt x="67568" y="166568"/>
                  <a:pt x="68044" y="159127"/>
                </a:cubicBezTo>
                <a:lnTo>
                  <a:pt x="69652" y="134183"/>
                </a:lnTo>
                <a:cubicBezTo>
                  <a:pt x="64710" y="130373"/>
                  <a:pt x="60365" y="125968"/>
                  <a:pt x="56614" y="121087"/>
                </a:cubicBezTo>
                <a:lnTo>
                  <a:pt x="31611" y="122694"/>
                </a:lnTo>
                <a:cubicBezTo>
                  <a:pt x="24170" y="123170"/>
                  <a:pt x="17383" y="118289"/>
                  <a:pt x="15419" y="111085"/>
                </a:cubicBezTo>
                <a:lnTo>
                  <a:pt x="11251" y="95488"/>
                </a:lnTo>
                <a:cubicBezTo>
                  <a:pt x="9346" y="88285"/>
                  <a:pt x="12740" y="80665"/>
                  <a:pt x="19467" y="77331"/>
                </a:cubicBezTo>
                <a:lnTo>
                  <a:pt x="41910" y="66258"/>
                </a:lnTo>
                <a:cubicBezTo>
                  <a:pt x="42327" y="63222"/>
                  <a:pt x="42922" y="60246"/>
                  <a:pt x="43696" y="57210"/>
                </a:cubicBezTo>
                <a:cubicBezTo>
                  <a:pt x="44529" y="54173"/>
                  <a:pt x="45482" y="51256"/>
                  <a:pt x="46673" y="48458"/>
                </a:cubicBezTo>
                <a:lnTo>
                  <a:pt x="32802" y="27682"/>
                </a:lnTo>
                <a:cubicBezTo>
                  <a:pt x="28635" y="21431"/>
                  <a:pt x="29468" y="13156"/>
                  <a:pt x="34766" y="7858"/>
                </a:cubicBezTo>
                <a:lnTo>
                  <a:pt x="46196" y="-3572"/>
                </a:lnTo>
                <a:cubicBezTo>
                  <a:pt x="51495" y="-8870"/>
                  <a:pt x="59769" y="-9704"/>
                  <a:pt x="66020" y="-5536"/>
                </a:cubicBezTo>
                <a:lnTo>
                  <a:pt x="86856" y="8334"/>
                </a:lnTo>
                <a:cubicBezTo>
                  <a:pt x="92512" y="6013"/>
                  <a:pt x="98524" y="4346"/>
                  <a:pt x="104656" y="3512"/>
                </a:cubicBezTo>
                <a:lnTo>
                  <a:pt x="115729" y="-18871"/>
                </a:lnTo>
                <a:cubicBezTo>
                  <a:pt x="119062" y="-25598"/>
                  <a:pt x="126623" y="-28992"/>
                  <a:pt x="133886" y="-27087"/>
                </a:cubicBezTo>
                <a:close/>
                <a:moveTo>
                  <a:pt x="114538" y="50006"/>
                </a:moveTo>
                <a:cubicBezTo>
                  <a:pt x="100081" y="50006"/>
                  <a:pt x="88344" y="61743"/>
                  <a:pt x="88344" y="76200"/>
                </a:cubicBezTo>
                <a:cubicBezTo>
                  <a:pt x="88344" y="90657"/>
                  <a:pt x="100081" y="102394"/>
                  <a:pt x="114538" y="102394"/>
                </a:cubicBezTo>
                <a:cubicBezTo>
                  <a:pt x="128995" y="102394"/>
                  <a:pt x="140732" y="90657"/>
                  <a:pt x="140732" y="76200"/>
                </a:cubicBezTo>
                <a:cubicBezTo>
                  <a:pt x="140732" y="61743"/>
                  <a:pt x="128995" y="50006"/>
                  <a:pt x="114538" y="50006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45071" y="2336800"/>
            <a:ext cx="3975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Skill Integration &amp; Problem Solving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1671" y="2844800"/>
            <a:ext cx="85852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Practical assessment tasks are designed to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 and demonstrate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learner's ability to integrate a variety of skills to solve a problem.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12516" y="3966916"/>
            <a:ext cx="9038731" cy="1685431"/>
          </a:xfrm>
          <a:custGeom>
            <a:avLst/>
            <a:gdLst/>
            <a:ahLst/>
            <a:cxnLst/>
            <a:rect l="l" t="t" r="r" b="b"/>
            <a:pathLst>
              <a:path w="9038731" h="1685431">
                <a:moveTo>
                  <a:pt x="101598" y="0"/>
                </a:moveTo>
                <a:lnTo>
                  <a:pt x="8937133" y="0"/>
                </a:lnTo>
                <a:cubicBezTo>
                  <a:pt x="8993244" y="0"/>
                  <a:pt x="9038731" y="45487"/>
                  <a:pt x="9038731" y="101598"/>
                </a:cubicBezTo>
                <a:lnTo>
                  <a:pt x="9038731" y="1583833"/>
                </a:lnTo>
                <a:cubicBezTo>
                  <a:pt x="9038731" y="1639944"/>
                  <a:pt x="8993244" y="1685431"/>
                  <a:pt x="8937133" y="1685431"/>
                </a:cubicBezTo>
                <a:lnTo>
                  <a:pt x="101598" y="1685431"/>
                </a:lnTo>
                <a:cubicBezTo>
                  <a:pt x="45487" y="1685431"/>
                  <a:pt x="0" y="1639944"/>
                  <a:pt x="0" y="15838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09131" y="425083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47625"/>
                </a:moveTo>
                <a:cubicBezTo>
                  <a:pt x="0" y="31849"/>
                  <a:pt x="12799" y="19050"/>
                  <a:pt x="28575" y="19050"/>
                </a:cubicBezTo>
                <a:lnTo>
                  <a:pt x="85725" y="19050"/>
                </a:lnTo>
                <a:cubicBezTo>
                  <a:pt x="101501" y="19050"/>
                  <a:pt x="114300" y="31849"/>
                  <a:pt x="114300" y="47625"/>
                </a:cubicBezTo>
                <a:lnTo>
                  <a:pt x="114300" y="57150"/>
                </a:lnTo>
                <a:lnTo>
                  <a:pt x="190500" y="57150"/>
                </a:lnTo>
                <a:lnTo>
                  <a:pt x="190500" y="47625"/>
                </a:lnTo>
                <a:cubicBezTo>
                  <a:pt x="190500" y="31849"/>
                  <a:pt x="203299" y="19050"/>
                  <a:pt x="219075" y="19050"/>
                </a:cubicBezTo>
                <a:lnTo>
                  <a:pt x="276225" y="19050"/>
                </a:lnTo>
                <a:cubicBezTo>
                  <a:pt x="292001" y="19050"/>
                  <a:pt x="304800" y="31849"/>
                  <a:pt x="304800" y="47625"/>
                </a:cubicBezTo>
                <a:lnTo>
                  <a:pt x="304800" y="104775"/>
                </a:lnTo>
                <a:cubicBezTo>
                  <a:pt x="304800" y="120551"/>
                  <a:pt x="292001" y="133350"/>
                  <a:pt x="276225" y="133350"/>
                </a:cubicBezTo>
                <a:lnTo>
                  <a:pt x="219075" y="133350"/>
                </a:lnTo>
                <a:cubicBezTo>
                  <a:pt x="203299" y="133350"/>
                  <a:pt x="190500" y="120551"/>
                  <a:pt x="190500" y="104775"/>
                </a:cubicBezTo>
                <a:lnTo>
                  <a:pt x="190500" y="95250"/>
                </a:lnTo>
                <a:lnTo>
                  <a:pt x="114300" y="95250"/>
                </a:lnTo>
                <a:lnTo>
                  <a:pt x="114300" y="104775"/>
                </a:lnTo>
                <a:cubicBezTo>
                  <a:pt x="114300" y="109121"/>
                  <a:pt x="113288" y="113288"/>
                  <a:pt x="111562" y="116979"/>
                </a:cubicBezTo>
                <a:lnTo>
                  <a:pt x="152400" y="171450"/>
                </a:lnTo>
                <a:lnTo>
                  <a:pt x="200025" y="171450"/>
                </a:lnTo>
                <a:cubicBezTo>
                  <a:pt x="215801" y="171450"/>
                  <a:pt x="228600" y="184249"/>
                  <a:pt x="228600" y="200025"/>
                </a:cubicBezTo>
                <a:lnTo>
                  <a:pt x="228600" y="257175"/>
                </a:lnTo>
                <a:cubicBezTo>
                  <a:pt x="228600" y="272951"/>
                  <a:pt x="215801" y="285750"/>
                  <a:pt x="200025" y="285750"/>
                </a:cubicBezTo>
                <a:lnTo>
                  <a:pt x="142875" y="285750"/>
                </a:lnTo>
                <a:cubicBezTo>
                  <a:pt x="127099" y="285750"/>
                  <a:pt x="114300" y="272951"/>
                  <a:pt x="114300" y="257175"/>
                </a:cubicBezTo>
                <a:lnTo>
                  <a:pt x="114300" y="200025"/>
                </a:lnTo>
                <a:cubicBezTo>
                  <a:pt x="114300" y="195679"/>
                  <a:pt x="115312" y="191512"/>
                  <a:pt x="117038" y="187821"/>
                </a:cubicBezTo>
                <a:lnTo>
                  <a:pt x="76200" y="133350"/>
                </a:lnTo>
                <a:lnTo>
                  <a:pt x="28575" y="133350"/>
                </a:lnTo>
                <a:cubicBezTo>
                  <a:pt x="12799" y="133350"/>
                  <a:pt x="0" y="120551"/>
                  <a:pt x="0" y="104775"/>
                </a:cubicBezTo>
                <a:lnTo>
                  <a:pt x="0" y="47625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04431" y="4225435"/>
            <a:ext cx="2654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Technological Process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1031" y="4733435"/>
            <a:ext cx="86233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PAT makes use of a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technological process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inform the learner what steps need to be followed to derive a solution for the problem.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12516" y="5864580"/>
            <a:ext cx="9038731" cy="1685431"/>
          </a:xfrm>
          <a:custGeom>
            <a:avLst/>
            <a:gdLst/>
            <a:ahLst/>
            <a:cxnLst/>
            <a:rect l="l" t="t" r="r" b="b"/>
            <a:pathLst>
              <a:path w="9038731" h="1685431">
                <a:moveTo>
                  <a:pt x="101598" y="0"/>
                </a:moveTo>
                <a:lnTo>
                  <a:pt x="8937133" y="0"/>
                </a:lnTo>
                <a:cubicBezTo>
                  <a:pt x="8993244" y="0"/>
                  <a:pt x="9038731" y="45487"/>
                  <a:pt x="9038731" y="101598"/>
                </a:cubicBezTo>
                <a:lnTo>
                  <a:pt x="9038731" y="1583833"/>
                </a:lnTo>
                <a:cubicBezTo>
                  <a:pt x="9038731" y="1639944"/>
                  <a:pt x="8993244" y="1685431"/>
                  <a:pt x="8937133" y="1685431"/>
                </a:cubicBezTo>
                <a:lnTo>
                  <a:pt x="101598" y="1685431"/>
                </a:lnTo>
                <a:cubicBezTo>
                  <a:pt x="45487" y="1685431"/>
                  <a:pt x="0" y="1639944"/>
                  <a:pt x="0" y="15838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8181" y="6148493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76200" y="0"/>
                </a:moveTo>
                <a:cubicBezTo>
                  <a:pt x="86737" y="0"/>
                  <a:pt x="95250" y="8513"/>
                  <a:pt x="95250" y="19050"/>
                </a:cubicBezTo>
                <a:lnTo>
                  <a:pt x="95250" y="38100"/>
                </a:lnTo>
                <a:lnTo>
                  <a:pt x="171450" y="38100"/>
                </a:lnTo>
                <a:lnTo>
                  <a:pt x="171450" y="19050"/>
                </a:lnTo>
                <a:cubicBezTo>
                  <a:pt x="171450" y="8513"/>
                  <a:pt x="179963" y="0"/>
                  <a:pt x="190500" y="0"/>
                </a:cubicBezTo>
                <a:cubicBezTo>
                  <a:pt x="201037" y="0"/>
                  <a:pt x="209550" y="8513"/>
                  <a:pt x="209550" y="19050"/>
                </a:cubicBezTo>
                <a:lnTo>
                  <a:pt x="209550" y="38100"/>
                </a:lnTo>
                <a:lnTo>
                  <a:pt x="228600" y="38100"/>
                </a:lnTo>
                <a:cubicBezTo>
                  <a:pt x="249615" y="38100"/>
                  <a:pt x="266700" y="55185"/>
                  <a:pt x="266700" y="76200"/>
                </a:cubicBezTo>
                <a:lnTo>
                  <a:pt x="266700" y="247650"/>
                </a:lnTo>
                <a:cubicBezTo>
                  <a:pt x="266700" y="268665"/>
                  <a:pt x="249615" y="285750"/>
                  <a:pt x="228600" y="285750"/>
                </a:cubicBezTo>
                <a:lnTo>
                  <a:pt x="38100" y="285750"/>
                </a:lnTo>
                <a:cubicBezTo>
                  <a:pt x="17085" y="285750"/>
                  <a:pt x="0" y="268665"/>
                  <a:pt x="0" y="247650"/>
                </a:cubicBezTo>
                <a:lnTo>
                  <a:pt x="0" y="76200"/>
                </a:lnTo>
                <a:cubicBezTo>
                  <a:pt x="0" y="55185"/>
                  <a:pt x="17085" y="38100"/>
                  <a:pt x="38100" y="38100"/>
                </a:cubicBezTo>
                <a:lnTo>
                  <a:pt x="57150" y="38100"/>
                </a:lnTo>
                <a:lnTo>
                  <a:pt x="57150" y="19050"/>
                </a:lnTo>
                <a:cubicBezTo>
                  <a:pt x="57150" y="8513"/>
                  <a:pt x="65663" y="0"/>
                  <a:pt x="76200" y="0"/>
                </a:cubicBezTo>
                <a:close/>
                <a:moveTo>
                  <a:pt x="173772" y="131028"/>
                </a:moveTo>
                <a:cubicBezTo>
                  <a:pt x="168176" y="125432"/>
                  <a:pt x="159127" y="125432"/>
                  <a:pt x="153591" y="131028"/>
                </a:cubicBezTo>
                <a:lnTo>
                  <a:pt x="133410" y="151209"/>
                </a:lnTo>
                <a:lnTo>
                  <a:pt x="113228" y="131028"/>
                </a:lnTo>
                <a:cubicBezTo>
                  <a:pt x="107633" y="125432"/>
                  <a:pt x="98584" y="125432"/>
                  <a:pt x="93047" y="131028"/>
                </a:cubicBezTo>
                <a:cubicBezTo>
                  <a:pt x="87511" y="136624"/>
                  <a:pt x="87451" y="145673"/>
                  <a:pt x="93047" y="151209"/>
                </a:cubicBezTo>
                <a:lnTo>
                  <a:pt x="113228" y="171390"/>
                </a:lnTo>
                <a:lnTo>
                  <a:pt x="93047" y="191572"/>
                </a:lnTo>
                <a:cubicBezTo>
                  <a:pt x="87451" y="197167"/>
                  <a:pt x="87451" y="206216"/>
                  <a:pt x="93047" y="211753"/>
                </a:cubicBezTo>
                <a:cubicBezTo>
                  <a:pt x="98643" y="217289"/>
                  <a:pt x="107692" y="217349"/>
                  <a:pt x="113228" y="211753"/>
                </a:cubicBezTo>
                <a:lnTo>
                  <a:pt x="133410" y="191572"/>
                </a:lnTo>
                <a:lnTo>
                  <a:pt x="153591" y="211753"/>
                </a:lnTo>
                <a:cubicBezTo>
                  <a:pt x="159187" y="217349"/>
                  <a:pt x="168235" y="217349"/>
                  <a:pt x="173772" y="211753"/>
                </a:cubicBezTo>
                <a:cubicBezTo>
                  <a:pt x="179308" y="206157"/>
                  <a:pt x="179368" y="197108"/>
                  <a:pt x="173772" y="191572"/>
                </a:cubicBezTo>
                <a:lnTo>
                  <a:pt x="153591" y="171390"/>
                </a:lnTo>
                <a:lnTo>
                  <a:pt x="173772" y="151209"/>
                </a:lnTo>
                <a:cubicBezTo>
                  <a:pt x="179368" y="145613"/>
                  <a:pt x="179368" y="136565"/>
                  <a:pt x="173772" y="131028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304431" y="6123093"/>
            <a:ext cx="2476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Timeline Compliance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1031" y="6631093"/>
            <a:ext cx="86233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PAT should be completed during the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FIRST THREE TERMS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 must be ready at the start of PAT moderation.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12516" y="7762244"/>
            <a:ext cx="4415931" cy="974231"/>
          </a:xfrm>
          <a:custGeom>
            <a:avLst/>
            <a:gdLst/>
            <a:ahLst/>
            <a:cxnLst/>
            <a:rect l="l" t="t" r="r" b="b"/>
            <a:pathLst>
              <a:path w="4415931" h="974231">
                <a:moveTo>
                  <a:pt x="101603" y="0"/>
                </a:moveTo>
                <a:lnTo>
                  <a:pt x="4314329" y="0"/>
                </a:lnTo>
                <a:cubicBezTo>
                  <a:pt x="4370442" y="0"/>
                  <a:pt x="4415931" y="45489"/>
                  <a:pt x="4415931" y="101603"/>
                </a:cubicBezTo>
                <a:lnTo>
                  <a:pt x="4415931" y="872629"/>
                </a:lnTo>
                <a:cubicBezTo>
                  <a:pt x="4415931" y="928742"/>
                  <a:pt x="4370442" y="974231"/>
                  <a:pt x="4314329" y="974231"/>
                </a:cubicBezTo>
                <a:lnTo>
                  <a:pt x="101603" y="974231"/>
                </a:lnTo>
                <a:cubicBezTo>
                  <a:pt x="45489" y="974231"/>
                  <a:pt x="0" y="928742"/>
                  <a:pt x="0" y="872629"/>
                </a:cubicBezTo>
                <a:lnTo>
                  <a:pt x="0" y="101603"/>
                </a:lnTo>
                <a:cubicBezTo>
                  <a:pt x="0" y="45489"/>
                  <a:pt x="45489" y="0"/>
                  <a:pt x="101603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51981" y="8122357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82166" y="204639"/>
                </a:moveTo>
                <a:lnTo>
                  <a:pt x="49361" y="71834"/>
                </a:lnTo>
                <a:cubicBezTo>
                  <a:pt x="38249" y="87412"/>
                  <a:pt x="31750" y="106462"/>
                  <a:pt x="31750" y="127000"/>
                </a:cubicBezTo>
                <a:cubicBezTo>
                  <a:pt x="31750" y="179586"/>
                  <a:pt x="74414" y="222250"/>
                  <a:pt x="127000" y="222250"/>
                </a:cubicBezTo>
                <a:cubicBezTo>
                  <a:pt x="147588" y="222250"/>
                  <a:pt x="166638" y="215751"/>
                  <a:pt x="182166" y="204639"/>
                </a:cubicBezTo>
                <a:close/>
                <a:moveTo>
                  <a:pt x="204639" y="182166"/>
                </a:moveTo>
                <a:cubicBezTo>
                  <a:pt x="215751" y="166588"/>
                  <a:pt x="222250" y="147538"/>
                  <a:pt x="222250" y="127000"/>
                </a:cubicBezTo>
                <a:cubicBezTo>
                  <a:pt x="222250" y="74414"/>
                  <a:pt x="179586" y="31750"/>
                  <a:pt x="127000" y="31750"/>
                </a:cubicBezTo>
                <a:cubicBezTo>
                  <a:pt x="106412" y="31750"/>
                  <a:pt x="87362" y="38249"/>
                  <a:pt x="71834" y="49361"/>
                </a:cubicBezTo>
                <a:lnTo>
                  <a:pt x="204639" y="182166"/>
                </a:lnTo>
                <a:close/>
                <a:moveTo>
                  <a:pt x="0" y="127000"/>
                </a:moveTo>
                <a:cubicBezTo>
                  <a:pt x="0" y="56907"/>
                  <a:pt x="56907" y="0"/>
                  <a:pt x="127000" y="0"/>
                </a:cubicBezTo>
                <a:cubicBezTo>
                  <a:pt x="197093" y="0"/>
                  <a:pt x="254000" y="56907"/>
                  <a:pt x="254000" y="127000"/>
                </a:cubicBezTo>
                <a:cubicBezTo>
                  <a:pt x="254000" y="197093"/>
                  <a:pt x="197093" y="254000"/>
                  <a:pt x="127000" y="254000"/>
                </a:cubicBezTo>
                <a:cubicBezTo>
                  <a:pt x="56907" y="254000"/>
                  <a:pt x="0" y="197093"/>
                  <a:pt x="0" y="1270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190131" y="7969957"/>
            <a:ext cx="2400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Reuse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90131" y="8274757"/>
            <a:ext cx="2387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Previous year tasks prohibited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135316" y="7762244"/>
            <a:ext cx="4415931" cy="974231"/>
          </a:xfrm>
          <a:custGeom>
            <a:avLst/>
            <a:gdLst/>
            <a:ahLst/>
            <a:cxnLst/>
            <a:rect l="l" t="t" r="r" b="b"/>
            <a:pathLst>
              <a:path w="4415931" h="974231">
                <a:moveTo>
                  <a:pt x="101603" y="0"/>
                </a:moveTo>
                <a:lnTo>
                  <a:pt x="4314329" y="0"/>
                </a:lnTo>
                <a:cubicBezTo>
                  <a:pt x="4370442" y="0"/>
                  <a:pt x="4415931" y="45489"/>
                  <a:pt x="4415931" y="101603"/>
                </a:cubicBezTo>
                <a:lnTo>
                  <a:pt x="4415931" y="872629"/>
                </a:lnTo>
                <a:cubicBezTo>
                  <a:pt x="4415931" y="928742"/>
                  <a:pt x="4370442" y="974231"/>
                  <a:pt x="4314329" y="974231"/>
                </a:cubicBezTo>
                <a:lnTo>
                  <a:pt x="101603" y="974231"/>
                </a:lnTo>
                <a:cubicBezTo>
                  <a:pt x="45489" y="974231"/>
                  <a:pt x="0" y="928742"/>
                  <a:pt x="0" y="872629"/>
                </a:cubicBezTo>
                <a:lnTo>
                  <a:pt x="0" y="101603"/>
                </a:lnTo>
                <a:cubicBezTo>
                  <a:pt x="0" y="45489"/>
                  <a:pt x="45489" y="0"/>
                  <a:pt x="101603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5374781" y="8122357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0" y="208161"/>
                </a:moveTo>
                <a:lnTo>
                  <a:pt x="0" y="54322"/>
                </a:lnTo>
                <a:cubicBezTo>
                  <a:pt x="0" y="42813"/>
                  <a:pt x="11956" y="35173"/>
                  <a:pt x="22969" y="38447"/>
                </a:cubicBezTo>
                <a:cubicBezTo>
                  <a:pt x="66477" y="51445"/>
                  <a:pt x="97234" y="41176"/>
                  <a:pt x="128191" y="30857"/>
                </a:cubicBezTo>
                <a:cubicBezTo>
                  <a:pt x="160189" y="20191"/>
                  <a:pt x="192385" y="9475"/>
                  <a:pt x="238968" y="24358"/>
                </a:cubicBezTo>
                <a:cubicBezTo>
                  <a:pt x="248146" y="27285"/>
                  <a:pt x="254000" y="36165"/>
                  <a:pt x="254000" y="45839"/>
                </a:cubicBezTo>
                <a:lnTo>
                  <a:pt x="254000" y="199678"/>
                </a:lnTo>
                <a:cubicBezTo>
                  <a:pt x="254000" y="211187"/>
                  <a:pt x="242044" y="218827"/>
                  <a:pt x="231080" y="215553"/>
                </a:cubicBezTo>
                <a:cubicBezTo>
                  <a:pt x="187573" y="202555"/>
                  <a:pt x="156766" y="212824"/>
                  <a:pt x="125859" y="223143"/>
                </a:cubicBezTo>
                <a:cubicBezTo>
                  <a:pt x="93861" y="233809"/>
                  <a:pt x="61664" y="244525"/>
                  <a:pt x="15081" y="229642"/>
                </a:cubicBezTo>
                <a:cubicBezTo>
                  <a:pt x="5904" y="226715"/>
                  <a:pt x="50" y="217835"/>
                  <a:pt x="50" y="208161"/>
                </a:cubicBezTo>
                <a:close/>
                <a:moveTo>
                  <a:pt x="166688" y="127000"/>
                </a:moveTo>
                <a:cubicBezTo>
                  <a:pt x="166688" y="100707"/>
                  <a:pt x="148927" y="79375"/>
                  <a:pt x="127000" y="79375"/>
                </a:cubicBezTo>
                <a:cubicBezTo>
                  <a:pt x="105073" y="79375"/>
                  <a:pt x="87313" y="100707"/>
                  <a:pt x="87313" y="127000"/>
                </a:cubicBezTo>
                <a:cubicBezTo>
                  <a:pt x="87313" y="153293"/>
                  <a:pt x="105073" y="174625"/>
                  <a:pt x="127000" y="174625"/>
                </a:cubicBezTo>
                <a:cubicBezTo>
                  <a:pt x="148927" y="174625"/>
                  <a:pt x="166688" y="153293"/>
                  <a:pt x="166688" y="127000"/>
                </a:cubicBezTo>
                <a:close/>
                <a:moveTo>
                  <a:pt x="59531" y="205184"/>
                </a:moveTo>
                <a:cubicBezTo>
                  <a:pt x="61714" y="205184"/>
                  <a:pt x="63450" y="203299"/>
                  <a:pt x="63103" y="201166"/>
                </a:cubicBezTo>
                <a:cubicBezTo>
                  <a:pt x="60821" y="187375"/>
                  <a:pt x="49709" y="176609"/>
                  <a:pt x="35719" y="174873"/>
                </a:cubicBezTo>
                <a:cubicBezTo>
                  <a:pt x="33536" y="174625"/>
                  <a:pt x="31750" y="176411"/>
                  <a:pt x="31750" y="178594"/>
                </a:cubicBezTo>
                <a:lnTo>
                  <a:pt x="31750" y="198388"/>
                </a:lnTo>
                <a:cubicBezTo>
                  <a:pt x="31750" y="200174"/>
                  <a:pt x="32941" y="201761"/>
                  <a:pt x="34727" y="202208"/>
                </a:cubicBezTo>
                <a:cubicBezTo>
                  <a:pt x="43607" y="204291"/>
                  <a:pt x="51743" y="205234"/>
                  <a:pt x="59531" y="205234"/>
                </a:cubicBezTo>
                <a:close/>
                <a:moveTo>
                  <a:pt x="217537" y="179834"/>
                </a:moveTo>
                <a:cubicBezTo>
                  <a:pt x="220018" y="180231"/>
                  <a:pt x="222250" y="178346"/>
                  <a:pt x="222250" y="175865"/>
                </a:cubicBezTo>
                <a:lnTo>
                  <a:pt x="222250" y="154732"/>
                </a:lnTo>
                <a:cubicBezTo>
                  <a:pt x="222250" y="152549"/>
                  <a:pt x="220464" y="150713"/>
                  <a:pt x="218281" y="151011"/>
                </a:cubicBezTo>
                <a:cubicBezTo>
                  <a:pt x="205780" y="152549"/>
                  <a:pt x="195511" y="161379"/>
                  <a:pt x="191889" y="173137"/>
                </a:cubicBezTo>
                <a:cubicBezTo>
                  <a:pt x="191195" y="175468"/>
                  <a:pt x="193030" y="177651"/>
                  <a:pt x="195461" y="177701"/>
                </a:cubicBezTo>
                <a:cubicBezTo>
                  <a:pt x="202505" y="177899"/>
                  <a:pt x="209848" y="178544"/>
                  <a:pt x="217488" y="179834"/>
                </a:cubicBezTo>
                <a:close/>
                <a:moveTo>
                  <a:pt x="222250" y="75406"/>
                </a:moveTo>
                <a:lnTo>
                  <a:pt x="222250" y="55612"/>
                </a:lnTo>
                <a:cubicBezTo>
                  <a:pt x="222250" y="53826"/>
                  <a:pt x="221010" y="52239"/>
                  <a:pt x="219273" y="51792"/>
                </a:cubicBezTo>
                <a:cubicBezTo>
                  <a:pt x="210393" y="49709"/>
                  <a:pt x="202257" y="48766"/>
                  <a:pt x="194469" y="48766"/>
                </a:cubicBezTo>
                <a:cubicBezTo>
                  <a:pt x="192286" y="48766"/>
                  <a:pt x="190550" y="50651"/>
                  <a:pt x="190897" y="52784"/>
                </a:cubicBezTo>
                <a:cubicBezTo>
                  <a:pt x="193179" y="66576"/>
                  <a:pt x="204291" y="77341"/>
                  <a:pt x="218281" y="79077"/>
                </a:cubicBezTo>
                <a:cubicBezTo>
                  <a:pt x="220464" y="79325"/>
                  <a:pt x="222250" y="77539"/>
                  <a:pt x="222250" y="75357"/>
                </a:cubicBezTo>
                <a:close/>
                <a:moveTo>
                  <a:pt x="62111" y="80814"/>
                </a:moveTo>
                <a:cubicBezTo>
                  <a:pt x="62805" y="78482"/>
                  <a:pt x="60970" y="76299"/>
                  <a:pt x="58539" y="76250"/>
                </a:cubicBezTo>
                <a:cubicBezTo>
                  <a:pt x="51495" y="76051"/>
                  <a:pt x="44152" y="75406"/>
                  <a:pt x="36513" y="74116"/>
                </a:cubicBezTo>
                <a:cubicBezTo>
                  <a:pt x="34032" y="73720"/>
                  <a:pt x="31800" y="75605"/>
                  <a:pt x="31800" y="78085"/>
                </a:cubicBezTo>
                <a:lnTo>
                  <a:pt x="31750" y="99219"/>
                </a:lnTo>
                <a:cubicBezTo>
                  <a:pt x="31750" y="101402"/>
                  <a:pt x="33536" y="103237"/>
                  <a:pt x="35719" y="102939"/>
                </a:cubicBezTo>
                <a:cubicBezTo>
                  <a:pt x="48220" y="101402"/>
                  <a:pt x="58489" y="92571"/>
                  <a:pt x="62111" y="80814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812931" y="7969957"/>
            <a:ext cx="196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School Responsibility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812931" y="8274757"/>
            <a:ext cx="1955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Resources and funding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9808916" y="7114754"/>
            <a:ext cx="5939931" cy="1685431"/>
          </a:xfrm>
          <a:custGeom>
            <a:avLst/>
            <a:gdLst/>
            <a:ahLst/>
            <a:cxnLst/>
            <a:rect l="l" t="t" r="r" b="b"/>
            <a:pathLst>
              <a:path w="5939931" h="1685431">
                <a:moveTo>
                  <a:pt x="101598" y="0"/>
                </a:moveTo>
                <a:lnTo>
                  <a:pt x="5838333" y="0"/>
                </a:lnTo>
                <a:cubicBezTo>
                  <a:pt x="5894444" y="0"/>
                  <a:pt x="5939931" y="45487"/>
                  <a:pt x="5939931" y="101598"/>
                </a:cubicBezTo>
                <a:lnTo>
                  <a:pt x="5939931" y="1583833"/>
                </a:lnTo>
                <a:cubicBezTo>
                  <a:pt x="5939931" y="1639944"/>
                  <a:pt x="5894444" y="1685431"/>
                  <a:pt x="5838333" y="1685431"/>
                </a:cubicBezTo>
                <a:lnTo>
                  <a:pt x="101598" y="1685431"/>
                </a:lnTo>
                <a:cubicBezTo>
                  <a:pt x="45487" y="1685431"/>
                  <a:pt x="0" y="1639944"/>
                  <a:pt x="0" y="15838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10105531" y="739866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10600831" y="7373268"/>
            <a:ext cx="1473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Prohibitions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10048381" y="798286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4563" y="74563"/>
                </a:moveTo>
                <a:cubicBezTo>
                  <a:pt x="78760" y="70366"/>
                  <a:pt x="85546" y="70366"/>
                  <a:pt x="89699" y="74563"/>
                </a:cubicBezTo>
                <a:lnTo>
                  <a:pt x="114255" y="99120"/>
                </a:lnTo>
                <a:lnTo>
                  <a:pt x="138812" y="74563"/>
                </a:lnTo>
                <a:cubicBezTo>
                  <a:pt x="143009" y="70366"/>
                  <a:pt x="149796" y="70366"/>
                  <a:pt x="153948" y="74563"/>
                </a:cubicBezTo>
                <a:cubicBezTo>
                  <a:pt x="158100" y="78760"/>
                  <a:pt x="158145" y="85546"/>
                  <a:pt x="153948" y="89699"/>
                </a:cubicBezTo>
                <a:lnTo>
                  <a:pt x="129391" y="114255"/>
                </a:lnTo>
                <a:lnTo>
                  <a:pt x="153948" y="138812"/>
                </a:lnTo>
                <a:cubicBezTo>
                  <a:pt x="158145" y="143009"/>
                  <a:pt x="158145" y="149796"/>
                  <a:pt x="153948" y="153948"/>
                </a:cubicBezTo>
                <a:cubicBezTo>
                  <a:pt x="149751" y="158100"/>
                  <a:pt x="142964" y="158145"/>
                  <a:pt x="138812" y="153948"/>
                </a:cubicBezTo>
                <a:lnTo>
                  <a:pt x="114255" y="129391"/>
                </a:lnTo>
                <a:lnTo>
                  <a:pt x="89699" y="153948"/>
                </a:lnTo>
                <a:cubicBezTo>
                  <a:pt x="85502" y="158145"/>
                  <a:pt x="78715" y="158145"/>
                  <a:pt x="74563" y="153948"/>
                </a:cubicBezTo>
                <a:cubicBezTo>
                  <a:pt x="70411" y="149751"/>
                  <a:pt x="70366" y="142964"/>
                  <a:pt x="74563" y="138812"/>
                </a:cubicBezTo>
                <a:lnTo>
                  <a:pt x="99120" y="114255"/>
                </a:lnTo>
                <a:lnTo>
                  <a:pt x="74563" y="89699"/>
                </a:lnTo>
                <a:cubicBezTo>
                  <a:pt x="70366" y="85502"/>
                  <a:pt x="70366" y="78715"/>
                  <a:pt x="74563" y="74563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10409062" y="7932068"/>
            <a:ext cx="5181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Provincial departments or schools may </a:t>
            </a: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 change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 use the task of the previous year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9808916" y="9012412"/>
            <a:ext cx="5939931" cy="2015631"/>
          </a:xfrm>
          <a:custGeom>
            <a:avLst/>
            <a:gdLst/>
            <a:ahLst/>
            <a:cxnLst/>
            <a:rect l="l" t="t" r="r" b="b"/>
            <a:pathLst>
              <a:path w="5939931" h="2015631">
                <a:moveTo>
                  <a:pt x="101608" y="0"/>
                </a:moveTo>
                <a:lnTo>
                  <a:pt x="5838323" y="0"/>
                </a:lnTo>
                <a:cubicBezTo>
                  <a:pt x="5894440" y="0"/>
                  <a:pt x="5939931" y="45491"/>
                  <a:pt x="5939931" y="101608"/>
                </a:cubicBezTo>
                <a:lnTo>
                  <a:pt x="5939931" y="1914023"/>
                </a:lnTo>
                <a:cubicBezTo>
                  <a:pt x="5939931" y="1970140"/>
                  <a:pt x="5894440" y="2015631"/>
                  <a:pt x="5838323" y="2015631"/>
                </a:cubicBezTo>
                <a:lnTo>
                  <a:pt x="101608" y="2015631"/>
                </a:lnTo>
                <a:cubicBezTo>
                  <a:pt x="45491" y="2015631"/>
                  <a:pt x="0" y="1970140"/>
                  <a:pt x="0" y="1914023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5E7C88">
              <a:alpha val="14902"/>
            </a:srgbClr>
          </a:solidFill>
          <a:ln w="9031">
            <a:solidFill>
              <a:srgbClr val="5E7C8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10086481" y="9296332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71450" y="-9525"/>
                </a:moveTo>
                <a:cubicBezTo>
                  <a:pt x="163532" y="-9525"/>
                  <a:pt x="157163" y="-3155"/>
                  <a:pt x="157163" y="4763"/>
                </a:cubicBezTo>
                <a:lnTo>
                  <a:pt x="157163" y="11906"/>
                </a:lnTo>
                <a:lnTo>
                  <a:pt x="156091" y="11906"/>
                </a:lnTo>
                <a:cubicBezTo>
                  <a:pt x="134303" y="11906"/>
                  <a:pt x="116681" y="29587"/>
                  <a:pt x="116681" y="51316"/>
                </a:cubicBezTo>
                <a:cubicBezTo>
                  <a:pt x="116681" y="71199"/>
                  <a:pt x="131505" y="87987"/>
                  <a:pt x="151209" y="90428"/>
                </a:cubicBezTo>
                <a:lnTo>
                  <a:pt x="187523" y="94952"/>
                </a:lnTo>
                <a:cubicBezTo>
                  <a:pt x="190560" y="95310"/>
                  <a:pt x="192881" y="97929"/>
                  <a:pt x="192881" y="101025"/>
                </a:cubicBezTo>
                <a:cubicBezTo>
                  <a:pt x="192881" y="104418"/>
                  <a:pt x="190143" y="107097"/>
                  <a:pt x="186809" y="107097"/>
                </a:cubicBezTo>
                <a:lnTo>
                  <a:pt x="142875" y="107156"/>
                </a:lnTo>
                <a:cubicBezTo>
                  <a:pt x="133648" y="107156"/>
                  <a:pt x="126206" y="114598"/>
                  <a:pt x="126206" y="123825"/>
                </a:cubicBezTo>
                <a:cubicBezTo>
                  <a:pt x="126206" y="133052"/>
                  <a:pt x="133648" y="140494"/>
                  <a:pt x="142875" y="140494"/>
                </a:cubicBezTo>
                <a:lnTo>
                  <a:pt x="157163" y="140494"/>
                </a:lnTo>
                <a:lnTo>
                  <a:pt x="157163" y="147638"/>
                </a:lnTo>
                <a:cubicBezTo>
                  <a:pt x="157163" y="155555"/>
                  <a:pt x="163532" y="161925"/>
                  <a:pt x="171450" y="161925"/>
                </a:cubicBezTo>
                <a:cubicBezTo>
                  <a:pt x="179368" y="161925"/>
                  <a:pt x="185738" y="155555"/>
                  <a:pt x="185738" y="147638"/>
                </a:cubicBezTo>
                <a:lnTo>
                  <a:pt x="185738" y="140494"/>
                </a:lnTo>
                <a:lnTo>
                  <a:pt x="186809" y="140494"/>
                </a:lnTo>
                <a:cubicBezTo>
                  <a:pt x="208598" y="140494"/>
                  <a:pt x="226219" y="122813"/>
                  <a:pt x="226219" y="101084"/>
                </a:cubicBezTo>
                <a:cubicBezTo>
                  <a:pt x="226219" y="81201"/>
                  <a:pt x="211395" y="64413"/>
                  <a:pt x="191691" y="61972"/>
                </a:cubicBezTo>
                <a:lnTo>
                  <a:pt x="155377" y="57448"/>
                </a:lnTo>
                <a:cubicBezTo>
                  <a:pt x="152340" y="57090"/>
                  <a:pt x="150019" y="54471"/>
                  <a:pt x="150019" y="51375"/>
                </a:cubicBezTo>
                <a:cubicBezTo>
                  <a:pt x="150019" y="47982"/>
                  <a:pt x="152757" y="45303"/>
                  <a:pt x="156091" y="45303"/>
                </a:cubicBezTo>
                <a:lnTo>
                  <a:pt x="195263" y="45244"/>
                </a:lnTo>
                <a:cubicBezTo>
                  <a:pt x="204490" y="45244"/>
                  <a:pt x="211931" y="37802"/>
                  <a:pt x="211931" y="28575"/>
                </a:cubicBezTo>
                <a:cubicBezTo>
                  <a:pt x="211931" y="19348"/>
                  <a:pt x="204490" y="11906"/>
                  <a:pt x="195263" y="11906"/>
                </a:cubicBezTo>
                <a:lnTo>
                  <a:pt x="185738" y="11906"/>
                </a:lnTo>
                <a:lnTo>
                  <a:pt x="185738" y="4763"/>
                </a:lnTo>
                <a:cubicBezTo>
                  <a:pt x="185738" y="-3155"/>
                  <a:pt x="179368" y="-9525"/>
                  <a:pt x="171450" y="-9525"/>
                </a:cubicBezTo>
                <a:close/>
                <a:moveTo>
                  <a:pt x="65068" y="203299"/>
                </a:moveTo>
                <a:lnTo>
                  <a:pt x="39707" y="228600"/>
                </a:lnTo>
                <a:lnTo>
                  <a:pt x="19050" y="228600"/>
                </a:lnTo>
                <a:cubicBezTo>
                  <a:pt x="8513" y="228600"/>
                  <a:pt x="0" y="237113"/>
                  <a:pt x="0" y="247650"/>
                </a:cubicBezTo>
                <a:lnTo>
                  <a:pt x="0" y="285750"/>
                </a:lnTo>
                <a:cubicBezTo>
                  <a:pt x="0" y="296287"/>
                  <a:pt x="8513" y="304800"/>
                  <a:pt x="19050" y="304800"/>
                </a:cubicBezTo>
                <a:lnTo>
                  <a:pt x="209848" y="304800"/>
                </a:lnTo>
                <a:cubicBezTo>
                  <a:pt x="227112" y="304800"/>
                  <a:pt x="243959" y="299264"/>
                  <a:pt x="257889" y="289024"/>
                </a:cubicBezTo>
                <a:lnTo>
                  <a:pt x="333256" y="233482"/>
                </a:lnTo>
                <a:cubicBezTo>
                  <a:pt x="343852" y="225683"/>
                  <a:pt x="346115" y="210800"/>
                  <a:pt x="338316" y="200204"/>
                </a:cubicBezTo>
                <a:cubicBezTo>
                  <a:pt x="330518" y="189607"/>
                  <a:pt x="315635" y="187345"/>
                  <a:pt x="305038" y="195143"/>
                </a:cubicBezTo>
                <a:lnTo>
                  <a:pt x="233720" y="247650"/>
                </a:lnTo>
                <a:lnTo>
                  <a:pt x="166688" y="247650"/>
                </a:lnTo>
                <a:cubicBezTo>
                  <a:pt x="158770" y="247650"/>
                  <a:pt x="152400" y="241280"/>
                  <a:pt x="152400" y="233363"/>
                </a:cubicBezTo>
                <a:cubicBezTo>
                  <a:pt x="152400" y="225445"/>
                  <a:pt x="158770" y="219075"/>
                  <a:pt x="166688" y="219075"/>
                </a:cubicBezTo>
                <a:lnTo>
                  <a:pt x="209550" y="219075"/>
                </a:lnTo>
                <a:cubicBezTo>
                  <a:pt x="220087" y="219075"/>
                  <a:pt x="228600" y="210562"/>
                  <a:pt x="228600" y="200025"/>
                </a:cubicBezTo>
                <a:cubicBezTo>
                  <a:pt x="228600" y="189488"/>
                  <a:pt x="220087" y="180975"/>
                  <a:pt x="209550" y="180975"/>
                </a:cubicBezTo>
                <a:lnTo>
                  <a:pt x="118943" y="180975"/>
                </a:lnTo>
                <a:cubicBezTo>
                  <a:pt x="98762" y="180975"/>
                  <a:pt x="79355" y="189012"/>
                  <a:pt x="65068" y="203299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10600831" y="9270932"/>
            <a:ext cx="2273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Resource Provision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10067431" y="9778932"/>
            <a:ext cx="55245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Providing resources for the Practical Assessment Task is the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responsibility of the school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Schools should ensure that adequate time and funding is allocated.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81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C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COMPONENTS OF THE PAT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 &amp; Implementation Timeline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2516" y="2087316"/>
            <a:ext cx="15236331" cy="1279031"/>
          </a:xfrm>
          <a:custGeom>
            <a:avLst/>
            <a:gdLst/>
            <a:ahLst/>
            <a:cxnLst/>
            <a:rect l="l" t="t" r="r" b="b"/>
            <a:pathLst>
              <a:path w="15236331" h="1279031">
                <a:moveTo>
                  <a:pt x="101606" y="0"/>
                </a:moveTo>
                <a:lnTo>
                  <a:pt x="15134725" y="0"/>
                </a:lnTo>
                <a:cubicBezTo>
                  <a:pt x="15190840" y="0"/>
                  <a:pt x="15236331" y="45491"/>
                  <a:pt x="15236331" y="101606"/>
                </a:cubicBezTo>
                <a:lnTo>
                  <a:pt x="15236331" y="1177425"/>
                </a:lnTo>
                <a:cubicBezTo>
                  <a:pt x="15236331" y="1233540"/>
                  <a:pt x="15190840" y="1279031"/>
                  <a:pt x="15134725" y="1279031"/>
                </a:cubicBezTo>
                <a:lnTo>
                  <a:pt x="101606" y="1279031"/>
                </a:lnTo>
                <a:cubicBezTo>
                  <a:pt x="45491" y="1279031"/>
                  <a:pt x="0" y="1233540"/>
                  <a:pt x="0" y="1177425"/>
                </a:cubicBezTo>
                <a:lnTo>
                  <a:pt x="0" y="101606"/>
                </a:lnTo>
                <a:cubicBezTo>
                  <a:pt x="0" y="45528"/>
                  <a:pt x="45528" y="0"/>
                  <a:pt x="101606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1831" y="253633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66688" y="0"/>
                </a:moveTo>
                <a:cubicBezTo>
                  <a:pt x="192956" y="0"/>
                  <a:pt x="214313" y="15999"/>
                  <a:pt x="214313" y="35719"/>
                </a:cubicBezTo>
                <a:cubicBezTo>
                  <a:pt x="214313" y="43458"/>
                  <a:pt x="211038" y="50602"/>
                  <a:pt x="205383" y="56480"/>
                </a:cubicBezTo>
                <a:cubicBezTo>
                  <a:pt x="200471" y="61615"/>
                  <a:pt x="196453" y="67866"/>
                  <a:pt x="196453" y="75009"/>
                </a:cubicBezTo>
                <a:cubicBezTo>
                  <a:pt x="196453" y="86171"/>
                  <a:pt x="205532" y="95250"/>
                  <a:pt x="216694" y="95250"/>
                </a:cubicBezTo>
                <a:lnTo>
                  <a:pt x="250031" y="95250"/>
                </a:lnTo>
                <a:cubicBezTo>
                  <a:pt x="269751" y="95250"/>
                  <a:pt x="285750" y="111249"/>
                  <a:pt x="285750" y="130969"/>
                </a:cubicBezTo>
                <a:lnTo>
                  <a:pt x="285750" y="164306"/>
                </a:lnTo>
                <a:cubicBezTo>
                  <a:pt x="285750" y="175468"/>
                  <a:pt x="294829" y="184547"/>
                  <a:pt x="305991" y="184547"/>
                </a:cubicBezTo>
                <a:cubicBezTo>
                  <a:pt x="313060" y="184547"/>
                  <a:pt x="319385" y="180529"/>
                  <a:pt x="324520" y="175617"/>
                </a:cubicBezTo>
                <a:cubicBezTo>
                  <a:pt x="330398" y="170036"/>
                  <a:pt x="337542" y="166688"/>
                  <a:pt x="345281" y="166688"/>
                </a:cubicBezTo>
                <a:cubicBezTo>
                  <a:pt x="365001" y="166688"/>
                  <a:pt x="381000" y="188044"/>
                  <a:pt x="381000" y="214313"/>
                </a:cubicBezTo>
                <a:cubicBezTo>
                  <a:pt x="381000" y="240581"/>
                  <a:pt x="365001" y="261938"/>
                  <a:pt x="345281" y="261938"/>
                </a:cubicBezTo>
                <a:cubicBezTo>
                  <a:pt x="337542" y="261938"/>
                  <a:pt x="330324" y="258663"/>
                  <a:pt x="324520" y="253008"/>
                </a:cubicBezTo>
                <a:cubicBezTo>
                  <a:pt x="319385" y="248096"/>
                  <a:pt x="313134" y="244078"/>
                  <a:pt x="305991" y="244078"/>
                </a:cubicBezTo>
                <a:cubicBezTo>
                  <a:pt x="294829" y="244078"/>
                  <a:pt x="285750" y="253157"/>
                  <a:pt x="285750" y="264319"/>
                </a:cubicBezTo>
                <a:lnTo>
                  <a:pt x="285750" y="345281"/>
                </a:lnTo>
                <a:cubicBezTo>
                  <a:pt x="285750" y="365001"/>
                  <a:pt x="269751" y="381000"/>
                  <a:pt x="250031" y="381000"/>
                </a:cubicBezTo>
                <a:lnTo>
                  <a:pt x="207764" y="381000"/>
                </a:lnTo>
                <a:cubicBezTo>
                  <a:pt x="198239" y="381000"/>
                  <a:pt x="190500" y="373261"/>
                  <a:pt x="190500" y="363736"/>
                </a:cubicBezTo>
                <a:cubicBezTo>
                  <a:pt x="190500" y="356890"/>
                  <a:pt x="194816" y="350862"/>
                  <a:pt x="200323" y="346770"/>
                </a:cubicBezTo>
                <a:cubicBezTo>
                  <a:pt x="208955" y="340296"/>
                  <a:pt x="214313" y="331366"/>
                  <a:pt x="214313" y="321469"/>
                </a:cubicBezTo>
                <a:cubicBezTo>
                  <a:pt x="214313" y="301749"/>
                  <a:pt x="192956" y="285750"/>
                  <a:pt x="166688" y="285750"/>
                </a:cubicBezTo>
                <a:cubicBezTo>
                  <a:pt x="140419" y="285750"/>
                  <a:pt x="119063" y="301749"/>
                  <a:pt x="119063" y="321469"/>
                </a:cubicBezTo>
                <a:cubicBezTo>
                  <a:pt x="119063" y="331366"/>
                  <a:pt x="124420" y="340296"/>
                  <a:pt x="133052" y="346770"/>
                </a:cubicBezTo>
                <a:cubicBezTo>
                  <a:pt x="138559" y="350862"/>
                  <a:pt x="142875" y="356815"/>
                  <a:pt x="142875" y="363736"/>
                </a:cubicBezTo>
                <a:cubicBezTo>
                  <a:pt x="142875" y="373261"/>
                  <a:pt x="135136" y="381000"/>
                  <a:pt x="125611" y="381000"/>
                </a:cubicBezTo>
                <a:lnTo>
                  <a:pt x="35719" y="381000"/>
                </a:lnTo>
                <a:cubicBezTo>
                  <a:pt x="15999" y="381000"/>
                  <a:pt x="0" y="365001"/>
                  <a:pt x="0" y="345281"/>
                </a:cubicBezTo>
                <a:lnTo>
                  <a:pt x="0" y="255389"/>
                </a:lnTo>
                <a:cubicBezTo>
                  <a:pt x="0" y="245864"/>
                  <a:pt x="7739" y="238125"/>
                  <a:pt x="17264" y="238125"/>
                </a:cubicBezTo>
                <a:cubicBezTo>
                  <a:pt x="24110" y="238125"/>
                  <a:pt x="30138" y="242441"/>
                  <a:pt x="34230" y="247948"/>
                </a:cubicBezTo>
                <a:cubicBezTo>
                  <a:pt x="40704" y="256580"/>
                  <a:pt x="49634" y="261938"/>
                  <a:pt x="59531" y="261938"/>
                </a:cubicBezTo>
                <a:cubicBezTo>
                  <a:pt x="79251" y="261938"/>
                  <a:pt x="95250" y="240581"/>
                  <a:pt x="95250" y="214313"/>
                </a:cubicBezTo>
                <a:cubicBezTo>
                  <a:pt x="95250" y="188044"/>
                  <a:pt x="79251" y="166688"/>
                  <a:pt x="59531" y="166688"/>
                </a:cubicBezTo>
                <a:cubicBezTo>
                  <a:pt x="49634" y="166688"/>
                  <a:pt x="40704" y="172045"/>
                  <a:pt x="34230" y="180677"/>
                </a:cubicBezTo>
                <a:cubicBezTo>
                  <a:pt x="30138" y="186184"/>
                  <a:pt x="24185" y="190500"/>
                  <a:pt x="17264" y="190500"/>
                </a:cubicBezTo>
                <a:cubicBezTo>
                  <a:pt x="7739" y="190500"/>
                  <a:pt x="0" y="182761"/>
                  <a:pt x="0" y="173236"/>
                </a:cubicBezTo>
                <a:lnTo>
                  <a:pt x="0" y="130969"/>
                </a:lnTo>
                <a:cubicBezTo>
                  <a:pt x="0" y="111249"/>
                  <a:pt x="15999" y="95250"/>
                  <a:pt x="35719" y="95250"/>
                </a:cubicBezTo>
                <a:lnTo>
                  <a:pt x="116681" y="95250"/>
                </a:lnTo>
                <a:cubicBezTo>
                  <a:pt x="127843" y="95250"/>
                  <a:pt x="136922" y="86171"/>
                  <a:pt x="136922" y="75009"/>
                </a:cubicBezTo>
                <a:cubicBezTo>
                  <a:pt x="136922" y="67940"/>
                  <a:pt x="132904" y="61615"/>
                  <a:pt x="127992" y="56480"/>
                </a:cubicBezTo>
                <a:cubicBezTo>
                  <a:pt x="122411" y="50602"/>
                  <a:pt x="119063" y="43458"/>
                  <a:pt x="119063" y="35719"/>
                </a:cubicBezTo>
                <a:cubicBezTo>
                  <a:pt x="119063" y="15999"/>
                  <a:pt x="140419" y="0"/>
                  <a:pt x="166688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450481" y="2345835"/>
            <a:ext cx="6604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 Structure Overview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450481" y="2752235"/>
            <a:ext cx="6565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PAT consists of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four simulations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 practical project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08000" y="3598900"/>
            <a:ext cx="4914900" cy="2971236"/>
          </a:xfrm>
          <a:custGeom>
            <a:avLst/>
            <a:gdLst/>
            <a:ahLst/>
            <a:cxnLst/>
            <a:rect l="l" t="t" r="r" b="b"/>
            <a:pathLst>
              <a:path w="4914900" h="2971236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2869649"/>
                </a:lnTo>
                <a:cubicBezTo>
                  <a:pt x="4914900" y="2925754"/>
                  <a:pt x="4869418" y="2971236"/>
                  <a:pt x="4813313" y="2971236"/>
                </a:cubicBezTo>
                <a:lnTo>
                  <a:pt x="101587" y="2971236"/>
                </a:lnTo>
                <a:cubicBezTo>
                  <a:pt x="45482" y="2971236"/>
                  <a:pt x="0" y="2925754"/>
                  <a:pt x="0" y="286964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08000" y="3598900"/>
            <a:ext cx="4914900" cy="49671"/>
          </a:xfrm>
          <a:custGeom>
            <a:avLst/>
            <a:gdLst/>
            <a:ahLst/>
            <a:cxnLst/>
            <a:rect l="l" t="t" r="r" b="b"/>
            <a:pathLst>
              <a:path w="4914900" h="49671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62000" y="3877735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85800" y="3877735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625600" y="3877735"/>
            <a:ext cx="1612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TERM 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625600" y="4284135"/>
            <a:ext cx="1562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Selection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87400" y="48429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17600" y="4792135"/>
            <a:ext cx="3987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practical project and procure material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87400" y="53001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17600" y="5249335"/>
            <a:ext cx="405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Choose between </a:t>
            </a: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1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 </a:t>
            </a: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2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74700" y="57573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93399" y="5706535"/>
            <a:ext cx="41783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Complete simulation and record marks on SASAMS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12516" y="6777851"/>
            <a:ext cx="4898531" cy="1025031"/>
          </a:xfrm>
          <a:custGeom>
            <a:avLst/>
            <a:gdLst/>
            <a:ahLst/>
            <a:cxnLst/>
            <a:rect l="l" t="t" r="r" b="b"/>
            <a:pathLst>
              <a:path w="4898531" h="1025031">
                <a:moveTo>
                  <a:pt x="101601" y="0"/>
                </a:moveTo>
                <a:lnTo>
                  <a:pt x="4796930" y="0"/>
                </a:lnTo>
                <a:cubicBezTo>
                  <a:pt x="4853043" y="0"/>
                  <a:pt x="4898531" y="45488"/>
                  <a:pt x="4898531" y="101601"/>
                </a:cubicBezTo>
                <a:lnTo>
                  <a:pt x="4898531" y="923430"/>
                </a:lnTo>
                <a:cubicBezTo>
                  <a:pt x="4898531" y="979543"/>
                  <a:pt x="4853043" y="1025031"/>
                  <a:pt x="4796930" y="1025031"/>
                </a:cubicBezTo>
                <a:lnTo>
                  <a:pt x="101601" y="1025031"/>
                </a:lnTo>
                <a:cubicBezTo>
                  <a:pt x="45488" y="1025031"/>
                  <a:pt x="0" y="979543"/>
                  <a:pt x="0" y="923430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71031" y="7021692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16245" y="152400"/>
                </a:moveTo>
                <a:cubicBezTo>
                  <a:pt x="119142" y="143550"/>
                  <a:pt x="124936" y="135533"/>
                  <a:pt x="131485" y="128627"/>
                </a:cubicBezTo>
                <a:cubicBezTo>
                  <a:pt x="144462" y="114975"/>
                  <a:pt x="152400" y="96520"/>
                  <a:pt x="152400" y="76200"/>
                </a:cubicBezTo>
                <a:cubicBezTo>
                  <a:pt x="152400" y="34131"/>
                  <a:pt x="118269" y="0"/>
                  <a:pt x="76200" y="0"/>
                </a:cubicBezTo>
                <a:cubicBezTo>
                  <a:pt x="34131" y="0"/>
                  <a:pt x="0" y="34131"/>
                  <a:pt x="0" y="76200"/>
                </a:cubicBezTo>
                <a:cubicBezTo>
                  <a:pt x="0" y="96520"/>
                  <a:pt x="7938" y="114975"/>
                  <a:pt x="20915" y="128627"/>
                </a:cubicBezTo>
                <a:cubicBezTo>
                  <a:pt x="27464" y="135533"/>
                  <a:pt x="33298" y="143550"/>
                  <a:pt x="36155" y="152400"/>
                </a:cubicBezTo>
                <a:lnTo>
                  <a:pt x="116205" y="152400"/>
                </a:lnTo>
                <a:close/>
                <a:moveTo>
                  <a:pt x="114300" y="171450"/>
                </a:moveTo>
                <a:lnTo>
                  <a:pt x="38100" y="171450"/>
                </a:lnTo>
                <a:lnTo>
                  <a:pt x="38100" y="177800"/>
                </a:lnTo>
                <a:cubicBezTo>
                  <a:pt x="38100" y="195342"/>
                  <a:pt x="52308" y="209550"/>
                  <a:pt x="69850" y="209550"/>
                </a:cubicBezTo>
                <a:lnTo>
                  <a:pt x="82550" y="209550"/>
                </a:lnTo>
                <a:cubicBezTo>
                  <a:pt x="100092" y="209550"/>
                  <a:pt x="114300" y="195342"/>
                  <a:pt x="114300" y="177800"/>
                </a:cubicBezTo>
                <a:lnTo>
                  <a:pt x="114300" y="171450"/>
                </a:lnTo>
                <a:close/>
                <a:moveTo>
                  <a:pt x="73025" y="44450"/>
                </a:moveTo>
                <a:cubicBezTo>
                  <a:pt x="57229" y="44450"/>
                  <a:pt x="44450" y="57229"/>
                  <a:pt x="44450" y="73025"/>
                </a:cubicBezTo>
                <a:cubicBezTo>
                  <a:pt x="44450" y="78303"/>
                  <a:pt x="40203" y="82550"/>
                  <a:pt x="34925" y="82550"/>
                </a:cubicBezTo>
                <a:cubicBezTo>
                  <a:pt x="29647" y="82550"/>
                  <a:pt x="25400" y="78303"/>
                  <a:pt x="25400" y="73025"/>
                </a:cubicBezTo>
                <a:cubicBezTo>
                  <a:pt x="25400" y="46712"/>
                  <a:pt x="46712" y="25400"/>
                  <a:pt x="73025" y="25400"/>
                </a:cubicBezTo>
                <a:cubicBezTo>
                  <a:pt x="78303" y="25400"/>
                  <a:pt x="82550" y="29647"/>
                  <a:pt x="82550" y="34925"/>
                </a:cubicBezTo>
                <a:cubicBezTo>
                  <a:pt x="82550" y="40203"/>
                  <a:pt x="78303" y="44450"/>
                  <a:pt x="73025" y="4445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075831" y="6985564"/>
            <a:ext cx="42291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 Choice: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Select ONE project and TWO simulations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672667" y="3598900"/>
            <a:ext cx="4914900" cy="2971236"/>
          </a:xfrm>
          <a:custGeom>
            <a:avLst/>
            <a:gdLst/>
            <a:ahLst/>
            <a:cxnLst/>
            <a:rect l="l" t="t" r="r" b="b"/>
            <a:pathLst>
              <a:path w="4914900" h="2971236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2869649"/>
                </a:lnTo>
                <a:cubicBezTo>
                  <a:pt x="4914900" y="2925754"/>
                  <a:pt x="4869418" y="2971236"/>
                  <a:pt x="4813313" y="2971236"/>
                </a:cubicBezTo>
                <a:lnTo>
                  <a:pt x="101587" y="2971236"/>
                </a:lnTo>
                <a:cubicBezTo>
                  <a:pt x="45482" y="2971236"/>
                  <a:pt x="0" y="2925754"/>
                  <a:pt x="0" y="286964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672667" y="3598900"/>
            <a:ext cx="4914900" cy="49671"/>
          </a:xfrm>
          <a:custGeom>
            <a:avLst/>
            <a:gdLst/>
            <a:ahLst/>
            <a:cxnLst/>
            <a:rect l="l" t="t" r="r" b="b"/>
            <a:pathLst>
              <a:path w="4914900" h="49671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926667" y="3877735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850467" y="3877735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790267" y="3877735"/>
            <a:ext cx="1790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TERM 2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790267" y="4284135"/>
            <a:ext cx="1739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Second Simulation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952067" y="48429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282267" y="4792135"/>
            <a:ext cx="408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Choose between </a:t>
            </a:r>
            <a:r>
              <a:rPr lang="en-US" sz="1600" b="1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3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or </a:t>
            </a:r>
            <a:r>
              <a:rPr lang="en-US" sz="1600" b="1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4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939367" y="53001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258066" y="5249335"/>
            <a:ext cx="41783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Complete simulation and record marks on SASAMS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952067" y="60621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282267" y="6011335"/>
            <a:ext cx="2781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Continue project development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677182" y="6777851"/>
            <a:ext cx="4898531" cy="1025031"/>
          </a:xfrm>
          <a:custGeom>
            <a:avLst/>
            <a:gdLst/>
            <a:ahLst/>
            <a:cxnLst/>
            <a:rect l="l" t="t" r="r" b="b"/>
            <a:pathLst>
              <a:path w="4898531" h="1025031">
                <a:moveTo>
                  <a:pt x="101601" y="0"/>
                </a:moveTo>
                <a:lnTo>
                  <a:pt x="4796930" y="0"/>
                </a:lnTo>
                <a:cubicBezTo>
                  <a:pt x="4853043" y="0"/>
                  <a:pt x="4898531" y="45488"/>
                  <a:pt x="4898531" y="101601"/>
                </a:cubicBezTo>
                <a:lnTo>
                  <a:pt x="4898531" y="923430"/>
                </a:lnTo>
                <a:cubicBezTo>
                  <a:pt x="4898531" y="979543"/>
                  <a:pt x="4853043" y="1025031"/>
                  <a:pt x="4796930" y="1025031"/>
                </a:cubicBezTo>
                <a:lnTo>
                  <a:pt x="101601" y="1025031"/>
                </a:lnTo>
                <a:cubicBezTo>
                  <a:pt x="45488" y="1025031"/>
                  <a:pt x="0" y="979543"/>
                  <a:pt x="0" y="923430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935698" y="7021692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23587" y="12700"/>
                </a:moveTo>
                <a:lnTo>
                  <a:pt x="127000" y="12700"/>
                </a:lnTo>
                <a:cubicBezTo>
                  <a:pt x="141010" y="12700"/>
                  <a:pt x="152400" y="24090"/>
                  <a:pt x="152400" y="38100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38100"/>
                </a:lnTo>
                <a:cubicBezTo>
                  <a:pt x="0" y="24090"/>
                  <a:pt x="11390" y="12700"/>
                  <a:pt x="25400" y="12700"/>
                </a:cubicBezTo>
                <a:lnTo>
                  <a:pt x="28813" y="12700"/>
                </a:lnTo>
                <a:cubicBezTo>
                  <a:pt x="33179" y="5120"/>
                  <a:pt x="41394" y="0"/>
                  <a:pt x="50800" y="0"/>
                </a:cubicBezTo>
                <a:lnTo>
                  <a:pt x="101600" y="0"/>
                </a:lnTo>
                <a:cubicBezTo>
                  <a:pt x="111006" y="0"/>
                  <a:pt x="119221" y="5120"/>
                  <a:pt x="123587" y="12700"/>
                </a:cubicBezTo>
                <a:close/>
                <a:moveTo>
                  <a:pt x="98425" y="44450"/>
                </a:moveTo>
                <a:cubicBezTo>
                  <a:pt x="103703" y="44450"/>
                  <a:pt x="107950" y="40203"/>
                  <a:pt x="107950" y="34925"/>
                </a:cubicBezTo>
                <a:cubicBezTo>
                  <a:pt x="107950" y="29647"/>
                  <a:pt x="103703" y="25400"/>
                  <a:pt x="98425" y="25400"/>
                </a:cubicBezTo>
                <a:lnTo>
                  <a:pt x="53975" y="25400"/>
                </a:lnTo>
                <a:cubicBezTo>
                  <a:pt x="48697" y="25400"/>
                  <a:pt x="44450" y="29647"/>
                  <a:pt x="44450" y="34925"/>
                </a:cubicBezTo>
                <a:cubicBezTo>
                  <a:pt x="44450" y="40203"/>
                  <a:pt x="48697" y="44450"/>
                  <a:pt x="53975" y="44450"/>
                </a:cubicBezTo>
                <a:lnTo>
                  <a:pt x="98425" y="44450"/>
                </a:lnTo>
                <a:close/>
                <a:moveTo>
                  <a:pt x="109696" y="103465"/>
                </a:moveTo>
                <a:cubicBezTo>
                  <a:pt x="112474" y="99020"/>
                  <a:pt x="111125" y="93147"/>
                  <a:pt x="106680" y="90329"/>
                </a:cubicBezTo>
                <a:cubicBezTo>
                  <a:pt x="102235" y="87511"/>
                  <a:pt x="96361" y="88900"/>
                  <a:pt x="93543" y="93345"/>
                </a:cubicBezTo>
                <a:lnTo>
                  <a:pt x="69175" y="132358"/>
                </a:lnTo>
                <a:lnTo>
                  <a:pt x="58460" y="118070"/>
                </a:lnTo>
                <a:cubicBezTo>
                  <a:pt x="55285" y="113863"/>
                  <a:pt x="49332" y="112990"/>
                  <a:pt x="45125" y="116165"/>
                </a:cubicBezTo>
                <a:cubicBezTo>
                  <a:pt x="40918" y="119340"/>
                  <a:pt x="40045" y="125293"/>
                  <a:pt x="43220" y="129500"/>
                </a:cubicBezTo>
                <a:lnTo>
                  <a:pt x="62270" y="154900"/>
                </a:lnTo>
                <a:cubicBezTo>
                  <a:pt x="64135" y="157401"/>
                  <a:pt x="67151" y="158829"/>
                  <a:pt x="70287" y="158710"/>
                </a:cubicBezTo>
                <a:cubicBezTo>
                  <a:pt x="73422" y="158591"/>
                  <a:pt x="76279" y="156924"/>
                  <a:pt x="77946" y="154226"/>
                </a:cubicBezTo>
                <a:lnTo>
                  <a:pt x="109696" y="103426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240498" y="6985564"/>
            <a:ext cx="42291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Compliance: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Simulation 1 OR 2 + Simulation 3 OR 4 must be done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10837334" y="3598900"/>
            <a:ext cx="4914900" cy="2971236"/>
          </a:xfrm>
          <a:custGeom>
            <a:avLst/>
            <a:gdLst/>
            <a:ahLst/>
            <a:cxnLst/>
            <a:rect l="l" t="t" r="r" b="b"/>
            <a:pathLst>
              <a:path w="4914900" h="2971236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2869649"/>
                </a:lnTo>
                <a:cubicBezTo>
                  <a:pt x="4914900" y="2925754"/>
                  <a:pt x="4869418" y="2971236"/>
                  <a:pt x="4813313" y="2971236"/>
                </a:cubicBezTo>
                <a:lnTo>
                  <a:pt x="101587" y="2971236"/>
                </a:lnTo>
                <a:cubicBezTo>
                  <a:pt x="45482" y="2971236"/>
                  <a:pt x="0" y="2925754"/>
                  <a:pt x="0" y="286964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10837334" y="3598900"/>
            <a:ext cx="4914900" cy="49671"/>
          </a:xfrm>
          <a:custGeom>
            <a:avLst/>
            <a:gdLst/>
            <a:ahLst/>
            <a:cxnLst/>
            <a:rect l="l" t="t" r="r" b="b"/>
            <a:pathLst>
              <a:path w="4914900" h="49671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11091334" y="3877735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11015134" y="3877735"/>
            <a:ext cx="8636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1954934" y="3877735"/>
            <a:ext cx="1778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TERM 3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1954934" y="4284135"/>
            <a:ext cx="172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 Finalization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11116734" y="48429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1446934" y="4792135"/>
            <a:ext cx="3276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Finalize manufacturing of the project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1116734" y="53001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11446934" y="5249335"/>
            <a:ext cx="214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Prepare for moderation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11116734" y="5757335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1446934" y="5706535"/>
            <a:ext cx="231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Deadline: </a:t>
            </a: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31 August 2025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10841849" y="6777851"/>
            <a:ext cx="4898531" cy="1025031"/>
          </a:xfrm>
          <a:custGeom>
            <a:avLst/>
            <a:gdLst/>
            <a:ahLst/>
            <a:cxnLst/>
            <a:rect l="l" t="t" r="r" b="b"/>
            <a:pathLst>
              <a:path w="4898531" h="1025031">
                <a:moveTo>
                  <a:pt x="101601" y="0"/>
                </a:moveTo>
                <a:lnTo>
                  <a:pt x="4796930" y="0"/>
                </a:lnTo>
                <a:cubicBezTo>
                  <a:pt x="4853043" y="0"/>
                  <a:pt x="4898531" y="45488"/>
                  <a:pt x="4898531" y="101601"/>
                </a:cubicBezTo>
                <a:lnTo>
                  <a:pt x="4898531" y="923430"/>
                </a:lnTo>
                <a:cubicBezTo>
                  <a:pt x="4898531" y="979543"/>
                  <a:pt x="4853043" y="1025031"/>
                  <a:pt x="4796930" y="1025031"/>
                </a:cubicBezTo>
                <a:lnTo>
                  <a:pt x="101601" y="1025031"/>
                </a:lnTo>
                <a:cubicBezTo>
                  <a:pt x="45488" y="1025031"/>
                  <a:pt x="0" y="979543"/>
                  <a:pt x="0" y="923430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11074965" y="702169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01600" y="53975"/>
                </a:moveTo>
                <a:cubicBezTo>
                  <a:pt x="106878" y="53975"/>
                  <a:pt x="111125" y="58222"/>
                  <a:pt x="111125" y="63500"/>
                </a:cubicBezTo>
                <a:lnTo>
                  <a:pt x="111125" y="107950"/>
                </a:lnTo>
                <a:cubicBezTo>
                  <a:pt x="111125" y="113228"/>
                  <a:pt x="106878" y="117475"/>
                  <a:pt x="101600" y="117475"/>
                </a:cubicBezTo>
                <a:cubicBezTo>
                  <a:pt x="96322" y="117475"/>
                  <a:pt x="92075" y="113228"/>
                  <a:pt x="92075" y="107950"/>
                </a:cubicBezTo>
                <a:lnTo>
                  <a:pt x="92075" y="63500"/>
                </a:lnTo>
                <a:cubicBezTo>
                  <a:pt x="92075" y="58222"/>
                  <a:pt x="96322" y="53975"/>
                  <a:pt x="101600" y="53975"/>
                </a:cubicBezTo>
                <a:close/>
                <a:moveTo>
                  <a:pt x="91003" y="139700"/>
                </a:moveTo>
                <a:cubicBezTo>
                  <a:pt x="90762" y="135767"/>
                  <a:pt x="92724" y="132024"/>
                  <a:pt x="96096" y="129985"/>
                </a:cubicBezTo>
                <a:cubicBezTo>
                  <a:pt x="99468" y="127945"/>
                  <a:pt x="103693" y="127945"/>
                  <a:pt x="107065" y="129985"/>
                </a:cubicBezTo>
                <a:cubicBezTo>
                  <a:pt x="110436" y="132024"/>
                  <a:pt x="112398" y="135767"/>
                  <a:pt x="112157" y="139700"/>
                </a:cubicBezTo>
                <a:cubicBezTo>
                  <a:pt x="112398" y="143633"/>
                  <a:pt x="110436" y="147376"/>
                  <a:pt x="107065" y="149415"/>
                </a:cubicBezTo>
                <a:cubicBezTo>
                  <a:pt x="103693" y="151455"/>
                  <a:pt x="99468" y="151455"/>
                  <a:pt x="96096" y="149415"/>
                </a:cubicBezTo>
                <a:cubicBezTo>
                  <a:pt x="92724" y="147376"/>
                  <a:pt x="90762" y="143633"/>
                  <a:pt x="91003" y="1397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11405165" y="6985564"/>
            <a:ext cx="42291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Critical: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Projects must be ready for moderation start date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512516" y="8015115"/>
            <a:ext cx="3653931" cy="1126631"/>
          </a:xfrm>
          <a:custGeom>
            <a:avLst/>
            <a:gdLst/>
            <a:ahLst/>
            <a:cxnLst/>
            <a:rect l="l" t="t" r="r" b="b"/>
            <a:pathLst>
              <a:path w="3653931" h="1126631">
                <a:moveTo>
                  <a:pt x="101600" y="0"/>
                </a:moveTo>
                <a:lnTo>
                  <a:pt x="3552332" y="0"/>
                </a:lnTo>
                <a:cubicBezTo>
                  <a:pt x="3608443" y="0"/>
                  <a:pt x="3653931" y="45488"/>
                  <a:pt x="3653931" y="101600"/>
                </a:cubicBezTo>
                <a:lnTo>
                  <a:pt x="3653931" y="1025032"/>
                </a:lnTo>
                <a:cubicBezTo>
                  <a:pt x="3653931" y="1081143"/>
                  <a:pt x="3608443" y="1126631"/>
                  <a:pt x="35523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2184400" y="822282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4775" y="14288"/>
                </a:moveTo>
                <a:cubicBezTo>
                  <a:pt x="104775" y="6370"/>
                  <a:pt x="98405" y="0"/>
                  <a:pt x="90488" y="0"/>
                </a:cubicBezTo>
                <a:cubicBezTo>
                  <a:pt x="82570" y="0"/>
                  <a:pt x="76200" y="6370"/>
                  <a:pt x="76200" y="14288"/>
                </a:cubicBezTo>
                <a:lnTo>
                  <a:pt x="76200" y="38100"/>
                </a:lnTo>
                <a:cubicBezTo>
                  <a:pt x="55185" y="38100"/>
                  <a:pt x="38100" y="55185"/>
                  <a:pt x="38100" y="76200"/>
                </a:cubicBezTo>
                <a:lnTo>
                  <a:pt x="14288" y="76200"/>
                </a:lnTo>
                <a:cubicBezTo>
                  <a:pt x="6370" y="76200"/>
                  <a:pt x="0" y="82570"/>
                  <a:pt x="0" y="90488"/>
                </a:cubicBezTo>
                <a:cubicBezTo>
                  <a:pt x="0" y="98405"/>
                  <a:pt x="6370" y="104775"/>
                  <a:pt x="14288" y="104775"/>
                </a:cubicBezTo>
                <a:lnTo>
                  <a:pt x="38100" y="104775"/>
                </a:lnTo>
                <a:lnTo>
                  <a:pt x="38100" y="138113"/>
                </a:lnTo>
                <a:lnTo>
                  <a:pt x="14288" y="138113"/>
                </a:lnTo>
                <a:cubicBezTo>
                  <a:pt x="6370" y="138113"/>
                  <a:pt x="0" y="144482"/>
                  <a:pt x="0" y="152400"/>
                </a:cubicBezTo>
                <a:cubicBezTo>
                  <a:pt x="0" y="160318"/>
                  <a:pt x="6370" y="166688"/>
                  <a:pt x="14288" y="166688"/>
                </a:cubicBezTo>
                <a:lnTo>
                  <a:pt x="38100" y="166688"/>
                </a:ln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206395"/>
                  <a:pt x="0" y="214313"/>
                </a:cubicBezTo>
                <a:cubicBezTo>
                  <a:pt x="0" y="222230"/>
                  <a:pt x="6370" y="228600"/>
                  <a:pt x="14288" y="228600"/>
                </a:cubicBezTo>
                <a:lnTo>
                  <a:pt x="38100" y="228600"/>
                </a:lnTo>
                <a:cubicBezTo>
                  <a:pt x="38100" y="249615"/>
                  <a:pt x="55185" y="266700"/>
                  <a:pt x="76200" y="266700"/>
                </a:cubicBezTo>
                <a:lnTo>
                  <a:pt x="76200" y="290513"/>
                </a:lnTo>
                <a:cubicBezTo>
                  <a:pt x="76200" y="298430"/>
                  <a:pt x="82570" y="304800"/>
                  <a:pt x="90488" y="304800"/>
                </a:cubicBezTo>
                <a:cubicBezTo>
                  <a:pt x="98405" y="304800"/>
                  <a:pt x="104775" y="298430"/>
                  <a:pt x="104775" y="290513"/>
                </a:cubicBezTo>
                <a:lnTo>
                  <a:pt x="104775" y="266700"/>
                </a:lnTo>
                <a:lnTo>
                  <a:pt x="138113" y="266700"/>
                </a:lnTo>
                <a:lnTo>
                  <a:pt x="138113" y="290513"/>
                </a:lnTo>
                <a:cubicBezTo>
                  <a:pt x="138113" y="298430"/>
                  <a:pt x="144482" y="304800"/>
                  <a:pt x="152400" y="304800"/>
                </a:cubicBezTo>
                <a:cubicBezTo>
                  <a:pt x="160318" y="304800"/>
                  <a:pt x="166688" y="298430"/>
                  <a:pt x="166688" y="290513"/>
                </a:cubicBezTo>
                <a:lnTo>
                  <a:pt x="166688" y="266700"/>
                </a:lnTo>
                <a:lnTo>
                  <a:pt x="200025" y="266700"/>
                </a:lnTo>
                <a:lnTo>
                  <a:pt x="200025" y="290513"/>
                </a:lnTo>
                <a:cubicBezTo>
                  <a:pt x="200025" y="298430"/>
                  <a:pt x="206395" y="304800"/>
                  <a:pt x="214313" y="304800"/>
                </a:cubicBezTo>
                <a:cubicBezTo>
                  <a:pt x="222230" y="304800"/>
                  <a:pt x="228600" y="298430"/>
                  <a:pt x="228600" y="290513"/>
                </a:cubicBezTo>
                <a:lnTo>
                  <a:pt x="228600" y="266700"/>
                </a:lnTo>
                <a:cubicBezTo>
                  <a:pt x="249615" y="266700"/>
                  <a:pt x="266700" y="249615"/>
                  <a:pt x="266700" y="228600"/>
                </a:cubicBezTo>
                <a:lnTo>
                  <a:pt x="290513" y="228600"/>
                </a:lnTo>
                <a:cubicBezTo>
                  <a:pt x="298430" y="228600"/>
                  <a:pt x="304800" y="222230"/>
                  <a:pt x="304800" y="214313"/>
                </a:cubicBezTo>
                <a:cubicBezTo>
                  <a:pt x="304800" y="206395"/>
                  <a:pt x="298430" y="200025"/>
                  <a:pt x="290513" y="200025"/>
                </a:cubicBezTo>
                <a:lnTo>
                  <a:pt x="266700" y="200025"/>
                </a:lnTo>
                <a:lnTo>
                  <a:pt x="266700" y="166688"/>
                </a:lnTo>
                <a:lnTo>
                  <a:pt x="290513" y="166688"/>
                </a:lnTo>
                <a:cubicBezTo>
                  <a:pt x="298430" y="166688"/>
                  <a:pt x="304800" y="160318"/>
                  <a:pt x="304800" y="152400"/>
                </a:cubicBezTo>
                <a:cubicBezTo>
                  <a:pt x="304800" y="144482"/>
                  <a:pt x="298430" y="138113"/>
                  <a:pt x="290513" y="138113"/>
                </a:cubicBezTo>
                <a:lnTo>
                  <a:pt x="266700" y="138113"/>
                </a:lnTo>
                <a:lnTo>
                  <a:pt x="266700" y="104775"/>
                </a:lnTo>
                <a:lnTo>
                  <a:pt x="290513" y="104775"/>
                </a:lnTo>
                <a:cubicBezTo>
                  <a:pt x="298430" y="104775"/>
                  <a:pt x="304800" y="98405"/>
                  <a:pt x="304800" y="90488"/>
                </a:cubicBezTo>
                <a:cubicBezTo>
                  <a:pt x="304800" y="82570"/>
                  <a:pt x="298430" y="76200"/>
                  <a:pt x="290513" y="76200"/>
                </a:cubicBezTo>
                <a:lnTo>
                  <a:pt x="266700" y="76200"/>
                </a:lnTo>
                <a:cubicBezTo>
                  <a:pt x="266700" y="55185"/>
                  <a:pt x="249615" y="38100"/>
                  <a:pt x="228600" y="38100"/>
                </a:cubicBezTo>
                <a:lnTo>
                  <a:pt x="228600" y="14288"/>
                </a:lnTo>
                <a:cubicBezTo>
                  <a:pt x="228600" y="6370"/>
                  <a:pt x="222230" y="0"/>
                  <a:pt x="214313" y="0"/>
                </a:cubicBezTo>
                <a:cubicBezTo>
                  <a:pt x="206395" y="0"/>
                  <a:pt x="200025" y="6370"/>
                  <a:pt x="200025" y="14288"/>
                </a:cubicBezTo>
                <a:lnTo>
                  <a:pt x="200025" y="38100"/>
                </a:lnTo>
                <a:lnTo>
                  <a:pt x="166688" y="38100"/>
                </a:lnTo>
                <a:lnTo>
                  <a:pt x="166688" y="14288"/>
                </a:lnTo>
                <a:cubicBezTo>
                  <a:pt x="166688" y="6370"/>
                  <a:pt x="160318" y="0"/>
                  <a:pt x="152400" y="0"/>
                </a:cubicBezTo>
                <a:cubicBezTo>
                  <a:pt x="144482" y="0"/>
                  <a:pt x="138113" y="6370"/>
                  <a:pt x="138113" y="14288"/>
                </a:cubicBezTo>
                <a:lnTo>
                  <a:pt x="138113" y="38100"/>
                </a:lnTo>
                <a:lnTo>
                  <a:pt x="104775" y="38100"/>
                </a:lnTo>
                <a:lnTo>
                  <a:pt x="104775" y="14288"/>
                </a:lnTo>
                <a:close/>
                <a:moveTo>
                  <a:pt x="95250" y="76200"/>
                </a:moveTo>
                <a:lnTo>
                  <a:pt x="209550" y="76200"/>
                </a:lnTo>
                <a:cubicBezTo>
                  <a:pt x="220087" y="76200"/>
                  <a:pt x="228600" y="84713"/>
                  <a:pt x="228600" y="95250"/>
                </a:cubicBezTo>
                <a:lnTo>
                  <a:pt x="228600" y="209550"/>
                </a:lnTo>
                <a:cubicBezTo>
                  <a:pt x="228600" y="220087"/>
                  <a:pt x="220087" y="228600"/>
                  <a:pt x="209550" y="228600"/>
                </a:cubicBezTo>
                <a:lnTo>
                  <a:pt x="95250" y="228600"/>
                </a:lnTo>
                <a:cubicBezTo>
                  <a:pt x="84713" y="228600"/>
                  <a:pt x="76200" y="220087"/>
                  <a:pt x="76200" y="209550"/>
                </a:cubicBezTo>
                <a:lnTo>
                  <a:pt x="76200" y="95250"/>
                </a:lnTo>
                <a:cubicBezTo>
                  <a:pt x="76200" y="84713"/>
                  <a:pt x="84713" y="76200"/>
                  <a:pt x="95250" y="76200"/>
                </a:cubicBezTo>
                <a:close/>
                <a:moveTo>
                  <a:pt x="104775" y="104775"/>
                </a:moveTo>
                <a:lnTo>
                  <a:pt x="104775" y="200025"/>
                </a:lnTo>
                <a:lnTo>
                  <a:pt x="200025" y="200025"/>
                </a:lnTo>
                <a:lnTo>
                  <a:pt x="200025" y="104775"/>
                </a:lnTo>
                <a:lnTo>
                  <a:pt x="104775" y="10477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669431" y="8629228"/>
            <a:ext cx="3340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1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4373316" y="8015115"/>
            <a:ext cx="3653931" cy="1126631"/>
          </a:xfrm>
          <a:custGeom>
            <a:avLst/>
            <a:gdLst/>
            <a:ahLst/>
            <a:cxnLst/>
            <a:rect l="l" t="t" r="r" b="b"/>
            <a:pathLst>
              <a:path w="3653931" h="1126631">
                <a:moveTo>
                  <a:pt x="101600" y="0"/>
                </a:moveTo>
                <a:lnTo>
                  <a:pt x="3552332" y="0"/>
                </a:lnTo>
                <a:cubicBezTo>
                  <a:pt x="3608443" y="0"/>
                  <a:pt x="3653931" y="45488"/>
                  <a:pt x="3653931" y="101600"/>
                </a:cubicBezTo>
                <a:lnTo>
                  <a:pt x="3653931" y="1025032"/>
                </a:lnTo>
                <a:cubicBezTo>
                  <a:pt x="3653931" y="1081143"/>
                  <a:pt x="3608443" y="1126631"/>
                  <a:pt x="35523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6045200" y="822282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4775" y="14288"/>
                </a:moveTo>
                <a:cubicBezTo>
                  <a:pt x="104775" y="6370"/>
                  <a:pt x="98405" y="0"/>
                  <a:pt x="90488" y="0"/>
                </a:cubicBezTo>
                <a:cubicBezTo>
                  <a:pt x="82570" y="0"/>
                  <a:pt x="76200" y="6370"/>
                  <a:pt x="76200" y="14288"/>
                </a:cubicBezTo>
                <a:lnTo>
                  <a:pt x="76200" y="38100"/>
                </a:lnTo>
                <a:cubicBezTo>
                  <a:pt x="55185" y="38100"/>
                  <a:pt x="38100" y="55185"/>
                  <a:pt x="38100" y="76200"/>
                </a:cubicBezTo>
                <a:lnTo>
                  <a:pt x="14288" y="76200"/>
                </a:lnTo>
                <a:cubicBezTo>
                  <a:pt x="6370" y="76200"/>
                  <a:pt x="0" y="82570"/>
                  <a:pt x="0" y="90488"/>
                </a:cubicBezTo>
                <a:cubicBezTo>
                  <a:pt x="0" y="98405"/>
                  <a:pt x="6370" y="104775"/>
                  <a:pt x="14288" y="104775"/>
                </a:cubicBezTo>
                <a:lnTo>
                  <a:pt x="38100" y="104775"/>
                </a:lnTo>
                <a:lnTo>
                  <a:pt x="38100" y="138113"/>
                </a:lnTo>
                <a:lnTo>
                  <a:pt x="14288" y="138113"/>
                </a:lnTo>
                <a:cubicBezTo>
                  <a:pt x="6370" y="138113"/>
                  <a:pt x="0" y="144482"/>
                  <a:pt x="0" y="152400"/>
                </a:cubicBezTo>
                <a:cubicBezTo>
                  <a:pt x="0" y="160318"/>
                  <a:pt x="6370" y="166688"/>
                  <a:pt x="14288" y="166688"/>
                </a:cubicBezTo>
                <a:lnTo>
                  <a:pt x="38100" y="166688"/>
                </a:ln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206395"/>
                  <a:pt x="0" y="214313"/>
                </a:cubicBezTo>
                <a:cubicBezTo>
                  <a:pt x="0" y="222230"/>
                  <a:pt x="6370" y="228600"/>
                  <a:pt x="14288" y="228600"/>
                </a:cubicBezTo>
                <a:lnTo>
                  <a:pt x="38100" y="228600"/>
                </a:lnTo>
                <a:cubicBezTo>
                  <a:pt x="38100" y="249615"/>
                  <a:pt x="55185" y="266700"/>
                  <a:pt x="76200" y="266700"/>
                </a:cubicBezTo>
                <a:lnTo>
                  <a:pt x="76200" y="290513"/>
                </a:lnTo>
                <a:cubicBezTo>
                  <a:pt x="76200" y="298430"/>
                  <a:pt x="82570" y="304800"/>
                  <a:pt x="90488" y="304800"/>
                </a:cubicBezTo>
                <a:cubicBezTo>
                  <a:pt x="98405" y="304800"/>
                  <a:pt x="104775" y="298430"/>
                  <a:pt x="104775" y="290513"/>
                </a:cubicBezTo>
                <a:lnTo>
                  <a:pt x="104775" y="266700"/>
                </a:lnTo>
                <a:lnTo>
                  <a:pt x="138113" y="266700"/>
                </a:lnTo>
                <a:lnTo>
                  <a:pt x="138113" y="290513"/>
                </a:lnTo>
                <a:cubicBezTo>
                  <a:pt x="138113" y="298430"/>
                  <a:pt x="144482" y="304800"/>
                  <a:pt x="152400" y="304800"/>
                </a:cubicBezTo>
                <a:cubicBezTo>
                  <a:pt x="160318" y="304800"/>
                  <a:pt x="166688" y="298430"/>
                  <a:pt x="166688" y="290513"/>
                </a:cubicBezTo>
                <a:lnTo>
                  <a:pt x="166688" y="266700"/>
                </a:lnTo>
                <a:lnTo>
                  <a:pt x="200025" y="266700"/>
                </a:lnTo>
                <a:lnTo>
                  <a:pt x="200025" y="290513"/>
                </a:lnTo>
                <a:cubicBezTo>
                  <a:pt x="200025" y="298430"/>
                  <a:pt x="206395" y="304800"/>
                  <a:pt x="214313" y="304800"/>
                </a:cubicBezTo>
                <a:cubicBezTo>
                  <a:pt x="222230" y="304800"/>
                  <a:pt x="228600" y="298430"/>
                  <a:pt x="228600" y="290513"/>
                </a:cubicBezTo>
                <a:lnTo>
                  <a:pt x="228600" y="266700"/>
                </a:lnTo>
                <a:cubicBezTo>
                  <a:pt x="249615" y="266700"/>
                  <a:pt x="266700" y="249615"/>
                  <a:pt x="266700" y="228600"/>
                </a:cubicBezTo>
                <a:lnTo>
                  <a:pt x="290513" y="228600"/>
                </a:lnTo>
                <a:cubicBezTo>
                  <a:pt x="298430" y="228600"/>
                  <a:pt x="304800" y="222230"/>
                  <a:pt x="304800" y="214313"/>
                </a:cubicBezTo>
                <a:cubicBezTo>
                  <a:pt x="304800" y="206395"/>
                  <a:pt x="298430" y="200025"/>
                  <a:pt x="290513" y="200025"/>
                </a:cubicBezTo>
                <a:lnTo>
                  <a:pt x="266700" y="200025"/>
                </a:lnTo>
                <a:lnTo>
                  <a:pt x="266700" y="166688"/>
                </a:lnTo>
                <a:lnTo>
                  <a:pt x="290513" y="166688"/>
                </a:lnTo>
                <a:cubicBezTo>
                  <a:pt x="298430" y="166688"/>
                  <a:pt x="304800" y="160318"/>
                  <a:pt x="304800" y="152400"/>
                </a:cubicBezTo>
                <a:cubicBezTo>
                  <a:pt x="304800" y="144482"/>
                  <a:pt x="298430" y="138113"/>
                  <a:pt x="290513" y="138113"/>
                </a:cubicBezTo>
                <a:lnTo>
                  <a:pt x="266700" y="138113"/>
                </a:lnTo>
                <a:lnTo>
                  <a:pt x="266700" y="104775"/>
                </a:lnTo>
                <a:lnTo>
                  <a:pt x="290513" y="104775"/>
                </a:lnTo>
                <a:cubicBezTo>
                  <a:pt x="298430" y="104775"/>
                  <a:pt x="304800" y="98405"/>
                  <a:pt x="304800" y="90488"/>
                </a:cubicBezTo>
                <a:cubicBezTo>
                  <a:pt x="304800" y="82570"/>
                  <a:pt x="298430" y="76200"/>
                  <a:pt x="290513" y="76200"/>
                </a:cubicBezTo>
                <a:lnTo>
                  <a:pt x="266700" y="76200"/>
                </a:lnTo>
                <a:cubicBezTo>
                  <a:pt x="266700" y="55185"/>
                  <a:pt x="249615" y="38100"/>
                  <a:pt x="228600" y="38100"/>
                </a:cubicBezTo>
                <a:lnTo>
                  <a:pt x="228600" y="14288"/>
                </a:lnTo>
                <a:cubicBezTo>
                  <a:pt x="228600" y="6370"/>
                  <a:pt x="222230" y="0"/>
                  <a:pt x="214313" y="0"/>
                </a:cubicBezTo>
                <a:cubicBezTo>
                  <a:pt x="206395" y="0"/>
                  <a:pt x="200025" y="6370"/>
                  <a:pt x="200025" y="14288"/>
                </a:cubicBezTo>
                <a:lnTo>
                  <a:pt x="200025" y="38100"/>
                </a:lnTo>
                <a:lnTo>
                  <a:pt x="166688" y="38100"/>
                </a:lnTo>
                <a:lnTo>
                  <a:pt x="166688" y="14288"/>
                </a:lnTo>
                <a:cubicBezTo>
                  <a:pt x="166688" y="6370"/>
                  <a:pt x="160318" y="0"/>
                  <a:pt x="152400" y="0"/>
                </a:cubicBezTo>
                <a:cubicBezTo>
                  <a:pt x="144482" y="0"/>
                  <a:pt x="138113" y="6370"/>
                  <a:pt x="138113" y="14288"/>
                </a:cubicBezTo>
                <a:lnTo>
                  <a:pt x="138113" y="38100"/>
                </a:lnTo>
                <a:lnTo>
                  <a:pt x="104775" y="38100"/>
                </a:lnTo>
                <a:lnTo>
                  <a:pt x="104775" y="14288"/>
                </a:lnTo>
                <a:close/>
                <a:moveTo>
                  <a:pt x="95250" y="76200"/>
                </a:moveTo>
                <a:lnTo>
                  <a:pt x="209550" y="76200"/>
                </a:lnTo>
                <a:cubicBezTo>
                  <a:pt x="220087" y="76200"/>
                  <a:pt x="228600" y="84713"/>
                  <a:pt x="228600" y="95250"/>
                </a:cubicBezTo>
                <a:lnTo>
                  <a:pt x="228600" y="209550"/>
                </a:lnTo>
                <a:cubicBezTo>
                  <a:pt x="228600" y="220087"/>
                  <a:pt x="220087" y="228600"/>
                  <a:pt x="209550" y="228600"/>
                </a:cubicBezTo>
                <a:lnTo>
                  <a:pt x="95250" y="228600"/>
                </a:lnTo>
                <a:cubicBezTo>
                  <a:pt x="84713" y="228600"/>
                  <a:pt x="76200" y="220087"/>
                  <a:pt x="76200" y="209550"/>
                </a:cubicBezTo>
                <a:lnTo>
                  <a:pt x="76200" y="95250"/>
                </a:lnTo>
                <a:cubicBezTo>
                  <a:pt x="76200" y="84713"/>
                  <a:pt x="84713" y="76200"/>
                  <a:pt x="95250" y="76200"/>
                </a:cubicBezTo>
                <a:close/>
                <a:moveTo>
                  <a:pt x="104775" y="104775"/>
                </a:moveTo>
                <a:lnTo>
                  <a:pt x="104775" y="200025"/>
                </a:lnTo>
                <a:lnTo>
                  <a:pt x="200025" y="200025"/>
                </a:lnTo>
                <a:lnTo>
                  <a:pt x="200025" y="104775"/>
                </a:lnTo>
                <a:lnTo>
                  <a:pt x="104775" y="104775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4530231" y="8629228"/>
            <a:ext cx="3340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2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8234116" y="8015115"/>
            <a:ext cx="3653931" cy="1126631"/>
          </a:xfrm>
          <a:custGeom>
            <a:avLst/>
            <a:gdLst/>
            <a:ahLst/>
            <a:cxnLst/>
            <a:rect l="l" t="t" r="r" b="b"/>
            <a:pathLst>
              <a:path w="3653931" h="1126631">
                <a:moveTo>
                  <a:pt x="101600" y="0"/>
                </a:moveTo>
                <a:lnTo>
                  <a:pt x="3552332" y="0"/>
                </a:lnTo>
                <a:cubicBezTo>
                  <a:pt x="3608443" y="0"/>
                  <a:pt x="3653931" y="45488"/>
                  <a:pt x="3653931" y="101600"/>
                </a:cubicBezTo>
                <a:lnTo>
                  <a:pt x="3653931" y="1025032"/>
                </a:lnTo>
                <a:cubicBezTo>
                  <a:pt x="3653931" y="1081143"/>
                  <a:pt x="3608443" y="1126631"/>
                  <a:pt x="35523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9906000" y="822282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4775" y="14288"/>
                </a:moveTo>
                <a:cubicBezTo>
                  <a:pt x="104775" y="6370"/>
                  <a:pt x="98405" y="0"/>
                  <a:pt x="90488" y="0"/>
                </a:cubicBezTo>
                <a:cubicBezTo>
                  <a:pt x="82570" y="0"/>
                  <a:pt x="76200" y="6370"/>
                  <a:pt x="76200" y="14288"/>
                </a:cubicBezTo>
                <a:lnTo>
                  <a:pt x="76200" y="38100"/>
                </a:lnTo>
                <a:cubicBezTo>
                  <a:pt x="55185" y="38100"/>
                  <a:pt x="38100" y="55185"/>
                  <a:pt x="38100" y="76200"/>
                </a:cubicBezTo>
                <a:lnTo>
                  <a:pt x="14288" y="76200"/>
                </a:lnTo>
                <a:cubicBezTo>
                  <a:pt x="6370" y="76200"/>
                  <a:pt x="0" y="82570"/>
                  <a:pt x="0" y="90488"/>
                </a:cubicBezTo>
                <a:cubicBezTo>
                  <a:pt x="0" y="98405"/>
                  <a:pt x="6370" y="104775"/>
                  <a:pt x="14288" y="104775"/>
                </a:cubicBezTo>
                <a:lnTo>
                  <a:pt x="38100" y="104775"/>
                </a:lnTo>
                <a:lnTo>
                  <a:pt x="38100" y="138113"/>
                </a:lnTo>
                <a:lnTo>
                  <a:pt x="14288" y="138113"/>
                </a:lnTo>
                <a:cubicBezTo>
                  <a:pt x="6370" y="138113"/>
                  <a:pt x="0" y="144482"/>
                  <a:pt x="0" y="152400"/>
                </a:cubicBezTo>
                <a:cubicBezTo>
                  <a:pt x="0" y="160318"/>
                  <a:pt x="6370" y="166688"/>
                  <a:pt x="14288" y="166688"/>
                </a:cubicBezTo>
                <a:lnTo>
                  <a:pt x="38100" y="166688"/>
                </a:ln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206395"/>
                  <a:pt x="0" y="214313"/>
                </a:cubicBezTo>
                <a:cubicBezTo>
                  <a:pt x="0" y="222230"/>
                  <a:pt x="6370" y="228600"/>
                  <a:pt x="14288" y="228600"/>
                </a:cubicBezTo>
                <a:lnTo>
                  <a:pt x="38100" y="228600"/>
                </a:lnTo>
                <a:cubicBezTo>
                  <a:pt x="38100" y="249615"/>
                  <a:pt x="55185" y="266700"/>
                  <a:pt x="76200" y="266700"/>
                </a:cubicBezTo>
                <a:lnTo>
                  <a:pt x="76200" y="290513"/>
                </a:lnTo>
                <a:cubicBezTo>
                  <a:pt x="76200" y="298430"/>
                  <a:pt x="82570" y="304800"/>
                  <a:pt x="90488" y="304800"/>
                </a:cubicBezTo>
                <a:cubicBezTo>
                  <a:pt x="98405" y="304800"/>
                  <a:pt x="104775" y="298430"/>
                  <a:pt x="104775" y="290513"/>
                </a:cubicBezTo>
                <a:lnTo>
                  <a:pt x="104775" y="266700"/>
                </a:lnTo>
                <a:lnTo>
                  <a:pt x="138113" y="266700"/>
                </a:lnTo>
                <a:lnTo>
                  <a:pt x="138113" y="290513"/>
                </a:lnTo>
                <a:cubicBezTo>
                  <a:pt x="138113" y="298430"/>
                  <a:pt x="144482" y="304800"/>
                  <a:pt x="152400" y="304800"/>
                </a:cubicBezTo>
                <a:cubicBezTo>
                  <a:pt x="160318" y="304800"/>
                  <a:pt x="166688" y="298430"/>
                  <a:pt x="166688" y="290513"/>
                </a:cubicBezTo>
                <a:lnTo>
                  <a:pt x="166688" y="266700"/>
                </a:lnTo>
                <a:lnTo>
                  <a:pt x="200025" y="266700"/>
                </a:lnTo>
                <a:lnTo>
                  <a:pt x="200025" y="290513"/>
                </a:lnTo>
                <a:cubicBezTo>
                  <a:pt x="200025" y="298430"/>
                  <a:pt x="206395" y="304800"/>
                  <a:pt x="214313" y="304800"/>
                </a:cubicBezTo>
                <a:cubicBezTo>
                  <a:pt x="222230" y="304800"/>
                  <a:pt x="228600" y="298430"/>
                  <a:pt x="228600" y="290513"/>
                </a:cubicBezTo>
                <a:lnTo>
                  <a:pt x="228600" y="266700"/>
                </a:lnTo>
                <a:cubicBezTo>
                  <a:pt x="249615" y="266700"/>
                  <a:pt x="266700" y="249615"/>
                  <a:pt x="266700" y="228600"/>
                </a:cubicBezTo>
                <a:lnTo>
                  <a:pt x="290513" y="228600"/>
                </a:lnTo>
                <a:cubicBezTo>
                  <a:pt x="298430" y="228600"/>
                  <a:pt x="304800" y="222230"/>
                  <a:pt x="304800" y="214313"/>
                </a:cubicBezTo>
                <a:cubicBezTo>
                  <a:pt x="304800" y="206395"/>
                  <a:pt x="298430" y="200025"/>
                  <a:pt x="290513" y="200025"/>
                </a:cubicBezTo>
                <a:lnTo>
                  <a:pt x="266700" y="200025"/>
                </a:lnTo>
                <a:lnTo>
                  <a:pt x="266700" y="166688"/>
                </a:lnTo>
                <a:lnTo>
                  <a:pt x="290513" y="166688"/>
                </a:lnTo>
                <a:cubicBezTo>
                  <a:pt x="298430" y="166688"/>
                  <a:pt x="304800" y="160318"/>
                  <a:pt x="304800" y="152400"/>
                </a:cubicBezTo>
                <a:cubicBezTo>
                  <a:pt x="304800" y="144482"/>
                  <a:pt x="298430" y="138113"/>
                  <a:pt x="290513" y="138113"/>
                </a:cubicBezTo>
                <a:lnTo>
                  <a:pt x="266700" y="138113"/>
                </a:lnTo>
                <a:lnTo>
                  <a:pt x="266700" y="104775"/>
                </a:lnTo>
                <a:lnTo>
                  <a:pt x="290513" y="104775"/>
                </a:lnTo>
                <a:cubicBezTo>
                  <a:pt x="298430" y="104775"/>
                  <a:pt x="304800" y="98405"/>
                  <a:pt x="304800" y="90488"/>
                </a:cubicBezTo>
                <a:cubicBezTo>
                  <a:pt x="304800" y="82570"/>
                  <a:pt x="298430" y="76200"/>
                  <a:pt x="290513" y="76200"/>
                </a:cubicBezTo>
                <a:lnTo>
                  <a:pt x="266700" y="76200"/>
                </a:lnTo>
                <a:cubicBezTo>
                  <a:pt x="266700" y="55185"/>
                  <a:pt x="249615" y="38100"/>
                  <a:pt x="228600" y="38100"/>
                </a:cubicBezTo>
                <a:lnTo>
                  <a:pt x="228600" y="14288"/>
                </a:lnTo>
                <a:cubicBezTo>
                  <a:pt x="228600" y="6370"/>
                  <a:pt x="222230" y="0"/>
                  <a:pt x="214313" y="0"/>
                </a:cubicBezTo>
                <a:cubicBezTo>
                  <a:pt x="206395" y="0"/>
                  <a:pt x="200025" y="6370"/>
                  <a:pt x="200025" y="14288"/>
                </a:cubicBezTo>
                <a:lnTo>
                  <a:pt x="200025" y="38100"/>
                </a:lnTo>
                <a:lnTo>
                  <a:pt x="166688" y="38100"/>
                </a:lnTo>
                <a:lnTo>
                  <a:pt x="166688" y="14288"/>
                </a:lnTo>
                <a:cubicBezTo>
                  <a:pt x="166688" y="6370"/>
                  <a:pt x="160318" y="0"/>
                  <a:pt x="152400" y="0"/>
                </a:cubicBezTo>
                <a:cubicBezTo>
                  <a:pt x="144482" y="0"/>
                  <a:pt x="138113" y="6370"/>
                  <a:pt x="138113" y="14288"/>
                </a:cubicBezTo>
                <a:lnTo>
                  <a:pt x="138113" y="38100"/>
                </a:lnTo>
                <a:lnTo>
                  <a:pt x="104775" y="38100"/>
                </a:lnTo>
                <a:lnTo>
                  <a:pt x="104775" y="14288"/>
                </a:lnTo>
                <a:close/>
                <a:moveTo>
                  <a:pt x="95250" y="76200"/>
                </a:moveTo>
                <a:lnTo>
                  <a:pt x="209550" y="76200"/>
                </a:lnTo>
                <a:cubicBezTo>
                  <a:pt x="220087" y="76200"/>
                  <a:pt x="228600" y="84713"/>
                  <a:pt x="228600" y="95250"/>
                </a:cubicBezTo>
                <a:lnTo>
                  <a:pt x="228600" y="209550"/>
                </a:lnTo>
                <a:cubicBezTo>
                  <a:pt x="228600" y="220087"/>
                  <a:pt x="220087" y="228600"/>
                  <a:pt x="209550" y="228600"/>
                </a:cubicBezTo>
                <a:lnTo>
                  <a:pt x="95250" y="228600"/>
                </a:lnTo>
                <a:cubicBezTo>
                  <a:pt x="84713" y="228600"/>
                  <a:pt x="76200" y="220087"/>
                  <a:pt x="76200" y="209550"/>
                </a:cubicBezTo>
                <a:lnTo>
                  <a:pt x="76200" y="95250"/>
                </a:lnTo>
                <a:cubicBezTo>
                  <a:pt x="76200" y="84713"/>
                  <a:pt x="84713" y="76200"/>
                  <a:pt x="95250" y="76200"/>
                </a:cubicBezTo>
                <a:close/>
                <a:moveTo>
                  <a:pt x="104775" y="104775"/>
                </a:moveTo>
                <a:lnTo>
                  <a:pt x="104775" y="200025"/>
                </a:lnTo>
                <a:lnTo>
                  <a:pt x="200025" y="200025"/>
                </a:lnTo>
                <a:lnTo>
                  <a:pt x="200025" y="104775"/>
                </a:lnTo>
                <a:lnTo>
                  <a:pt x="104775" y="10477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8391031" y="8629228"/>
            <a:ext cx="3340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3</a:t>
            </a:r>
            <a:endParaRPr lang="en-US" sz="1600" dirty="0"/>
          </a:p>
        </p:txBody>
      </p:sp>
      <p:sp>
        <p:nvSpPr>
          <p:cNvPr id="64" name="Shape 62"/>
          <p:cNvSpPr/>
          <p:nvPr/>
        </p:nvSpPr>
        <p:spPr>
          <a:xfrm>
            <a:off x="12094916" y="8015115"/>
            <a:ext cx="3653931" cy="1126631"/>
          </a:xfrm>
          <a:custGeom>
            <a:avLst/>
            <a:gdLst/>
            <a:ahLst/>
            <a:cxnLst/>
            <a:rect l="l" t="t" r="r" b="b"/>
            <a:pathLst>
              <a:path w="3653931" h="1126631">
                <a:moveTo>
                  <a:pt x="101600" y="0"/>
                </a:moveTo>
                <a:lnTo>
                  <a:pt x="3552332" y="0"/>
                </a:lnTo>
                <a:cubicBezTo>
                  <a:pt x="3608443" y="0"/>
                  <a:pt x="3653931" y="45488"/>
                  <a:pt x="3653931" y="101600"/>
                </a:cubicBezTo>
                <a:lnTo>
                  <a:pt x="3653931" y="1025032"/>
                </a:lnTo>
                <a:cubicBezTo>
                  <a:pt x="3653931" y="1081143"/>
                  <a:pt x="3608443" y="1126631"/>
                  <a:pt x="35523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13766800" y="822282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4775" y="14288"/>
                </a:moveTo>
                <a:cubicBezTo>
                  <a:pt x="104775" y="6370"/>
                  <a:pt x="98405" y="0"/>
                  <a:pt x="90488" y="0"/>
                </a:cubicBezTo>
                <a:cubicBezTo>
                  <a:pt x="82570" y="0"/>
                  <a:pt x="76200" y="6370"/>
                  <a:pt x="76200" y="14288"/>
                </a:cubicBezTo>
                <a:lnTo>
                  <a:pt x="76200" y="38100"/>
                </a:lnTo>
                <a:cubicBezTo>
                  <a:pt x="55185" y="38100"/>
                  <a:pt x="38100" y="55185"/>
                  <a:pt x="38100" y="76200"/>
                </a:cubicBezTo>
                <a:lnTo>
                  <a:pt x="14288" y="76200"/>
                </a:lnTo>
                <a:cubicBezTo>
                  <a:pt x="6370" y="76200"/>
                  <a:pt x="0" y="82570"/>
                  <a:pt x="0" y="90488"/>
                </a:cubicBezTo>
                <a:cubicBezTo>
                  <a:pt x="0" y="98405"/>
                  <a:pt x="6370" y="104775"/>
                  <a:pt x="14288" y="104775"/>
                </a:cubicBezTo>
                <a:lnTo>
                  <a:pt x="38100" y="104775"/>
                </a:lnTo>
                <a:lnTo>
                  <a:pt x="38100" y="138113"/>
                </a:lnTo>
                <a:lnTo>
                  <a:pt x="14288" y="138113"/>
                </a:lnTo>
                <a:cubicBezTo>
                  <a:pt x="6370" y="138113"/>
                  <a:pt x="0" y="144482"/>
                  <a:pt x="0" y="152400"/>
                </a:cubicBezTo>
                <a:cubicBezTo>
                  <a:pt x="0" y="160318"/>
                  <a:pt x="6370" y="166688"/>
                  <a:pt x="14288" y="166688"/>
                </a:cubicBezTo>
                <a:lnTo>
                  <a:pt x="38100" y="166688"/>
                </a:ln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206395"/>
                  <a:pt x="0" y="214313"/>
                </a:cubicBezTo>
                <a:cubicBezTo>
                  <a:pt x="0" y="222230"/>
                  <a:pt x="6370" y="228600"/>
                  <a:pt x="14288" y="228600"/>
                </a:cubicBezTo>
                <a:lnTo>
                  <a:pt x="38100" y="228600"/>
                </a:lnTo>
                <a:cubicBezTo>
                  <a:pt x="38100" y="249615"/>
                  <a:pt x="55185" y="266700"/>
                  <a:pt x="76200" y="266700"/>
                </a:cubicBezTo>
                <a:lnTo>
                  <a:pt x="76200" y="290513"/>
                </a:lnTo>
                <a:cubicBezTo>
                  <a:pt x="76200" y="298430"/>
                  <a:pt x="82570" y="304800"/>
                  <a:pt x="90488" y="304800"/>
                </a:cubicBezTo>
                <a:cubicBezTo>
                  <a:pt x="98405" y="304800"/>
                  <a:pt x="104775" y="298430"/>
                  <a:pt x="104775" y="290513"/>
                </a:cubicBezTo>
                <a:lnTo>
                  <a:pt x="104775" y="266700"/>
                </a:lnTo>
                <a:lnTo>
                  <a:pt x="138113" y="266700"/>
                </a:lnTo>
                <a:lnTo>
                  <a:pt x="138113" y="290513"/>
                </a:lnTo>
                <a:cubicBezTo>
                  <a:pt x="138113" y="298430"/>
                  <a:pt x="144482" y="304800"/>
                  <a:pt x="152400" y="304800"/>
                </a:cubicBezTo>
                <a:cubicBezTo>
                  <a:pt x="160318" y="304800"/>
                  <a:pt x="166688" y="298430"/>
                  <a:pt x="166688" y="290513"/>
                </a:cubicBezTo>
                <a:lnTo>
                  <a:pt x="166688" y="266700"/>
                </a:lnTo>
                <a:lnTo>
                  <a:pt x="200025" y="266700"/>
                </a:lnTo>
                <a:lnTo>
                  <a:pt x="200025" y="290513"/>
                </a:lnTo>
                <a:cubicBezTo>
                  <a:pt x="200025" y="298430"/>
                  <a:pt x="206395" y="304800"/>
                  <a:pt x="214313" y="304800"/>
                </a:cubicBezTo>
                <a:cubicBezTo>
                  <a:pt x="222230" y="304800"/>
                  <a:pt x="228600" y="298430"/>
                  <a:pt x="228600" y="290513"/>
                </a:cubicBezTo>
                <a:lnTo>
                  <a:pt x="228600" y="266700"/>
                </a:lnTo>
                <a:cubicBezTo>
                  <a:pt x="249615" y="266700"/>
                  <a:pt x="266700" y="249615"/>
                  <a:pt x="266700" y="228600"/>
                </a:cubicBezTo>
                <a:lnTo>
                  <a:pt x="290513" y="228600"/>
                </a:lnTo>
                <a:cubicBezTo>
                  <a:pt x="298430" y="228600"/>
                  <a:pt x="304800" y="222230"/>
                  <a:pt x="304800" y="214313"/>
                </a:cubicBezTo>
                <a:cubicBezTo>
                  <a:pt x="304800" y="206395"/>
                  <a:pt x="298430" y="200025"/>
                  <a:pt x="290513" y="200025"/>
                </a:cubicBezTo>
                <a:lnTo>
                  <a:pt x="266700" y="200025"/>
                </a:lnTo>
                <a:lnTo>
                  <a:pt x="266700" y="166688"/>
                </a:lnTo>
                <a:lnTo>
                  <a:pt x="290513" y="166688"/>
                </a:lnTo>
                <a:cubicBezTo>
                  <a:pt x="298430" y="166688"/>
                  <a:pt x="304800" y="160318"/>
                  <a:pt x="304800" y="152400"/>
                </a:cubicBezTo>
                <a:cubicBezTo>
                  <a:pt x="304800" y="144482"/>
                  <a:pt x="298430" y="138113"/>
                  <a:pt x="290513" y="138113"/>
                </a:cubicBezTo>
                <a:lnTo>
                  <a:pt x="266700" y="138113"/>
                </a:lnTo>
                <a:lnTo>
                  <a:pt x="266700" y="104775"/>
                </a:lnTo>
                <a:lnTo>
                  <a:pt x="290513" y="104775"/>
                </a:lnTo>
                <a:cubicBezTo>
                  <a:pt x="298430" y="104775"/>
                  <a:pt x="304800" y="98405"/>
                  <a:pt x="304800" y="90488"/>
                </a:cubicBezTo>
                <a:cubicBezTo>
                  <a:pt x="304800" y="82570"/>
                  <a:pt x="298430" y="76200"/>
                  <a:pt x="290513" y="76200"/>
                </a:cubicBezTo>
                <a:lnTo>
                  <a:pt x="266700" y="76200"/>
                </a:lnTo>
                <a:cubicBezTo>
                  <a:pt x="266700" y="55185"/>
                  <a:pt x="249615" y="38100"/>
                  <a:pt x="228600" y="38100"/>
                </a:cubicBezTo>
                <a:lnTo>
                  <a:pt x="228600" y="14288"/>
                </a:lnTo>
                <a:cubicBezTo>
                  <a:pt x="228600" y="6370"/>
                  <a:pt x="222230" y="0"/>
                  <a:pt x="214313" y="0"/>
                </a:cubicBezTo>
                <a:cubicBezTo>
                  <a:pt x="206395" y="0"/>
                  <a:pt x="200025" y="6370"/>
                  <a:pt x="200025" y="14288"/>
                </a:cubicBezTo>
                <a:lnTo>
                  <a:pt x="200025" y="38100"/>
                </a:lnTo>
                <a:lnTo>
                  <a:pt x="166688" y="38100"/>
                </a:lnTo>
                <a:lnTo>
                  <a:pt x="166688" y="14288"/>
                </a:lnTo>
                <a:cubicBezTo>
                  <a:pt x="166688" y="6370"/>
                  <a:pt x="160318" y="0"/>
                  <a:pt x="152400" y="0"/>
                </a:cubicBezTo>
                <a:cubicBezTo>
                  <a:pt x="144482" y="0"/>
                  <a:pt x="138113" y="6370"/>
                  <a:pt x="138113" y="14288"/>
                </a:cubicBezTo>
                <a:lnTo>
                  <a:pt x="138113" y="38100"/>
                </a:lnTo>
                <a:lnTo>
                  <a:pt x="104775" y="38100"/>
                </a:lnTo>
                <a:lnTo>
                  <a:pt x="104775" y="14288"/>
                </a:lnTo>
                <a:close/>
                <a:moveTo>
                  <a:pt x="95250" y="76200"/>
                </a:moveTo>
                <a:lnTo>
                  <a:pt x="209550" y="76200"/>
                </a:lnTo>
                <a:cubicBezTo>
                  <a:pt x="220087" y="76200"/>
                  <a:pt x="228600" y="84713"/>
                  <a:pt x="228600" y="95250"/>
                </a:cubicBezTo>
                <a:lnTo>
                  <a:pt x="228600" y="209550"/>
                </a:lnTo>
                <a:cubicBezTo>
                  <a:pt x="228600" y="220087"/>
                  <a:pt x="220087" y="228600"/>
                  <a:pt x="209550" y="228600"/>
                </a:cubicBezTo>
                <a:lnTo>
                  <a:pt x="95250" y="228600"/>
                </a:lnTo>
                <a:cubicBezTo>
                  <a:pt x="84713" y="228600"/>
                  <a:pt x="76200" y="220087"/>
                  <a:pt x="76200" y="209550"/>
                </a:cubicBezTo>
                <a:lnTo>
                  <a:pt x="76200" y="95250"/>
                </a:lnTo>
                <a:cubicBezTo>
                  <a:pt x="76200" y="84713"/>
                  <a:pt x="84713" y="76200"/>
                  <a:pt x="95250" y="76200"/>
                </a:cubicBezTo>
                <a:close/>
                <a:moveTo>
                  <a:pt x="104775" y="104775"/>
                </a:moveTo>
                <a:lnTo>
                  <a:pt x="104775" y="200025"/>
                </a:lnTo>
                <a:lnTo>
                  <a:pt x="200025" y="200025"/>
                </a:lnTo>
                <a:lnTo>
                  <a:pt x="200025" y="104775"/>
                </a:lnTo>
                <a:lnTo>
                  <a:pt x="104775" y="104775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12251831" y="8629228"/>
            <a:ext cx="3340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4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9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D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CHALLENGES REGARDING PAT 2025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Issues Identified During Moderation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4914336" cy="1320800"/>
          </a:xfrm>
          <a:custGeom>
            <a:avLst/>
            <a:gdLst/>
            <a:ahLst/>
            <a:cxnLst/>
            <a:rect l="l" t="t" r="r" b="b"/>
            <a:pathLst>
              <a:path w="4914336" h="1320800">
                <a:moveTo>
                  <a:pt x="49671" y="0"/>
                </a:moveTo>
                <a:lnTo>
                  <a:pt x="4812740" y="0"/>
                </a:lnTo>
                <a:cubicBezTo>
                  <a:pt x="4868849" y="0"/>
                  <a:pt x="4914336" y="45486"/>
                  <a:pt x="4914336" y="101596"/>
                </a:cubicBezTo>
                <a:lnTo>
                  <a:pt x="4914336" y="1219204"/>
                </a:lnTo>
                <a:cubicBezTo>
                  <a:pt x="4914336" y="1275314"/>
                  <a:pt x="4868849" y="1320800"/>
                  <a:pt x="4812740" y="1320800"/>
                </a:cubicBezTo>
                <a:lnTo>
                  <a:pt x="49671" y="1320800"/>
                </a:lnTo>
                <a:cubicBezTo>
                  <a:pt x="22239" y="1320800"/>
                  <a:pt x="0" y="1298561"/>
                  <a:pt x="0" y="1271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1320800"/>
          </a:xfrm>
          <a:custGeom>
            <a:avLst/>
            <a:gdLst/>
            <a:ahLst/>
            <a:cxnLst/>
            <a:rect l="l" t="t" r="r" b="b"/>
            <a:pathLst>
              <a:path w="49671" h="1320800">
                <a:moveTo>
                  <a:pt x="49671" y="0"/>
                </a:moveTo>
                <a:lnTo>
                  <a:pt x="49671" y="0"/>
                </a:lnTo>
                <a:lnTo>
                  <a:pt x="49671" y="1320800"/>
                </a:lnTo>
                <a:lnTo>
                  <a:pt x="49671" y="1320800"/>
                </a:lnTo>
                <a:cubicBezTo>
                  <a:pt x="22239" y="1320800"/>
                  <a:pt x="0" y="1298561"/>
                  <a:pt x="0" y="1271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70396" y="23368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20340" y="-12353"/>
                </a:moveTo>
                <a:cubicBezTo>
                  <a:pt x="15677" y="-17016"/>
                  <a:pt x="8136" y="-17016"/>
                  <a:pt x="3522" y="-12353"/>
                </a:cubicBezTo>
                <a:cubicBezTo>
                  <a:pt x="-1091" y="-7689"/>
                  <a:pt x="-1141" y="-149"/>
                  <a:pt x="3473" y="4514"/>
                </a:cubicBezTo>
                <a:lnTo>
                  <a:pt x="265410" y="266452"/>
                </a:lnTo>
                <a:cubicBezTo>
                  <a:pt x="270073" y="271115"/>
                  <a:pt x="277614" y="271115"/>
                  <a:pt x="282228" y="266452"/>
                </a:cubicBezTo>
                <a:cubicBezTo>
                  <a:pt x="286841" y="261789"/>
                  <a:pt x="286891" y="254248"/>
                  <a:pt x="282228" y="249634"/>
                </a:cubicBezTo>
                <a:lnTo>
                  <a:pt x="154533" y="121890"/>
                </a:lnTo>
                <a:cubicBezTo>
                  <a:pt x="181818" y="116483"/>
                  <a:pt x="202406" y="92373"/>
                  <a:pt x="202406" y="63500"/>
                </a:cubicBezTo>
                <a:cubicBezTo>
                  <a:pt x="202406" y="30609"/>
                  <a:pt x="175766" y="3969"/>
                  <a:pt x="142875" y="3969"/>
                </a:cubicBezTo>
                <a:cubicBezTo>
                  <a:pt x="114002" y="3969"/>
                  <a:pt x="89892" y="24557"/>
                  <a:pt x="84485" y="51842"/>
                </a:cubicBezTo>
                <a:lnTo>
                  <a:pt x="20340" y="-12353"/>
                </a:lnTo>
                <a:close/>
                <a:moveTo>
                  <a:pt x="116880" y="151507"/>
                </a:moveTo>
                <a:cubicBezTo>
                  <a:pt x="73372" y="157063"/>
                  <a:pt x="39688" y="194221"/>
                  <a:pt x="39688" y="239266"/>
                </a:cubicBezTo>
                <a:cubicBezTo>
                  <a:pt x="39688" y="247402"/>
                  <a:pt x="46286" y="254000"/>
                  <a:pt x="54421" y="254000"/>
                </a:cubicBezTo>
                <a:lnTo>
                  <a:pt x="219373" y="254000"/>
                </a:lnTo>
                <a:lnTo>
                  <a:pt x="116880" y="151507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219765" y="2286000"/>
            <a:ext cx="4127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 Attendance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765" y="2590800"/>
            <a:ext cx="4127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Teachers not attending PAT mediation meetings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32836" y="35560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32836" y="35560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92621" y="3810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cubicBezTo>
                  <a:pt x="197093" y="0"/>
                  <a:pt x="254000" y="56907"/>
                  <a:pt x="254000" y="127000"/>
                </a:cubicBezTo>
                <a:cubicBezTo>
                  <a:pt x="254000" y="197093"/>
                  <a:pt x="197093" y="254000"/>
                  <a:pt x="127000" y="254000"/>
                </a:cubicBezTo>
                <a:cubicBezTo>
                  <a:pt x="56907" y="254000"/>
                  <a:pt x="0" y="197093"/>
                  <a:pt x="0" y="127000"/>
                </a:cubicBezTo>
                <a:cubicBezTo>
                  <a:pt x="0" y="56907"/>
                  <a:pt x="56907" y="0"/>
                  <a:pt x="127000" y="0"/>
                </a:cubicBezTo>
                <a:close/>
                <a:moveTo>
                  <a:pt x="115094" y="59531"/>
                </a:moveTo>
                <a:lnTo>
                  <a:pt x="115094" y="127000"/>
                </a:lnTo>
                <a:cubicBezTo>
                  <a:pt x="115094" y="130969"/>
                  <a:pt x="117078" y="134689"/>
                  <a:pt x="120402" y="136922"/>
                </a:cubicBezTo>
                <a:lnTo>
                  <a:pt x="168027" y="168672"/>
                </a:lnTo>
                <a:cubicBezTo>
                  <a:pt x="173484" y="172343"/>
                  <a:pt x="180876" y="170855"/>
                  <a:pt x="184547" y="165348"/>
                </a:cubicBezTo>
                <a:cubicBezTo>
                  <a:pt x="188218" y="159841"/>
                  <a:pt x="186730" y="152499"/>
                  <a:pt x="181223" y="148828"/>
                </a:cubicBezTo>
                <a:lnTo>
                  <a:pt x="138906" y="120650"/>
                </a:lnTo>
                <a:lnTo>
                  <a:pt x="138906" y="59531"/>
                </a:lnTo>
                <a:cubicBezTo>
                  <a:pt x="138906" y="52933"/>
                  <a:pt x="133598" y="47625"/>
                  <a:pt x="127000" y="47625"/>
                </a:cubicBezTo>
                <a:cubicBezTo>
                  <a:pt x="120402" y="47625"/>
                  <a:pt x="115094" y="52933"/>
                  <a:pt x="115094" y="59531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230771" y="3759200"/>
            <a:ext cx="248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Timeline Violations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30771" y="4064000"/>
            <a:ext cx="248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Timelines not followed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2836" y="4724400"/>
            <a:ext cx="4914336" cy="1320800"/>
          </a:xfrm>
          <a:custGeom>
            <a:avLst/>
            <a:gdLst/>
            <a:ahLst/>
            <a:cxnLst/>
            <a:rect l="l" t="t" r="r" b="b"/>
            <a:pathLst>
              <a:path w="4914336" h="1320800">
                <a:moveTo>
                  <a:pt x="49671" y="0"/>
                </a:moveTo>
                <a:lnTo>
                  <a:pt x="4812740" y="0"/>
                </a:lnTo>
                <a:cubicBezTo>
                  <a:pt x="4868849" y="0"/>
                  <a:pt x="4914336" y="45486"/>
                  <a:pt x="4914336" y="101596"/>
                </a:cubicBezTo>
                <a:lnTo>
                  <a:pt x="4914336" y="1219204"/>
                </a:lnTo>
                <a:cubicBezTo>
                  <a:pt x="4914336" y="1275314"/>
                  <a:pt x="4868849" y="1320800"/>
                  <a:pt x="4812740" y="1320800"/>
                </a:cubicBezTo>
                <a:lnTo>
                  <a:pt x="49671" y="1320800"/>
                </a:lnTo>
                <a:cubicBezTo>
                  <a:pt x="22239" y="1320800"/>
                  <a:pt x="0" y="1298561"/>
                  <a:pt x="0" y="1271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32836" y="4724400"/>
            <a:ext cx="49671" cy="1320800"/>
          </a:xfrm>
          <a:custGeom>
            <a:avLst/>
            <a:gdLst/>
            <a:ahLst/>
            <a:cxnLst/>
            <a:rect l="l" t="t" r="r" b="b"/>
            <a:pathLst>
              <a:path w="49671" h="1320800">
                <a:moveTo>
                  <a:pt x="49671" y="0"/>
                </a:moveTo>
                <a:lnTo>
                  <a:pt x="49671" y="0"/>
                </a:lnTo>
                <a:lnTo>
                  <a:pt x="49671" y="1320800"/>
                </a:lnTo>
                <a:lnTo>
                  <a:pt x="49671" y="1320800"/>
                </a:lnTo>
                <a:cubicBezTo>
                  <a:pt x="22239" y="1320800"/>
                  <a:pt x="0" y="1298561"/>
                  <a:pt x="0" y="1271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98971" y="497840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0" y="31750"/>
                </a:moveTo>
                <a:cubicBezTo>
                  <a:pt x="0" y="14238"/>
                  <a:pt x="14238" y="0"/>
                  <a:pt x="31750" y="0"/>
                </a:cubicBezTo>
                <a:lnTo>
                  <a:pt x="105916" y="0"/>
                </a:lnTo>
                <a:cubicBezTo>
                  <a:pt x="114350" y="0"/>
                  <a:pt x="122436" y="3324"/>
                  <a:pt x="128389" y="9277"/>
                </a:cubicBezTo>
                <a:lnTo>
                  <a:pt x="181223" y="62161"/>
                </a:lnTo>
                <a:cubicBezTo>
                  <a:pt x="187176" y="68114"/>
                  <a:pt x="190500" y="76200"/>
                  <a:pt x="190500" y="84634"/>
                </a:cubicBezTo>
                <a:lnTo>
                  <a:pt x="190500" y="222250"/>
                </a:lnTo>
                <a:cubicBezTo>
                  <a:pt x="190500" y="239762"/>
                  <a:pt x="176262" y="254000"/>
                  <a:pt x="158750" y="254000"/>
                </a:cubicBezTo>
                <a:lnTo>
                  <a:pt x="31750" y="254000"/>
                </a:lnTo>
                <a:cubicBezTo>
                  <a:pt x="14238" y="254000"/>
                  <a:pt x="0" y="239762"/>
                  <a:pt x="0" y="222250"/>
                </a:cubicBezTo>
                <a:lnTo>
                  <a:pt x="0" y="31750"/>
                </a:lnTo>
                <a:close/>
                <a:moveTo>
                  <a:pt x="103188" y="29021"/>
                </a:moveTo>
                <a:lnTo>
                  <a:pt x="103188" y="75406"/>
                </a:lnTo>
                <a:cubicBezTo>
                  <a:pt x="103188" y="82004"/>
                  <a:pt x="108496" y="87313"/>
                  <a:pt x="115094" y="87313"/>
                </a:cubicBezTo>
                <a:lnTo>
                  <a:pt x="161479" y="87313"/>
                </a:lnTo>
                <a:lnTo>
                  <a:pt x="103188" y="29021"/>
                </a:lnTo>
                <a:close/>
                <a:moveTo>
                  <a:pt x="59531" y="127000"/>
                </a:moveTo>
                <a:cubicBezTo>
                  <a:pt x="52933" y="127000"/>
                  <a:pt x="47625" y="132308"/>
                  <a:pt x="47625" y="138906"/>
                </a:cubicBezTo>
                <a:cubicBezTo>
                  <a:pt x="47625" y="145504"/>
                  <a:pt x="52933" y="150813"/>
                  <a:pt x="59531" y="150813"/>
                </a:cubicBezTo>
                <a:lnTo>
                  <a:pt x="130969" y="150813"/>
                </a:lnTo>
                <a:cubicBezTo>
                  <a:pt x="137567" y="150813"/>
                  <a:pt x="142875" y="145504"/>
                  <a:pt x="142875" y="138906"/>
                </a:cubicBezTo>
                <a:cubicBezTo>
                  <a:pt x="142875" y="132308"/>
                  <a:pt x="137567" y="127000"/>
                  <a:pt x="130969" y="127000"/>
                </a:cubicBezTo>
                <a:lnTo>
                  <a:pt x="59531" y="127000"/>
                </a:lnTo>
                <a:close/>
                <a:moveTo>
                  <a:pt x="59531" y="174625"/>
                </a:moveTo>
                <a:cubicBezTo>
                  <a:pt x="52933" y="174625"/>
                  <a:pt x="47625" y="179933"/>
                  <a:pt x="47625" y="186531"/>
                </a:cubicBezTo>
                <a:cubicBezTo>
                  <a:pt x="47625" y="193129"/>
                  <a:pt x="52933" y="198438"/>
                  <a:pt x="59531" y="198438"/>
                </a:cubicBezTo>
                <a:lnTo>
                  <a:pt x="130969" y="198438"/>
                </a:lnTo>
                <a:cubicBezTo>
                  <a:pt x="137567" y="198438"/>
                  <a:pt x="142875" y="193129"/>
                  <a:pt x="142875" y="186531"/>
                </a:cubicBezTo>
                <a:cubicBezTo>
                  <a:pt x="142875" y="179933"/>
                  <a:pt x="137567" y="174625"/>
                  <a:pt x="130969" y="174625"/>
                </a:cubicBezTo>
                <a:lnTo>
                  <a:pt x="59531" y="17462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81312" y="4927600"/>
            <a:ext cx="4165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Missing Model Answers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181312" y="5232400"/>
            <a:ext cx="4165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Teachers not having model answers or working project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32836" y="61976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32836" y="61976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92621" y="6451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31750" y="31750"/>
                </a:moveTo>
                <a:cubicBezTo>
                  <a:pt x="31750" y="22969"/>
                  <a:pt x="24656" y="15875"/>
                  <a:pt x="15875" y="15875"/>
                </a:cubicBezTo>
                <a:cubicBezTo>
                  <a:pt x="7094" y="15875"/>
                  <a:pt x="0" y="22969"/>
                  <a:pt x="0" y="31750"/>
                </a:cubicBezTo>
                <a:lnTo>
                  <a:pt x="0" y="198438"/>
                </a:lnTo>
                <a:cubicBezTo>
                  <a:pt x="0" y="220365"/>
                  <a:pt x="17760" y="238125"/>
                  <a:pt x="39688" y="238125"/>
                </a:cubicBezTo>
                <a:lnTo>
                  <a:pt x="238125" y="238125"/>
                </a:lnTo>
                <a:cubicBezTo>
                  <a:pt x="246906" y="238125"/>
                  <a:pt x="254000" y="231031"/>
                  <a:pt x="254000" y="222250"/>
                </a:cubicBezTo>
                <a:cubicBezTo>
                  <a:pt x="254000" y="213469"/>
                  <a:pt x="246906" y="206375"/>
                  <a:pt x="238125" y="206375"/>
                </a:cubicBezTo>
                <a:lnTo>
                  <a:pt x="39688" y="206375"/>
                </a:lnTo>
                <a:cubicBezTo>
                  <a:pt x="35322" y="206375"/>
                  <a:pt x="31750" y="202803"/>
                  <a:pt x="31750" y="198438"/>
                </a:cubicBezTo>
                <a:lnTo>
                  <a:pt x="31750" y="31750"/>
                </a:lnTo>
                <a:close/>
                <a:moveTo>
                  <a:pt x="233462" y="74712"/>
                </a:moveTo>
                <a:cubicBezTo>
                  <a:pt x="239663" y="68511"/>
                  <a:pt x="239663" y="58440"/>
                  <a:pt x="233462" y="52239"/>
                </a:cubicBezTo>
                <a:cubicBezTo>
                  <a:pt x="227261" y="46037"/>
                  <a:pt x="217190" y="46037"/>
                  <a:pt x="210989" y="52239"/>
                </a:cubicBezTo>
                <a:lnTo>
                  <a:pt x="158750" y="104527"/>
                </a:lnTo>
                <a:lnTo>
                  <a:pt x="130274" y="76101"/>
                </a:lnTo>
                <a:cubicBezTo>
                  <a:pt x="124073" y="69900"/>
                  <a:pt x="114002" y="69900"/>
                  <a:pt x="107801" y="76101"/>
                </a:cubicBezTo>
                <a:lnTo>
                  <a:pt x="60176" y="123726"/>
                </a:lnTo>
                <a:cubicBezTo>
                  <a:pt x="53975" y="129927"/>
                  <a:pt x="53975" y="139998"/>
                  <a:pt x="60176" y="146199"/>
                </a:cubicBezTo>
                <a:cubicBezTo>
                  <a:pt x="66377" y="152400"/>
                  <a:pt x="76448" y="152400"/>
                  <a:pt x="82649" y="146199"/>
                </a:cubicBezTo>
                <a:lnTo>
                  <a:pt x="119063" y="109786"/>
                </a:lnTo>
                <a:lnTo>
                  <a:pt x="147538" y="138261"/>
                </a:lnTo>
                <a:cubicBezTo>
                  <a:pt x="153739" y="144463"/>
                  <a:pt x="163810" y="144463"/>
                  <a:pt x="170011" y="138261"/>
                </a:cubicBezTo>
                <a:lnTo>
                  <a:pt x="233511" y="74761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230771" y="6400800"/>
            <a:ext cx="373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Unrecorded Marks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30771" y="6705600"/>
            <a:ext cx="373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Simulation marks not recorded each term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32836" y="7366000"/>
            <a:ext cx="4914336" cy="1320800"/>
          </a:xfrm>
          <a:custGeom>
            <a:avLst/>
            <a:gdLst/>
            <a:ahLst/>
            <a:cxnLst/>
            <a:rect l="l" t="t" r="r" b="b"/>
            <a:pathLst>
              <a:path w="4914336" h="1320800">
                <a:moveTo>
                  <a:pt x="49671" y="0"/>
                </a:moveTo>
                <a:lnTo>
                  <a:pt x="4812740" y="0"/>
                </a:lnTo>
                <a:cubicBezTo>
                  <a:pt x="4868849" y="0"/>
                  <a:pt x="4914336" y="45486"/>
                  <a:pt x="4914336" y="101596"/>
                </a:cubicBezTo>
                <a:lnTo>
                  <a:pt x="4914336" y="1219204"/>
                </a:lnTo>
                <a:cubicBezTo>
                  <a:pt x="4914336" y="1275314"/>
                  <a:pt x="4868849" y="1320800"/>
                  <a:pt x="4812740" y="1320800"/>
                </a:cubicBezTo>
                <a:lnTo>
                  <a:pt x="49671" y="1320800"/>
                </a:lnTo>
                <a:cubicBezTo>
                  <a:pt x="22239" y="1320800"/>
                  <a:pt x="0" y="1298561"/>
                  <a:pt x="0" y="1271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32836" y="7366000"/>
            <a:ext cx="49671" cy="1320800"/>
          </a:xfrm>
          <a:custGeom>
            <a:avLst/>
            <a:gdLst/>
            <a:ahLst/>
            <a:cxnLst/>
            <a:rect l="l" t="t" r="r" b="b"/>
            <a:pathLst>
              <a:path w="49671" h="1320800">
                <a:moveTo>
                  <a:pt x="49671" y="0"/>
                </a:moveTo>
                <a:lnTo>
                  <a:pt x="49671" y="0"/>
                </a:lnTo>
                <a:lnTo>
                  <a:pt x="49671" y="1320800"/>
                </a:lnTo>
                <a:lnTo>
                  <a:pt x="49671" y="1320800"/>
                </a:lnTo>
                <a:cubicBezTo>
                  <a:pt x="22239" y="1320800"/>
                  <a:pt x="0" y="1298561"/>
                  <a:pt x="0" y="12711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05321" y="762000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54484" y="15875"/>
                </a:moveTo>
                <a:lnTo>
                  <a:pt x="158750" y="15875"/>
                </a:lnTo>
                <a:cubicBezTo>
                  <a:pt x="176262" y="15875"/>
                  <a:pt x="190500" y="30113"/>
                  <a:pt x="190500" y="47625"/>
                </a:cubicBezTo>
                <a:lnTo>
                  <a:pt x="190500" y="222250"/>
                </a:lnTo>
                <a:cubicBezTo>
                  <a:pt x="190500" y="239762"/>
                  <a:pt x="176262" y="254000"/>
                  <a:pt x="158750" y="254000"/>
                </a:cubicBezTo>
                <a:lnTo>
                  <a:pt x="31750" y="254000"/>
                </a:lnTo>
                <a:cubicBezTo>
                  <a:pt x="14238" y="254000"/>
                  <a:pt x="0" y="239762"/>
                  <a:pt x="0" y="222250"/>
                </a:cubicBezTo>
                <a:lnTo>
                  <a:pt x="0" y="47625"/>
                </a:lnTo>
                <a:cubicBezTo>
                  <a:pt x="0" y="30113"/>
                  <a:pt x="14238" y="15875"/>
                  <a:pt x="31750" y="15875"/>
                </a:cubicBezTo>
                <a:lnTo>
                  <a:pt x="36016" y="15875"/>
                </a:lnTo>
                <a:cubicBezTo>
                  <a:pt x="41473" y="6400"/>
                  <a:pt x="51743" y="0"/>
                  <a:pt x="63500" y="0"/>
                </a:cubicBezTo>
                <a:lnTo>
                  <a:pt x="127000" y="0"/>
                </a:lnTo>
                <a:cubicBezTo>
                  <a:pt x="138757" y="0"/>
                  <a:pt x="149027" y="6400"/>
                  <a:pt x="154484" y="15875"/>
                </a:cubicBezTo>
                <a:close/>
                <a:moveTo>
                  <a:pt x="123031" y="55563"/>
                </a:moveTo>
                <a:cubicBezTo>
                  <a:pt x="129629" y="55563"/>
                  <a:pt x="134938" y="50254"/>
                  <a:pt x="134938" y="43656"/>
                </a:cubicBezTo>
                <a:cubicBezTo>
                  <a:pt x="134938" y="37058"/>
                  <a:pt x="129629" y="31750"/>
                  <a:pt x="123031" y="31750"/>
                </a:cubicBezTo>
                <a:lnTo>
                  <a:pt x="67469" y="31750"/>
                </a:lnTo>
                <a:cubicBezTo>
                  <a:pt x="60871" y="31750"/>
                  <a:pt x="55563" y="37058"/>
                  <a:pt x="55563" y="43656"/>
                </a:cubicBezTo>
                <a:cubicBezTo>
                  <a:pt x="55563" y="50254"/>
                  <a:pt x="60871" y="55563"/>
                  <a:pt x="67469" y="55563"/>
                </a:cubicBezTo>
                <a:lnTo>
                  <a:pt x="123031" y="55563"/>
                </a:lnTo>
                <a:close/>
                <a:moveTo>
                  <a:pt x="137120" y="129332"/>
                </a:moveTo>
                <a:cubicBezTo>
                  <a:pt x="140593" y="123775"/>
                  <a:pt x="138906" y="116433"/>
                  <a:pt x="133350" y="112911"/>
                </a:cubicBezTo>
                <a:cubicBezTo>
                  <a:pt x="127794" y="109389"/>
                  <a:pt x="120452" y="111125"/>
                  <a:pt x="116929" y="116681"/>
                </a:cubicBezTo>
                <a:lnTo>
                  <a:pt x="86469" y="165447"/>
                </a:lnTo>
                <a:lnTo>
                  <a:pt x="73075" y="147588"/>
                </a:lnTo>
                <a:cubicBezTo>
                  <a:pt x="69106" y="142329"/>
                  <a:pt x="61664" y="141238"/>
                  <a:pt x="56406" y="145207"/>
                </a:cubicBezTo>
                <a:cubicBezTo>
                  <a:pt x="51147" y="149175"/>
                  <a:pt x="50056" y="156617"/>
                  <a:pt x="54025" y="161875"/>
                </a:cubicBezTo>
                <a:lnTo>
                  <a:pt x="77837" y="193625"/>
                </a:lnTo>
                <a:cubicBezTo>
                  <a:pt x="80169" y="196751"/>
                  <a:pt x="83939" y="198537"/>
                  <a:pt x="87858" y="198388"/>
                </a:cubicBezTo>
                <a:cubicBezTo>
                  <a:pt x="91777" y="198239"/>
                  <a:pt x="95349" y="196155"/>
                  <a:pt x="97433" y="192782"/>
                </a:cubicBezTo>
                <a:lnTo>
                  <a:pt x="137120" y="129282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94223" y="7569200"/>
            <a:ext cx="4152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Inadequate Moderation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194223" y="7874000"/>
            <a:ext cx="41529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not moderated on all levels (School and district)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680569" y="20828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5680569" y="20828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5908604" y="23368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158750" y="7938"/>
                </a:moveTo>
                <a:cubicBezTo>
                  <a:pt x="187225" y="7938"/>
                  <a:pt x="210344" y="31056"/>
                  <a:pt x="210344" y="59531"/>
                </a:cubicBezTo>
                <a:cubicBezTo>
                  <a:pt x="210344" y="88007"/>
                  <a:pt x="187225" y="111125"/>
                  <a:pt x="158750" y="111125"/>
                </a:cubicBezTo>
                <a:cubicBezTo>
                  <a:pt x="130275" y="111125"/>
                  <a:pt x="107156" y="88007"/>
                  <a:pt x="107156" y="59531"/>
                </a:cubicBezTo>
                <a:cubicBezTo>
                  <a:pt x="107156" y="31056"/>
                  <a:pt x="130275" y="7938"/>
                  <a:pt x="158750" y="7938"/>
                </a:cubicBezTo>
                <a:close/>
                <a:moveTo>
                  <a:pt x="47625" y="43656"/>
                </a:moveTo>
                <a:cubicBezTo>
                  <a:pt x="67339" y="43656"/>
                  <a:pt x="83344" y="59661"/>
                  <a:pt x="83344" y="79375"/>
                </a:cubicBezTo>
                <a:cubicBezTo>
                  <a:pt x="83344" y="99089"/>
                  <a:pt x="67339" y="115094"/>
                  <a:pt x="47625" y="115094"/>
                </a:cubicBezTo>
                <a:cubicBezTo>
                  <a:pt x="27911" y="115094"/>
                  <a:pt x="11906" y="99089"/>
                  <a:pt x="11906" y="79375"/>
                </a:cubicBezTo>
                <a:cubicBezTo>
                  <a:pt x="11906" y="59661"/>
                  <a:pt x="27911" y="43656"/>
                  <a:pt x="47625" y="43656"/>
                </a:cubicBezTo>
                <a:close/>
                <a:moveTo>
                  <a:pt x="0" y="206375"/>
                </a:moveTo>
                <a:cubicBezTo>
                  <a:pt x="0" y="171301"/>
                  <a:pt x="28426" y="142875"/>
                  <a:pt x="63500" y="142875"/>
                </a:cubicBezTo>
                <a:cubicBezTo>
                  <a:pt x="69850" y="142875"/>
                  <a:pt x="76002" y="143818"/>
                  <a:pt x="81806" y="145554"/>
                </a:cubicBezTo>
                <a:cubicBezTo>
                  <a:pt x="65484" y="163810"/>
                  <a:pt x="55563" y="187920"/>
                  <a:pt x="55563" y="214313"/>
                </a:cubicBezTo>
                <a:lnTo>
                  <a:pt x="55563" y="222250"/>
                </a:lnTo>
                <a:cubicBezTo>
                  <a:pt x="55563" y="227905"/>
                  <a:pt x="56753" y="233263"/>
                  <a:pt x="58886" y="238125"/>
                </a:cubicBezTo>
                <a:lnTo>
                  <a:pt x="15875" y="238125"/>
                </a:lnTo>
                <a:cubicBezTo>
                  <a:pt x="7094" y="238125"/>
                  <a:pt x="0" y="231031"/>
                  <a:pt x="0" y="222250"/>
                </a:cubicBezTo>
                <a:lnTo>
                  <a:pt x="0" y="206375"/>
                </a:lnTo>
                <a:close/>
                <a:moveTo>
                  <a:pt x="258614" y="238125"/>
                </a:moveTo>
                <a:cubicBezTo>
                  <a:pt x="260747" y="233263"/>
                  <a:pt x="261937" y="227905"/>
                  <a:pt x="261937" y="222250"/>
                </a:cubicBezTo>
                <a:lnTo>
                  <a:pt x="261937" y="214313"/>
                </a:lnTo>
                <a:cubicBezTo>
                  <a:pt x="261937" y="187920"/>
                  <a:pt x="252016" y="163810"/>
                  <a:pt x="235694" y="145554"/>
                </a:cubicBezTo>
                <a:cubicBezTo>
                  <a:pt x="241498" y="143818"/>
                  <a:pt x="247650" y="142875"/>
                  <a:pt x="254000" y="142875"/>
                </a:cubicBezTo>
                <a:cubicBezTo>
                  <a:pt x="289074" y="142875"/>
                  <a:pt x="317500" y="171301"/>
                  <a:pt x="317500" y="206375"/>
                </a:cubicBezTo>
                <a:lnTo>
                  <a:pt x="317500" y="222250"/>
                </a:lnTo>
                <a:cubicBezTo>
                  <a:pt x="317500" y="231031"/>
                  <a:pt x="310406" y="238125"/>
                  <a:pt x="301625" y="238125"/>
                </a:cubicBezTo>
                <a:lnTo>
                  <a:pt x="258614" y="238125"/>
                </a:lnTo>
                <a:close/>
                <a:moveTo>
                  <a:pt x="234156" y="79375"/>
                </a:moveTo>
                <a:cubicBezTo>
                  <a:pt x="234156" y="59661"/>
                  <a:pt x="250161" y="43656"/>
                  <a:pt x="269875" y="43656"/>
                </a:cubicBezTo>
                <a:cubicBezTo>
                  <a:pt x="289589" y="43656"/>
                  <a:pt x="305594" y="59661"/>
                  <a:pt x="305594" y="79375"/>
                </a:cubicBezTo>
                <a:cubicBezTo>
                  <a:pt x="305594" y="99089"/>
                  <a:pt x="289589" y="115094"/>
                  <a:pt x="269875" y="115094"/>
                </a:cubicBezTo>
                <a:cubicBezTo>
                  <a:pt x="250161" y="115094"/>
                  <a:pt x="234156" y="99089"/>
                  <a:pt x="234156" y="79375"/>
                </a:cubicBezTo>
                <a:close/>
                <a:moveTo>
                  <a:pt x="79375" y="214313"/>
                </a:moveTo>
                <a:cubicBezTo>
                  <a:pt x="79375" y="170458"/>
                  <a:pt x="114895" y="134938"/>
                  <a:pt x="158750" y="134938"/>
                </a:cubicBezTo>
                <a:cubicBezTo>
                  <a:pt x="202605" y="134938"/>
                  <a:pt x="238125" y="170458"/>
                  <a:pt x="238125" y="214313"/>
                </a:cubicBezTo>
                <a:lnTo>
                  <a:pt x="238125" y="222250"/>
                </a:lnTo>
                <a:cubicBezTo>
                  <a:pt x="238125" y="231031"/>
                  <a:pt x="231031" y="238125"/>
                  <a:pt x="222250" y="238125"/>
                </a:cubicBezTo>
                <a:lnTo>
                  <a:pt x="95250" y="238125"/>
                </a:lnTo>
                <a:cubicBezTo>
                  <a:pt x="86469" y="238125"/>
                  <a:pt x="79375" y="231031"/>
                  <a:pt x="79375" y="222250"/>
                </a:cubicBezTo>
                <a:lnTo>
                  <a:pt x="79375" y="214313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378504" y="2286000"/>
            <a:ext cx="248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Groupwork Violations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78504" y="2590800"/>
            <a:ext cx="248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Groupwork is </a:t>
            </a: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 allowed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5680569" y="32512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680569" y="32512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956229" y="3505200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95250" y="0"/>
                </a:moveTo>
                <a:cubicBezTo>
                  <a:pt x="77738" y="0"/>
                  <a:pt x="63500" y="14238"/>
                  <a:pt x="63500" y="31750"/>
                </a:cubicBezTo>
                <a:lnTo>
                  <a:pt x="63500" y="158750"/>
                </a:lnTo>
                <a:cubicBezTo>
                  <a:pt x="63500" y="176262"/>
                  <a:pt x="77738" y="190500"/>
                  <a:pt x="95250" y="190500"/>
                </a:cubicBezTo>
                <a:lnTo>
                  <a:pt x="190500" y="190500"/>
                </a:lnTo>
                <a:cubicBezTo>
                  <a:pt x="208012" y="190500"/>
                  <a:pt x="222250" y="176262"/>
                  <a:pt x="222250" y="158750"/>
                </a:cubicBezTo>
                <a:lnTo>
                  <a:pt x="222250" y="59234"/>
                </a:lnTo>
                <a:cubicBezTo>
                  <a:pt x="222250" y="50602"/>
                  <a:pt x="218728" y="42317"/>
                  <a:pt x="212477" y="36314"/>
                </a:cubicBezTo>
                <a:lnTo>
                  <a:pt x="183852" y="8830"/>
                </a:lnTo>
                <a:cubicBezTo>
                  <a:pt x="177949" y="3175"/>
                  <a:pt x="170061" y="0"/>
                  <a:pt x="161875" y="0"/>
                </a:cubicBezTo>
                <a:lnTo>
                  <a:pt x="95250" y="0"/>
                </a:lnTo>
                <a:close/>
                <a:moveTo>
                  <a:pt x="31750" y="63500"/>
                </a:moveTo>
                <a:cubicBezTo>
                  <a:pt x="14238" y="63500"/>
                  <a:pt x="0" y="77738"/>
                  <a:pt x="0" y="95250"/>
                </a:cubicBezTo>
                <a:lnTo>
                  <a:pt x="0" y="222250"/>
                </a:lnTo>
                <a:cubicBezTo>
                  <a:pt x="0" y="239762"/>
                  <a:pt x="14238" y="254000"/>
                  <a:pt x="31750" y="254000"/>
                </a:cubicBezTo>
                <a:lnTo>
                  <a:pt x="127000" y="254000"/>
                </a:lnTo>
                <a:cubicBezTo>
                  <a:pt x="144512" y="254000"/>
                  <a:pt x="158750" y="239762"/>
                  <a:pt x="158750" y="222250"/>
                </a:cubicBezTo>
                <a:lnTo>
                  <a:pt x="158750" y="214313"/>
                </a:lnTo>
                <a:lnTo>
                  <a:pt x="127000" y="214313"/>
                </a:lnTo>
                <a:lnTo>
                  <a:pt x="127000" y="222250"/>
                </a:lnTo>
                <a:lnTo>
                  <a:pt x="31750" y="222250"/>
                </a:lnTo>
                <a:lnTo>
                  <a:pt x="31750" y="95250"/>
                </a:lnTo>
                <a:lnTo>
                  <a:pt x="39688" y="95250"/>
                </a:lnTo>
                <a:lnTo>
                  <a:pt x="39688" y="63500"/>
                </a:lnTo>
                <a:lnTo>
                  <a:pt x="31750" y="6350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378504" y="3454400"/>
            <a:ext cx="3149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Plagiarism Issues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78504" y="3759200"/>
            <a:ext cx="3149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copying</a:t>
            </a: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of any form is allowed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5680569" y="44196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5680569" y="44196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5940354" y="4673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42875" y="0"/>
                </a:moveTo>
                <a:cubicBezTo>
                  <a:pt x="142875" y="-8781"/>
                  <a:pt x="135781" y="-15875"/>
                  <a:pt x="127000" y="-15875"/>
                </a:cubicBezTo>
                <a:cubicBezTo>
                  <a:pt x="118219" y="-15875"/>
                  <a:pt x="111125" y="-8781"/>
                  <a:pt x="111125" y="0"/>
                </a:cubicBezTo>
                <a:lnTo>
                  <a:pt x="111125" y="127000"/>
                </a:lnTo>
                <a:cubicBezTo>
                  <a:pt x="111125" y="135781"/>
                  <a:pt x="118219" y="142875"/>
                  <a:pt x="127000" y="142875"/>
                </a:cubicBezTo>
                <a:cubicBezTo>
                  <a:pt x="135781" y="142875"/>
                  <a:pt x="142875" y="135781"/>
                  <a:pt x="142875" y="127000"/>
                </a:cubicBezTo>
                <a:lnTo>
                  <a:pt x="142875" y="0"/>
                </a:lnTo>
                <a:close/>
                <a:moveTo>
                  <a:pt x="72579" y="48816"/>
                </a:moveTo>
                <a:cubicBezTo>
                  <a:pt x="79772" y="43805"/>
                  <a:pt x="81508" y="33883"/>
                  <a:pt x="76498" y="26690"/>
                </a:cubicBezTo>
                <a:cubicBezTo>
                  <a:pt x="71487" y="19496"/>
                  <a:pt x="61565" y="17760"/>
                  <a:pt x="54372" y="22771"/>
                </a:cubicBezTo>
                <a:cubicBezTo>
                  <a:pt x="21530" y="45690"/>
                  <a:pt x="0" y="83840"/>
                  <a:pt x="0" y="127000"/>
                </a:cubicBezTo>
                <a:cubicBezTo>
                  <a:pt x="0" y="197148"/>
                  <a:pt x="56852" y="254000"/>
                  <a:pt x="127000" y="254000"/>
                </a:cubicBezTo>
                <a:cubicBezTo>
                  <a:pt x="197148" y="254000"/>
                  <a:pt x="254000" y="197148"/>
                  <a:pt x="254000" y="127000"/>
                </a:cubicBezTo>
                <a:cubicBezTo>
                  <a:pt x="254000" y="83840"/>
                  <a:pt x="232470" y="45690"/>
                  <a:pt x="199579" y="22771"/>
                </a:cubicBezTo>
                <a:cubicBezTo>
                  <a:pt x="192385" y="17760"/>
                  <a:pt x="182513" y="19496"/>
                  <a:pt x="177453" y="26690"/>
                </a:cubicBezTo>
                <a:cubicBezTo>
                  <a:pt x="172393" y="33883"/>
                  <a:pt x="174179" y="43755"/>
                  <a:pt x="181372" y="48816"/>
                </a:cubicBezTo>
                <a:cubicBezTo>
                  <a:pt x="206077" y="66080"/>
                  <a:pt x="222200" y="94655"/>
                  <a:pt x="222200" y="127000"/>
                </a:cubicBezTo>
                <a:cubicBezTo>
                  <a:pt x="222200" y="179586"/>
                  <a:pt x="179536" y="222250"/>
                  <a:pt x="126950" y="222250"/>
                </a:cubicBezTo>
                <a:cubicBezTo>
                  <a:pt x="74364" y="222250"/>
                  <a:pt x="31750" y="179586"/>
                  <a:pt x="31750" y="127000"/>
                </a:cubicBezTo>
                <a:cubicBezTo>
                  <a:pt x="31750" y="94655"/>
                  <a:pt x="47873" y="66030"/>
                  <a:pt x="72579" y="48816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6378504" y="4622800"/>
            <a:ext cx="2717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Non-Operational Projects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378504" y="4927600"/>
            <a:ext cx="2717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Projects not being operational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5680569" y="55880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5680569" y="55880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5940354" y="5842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27000" y="87313"/>
                </a:moveTo>
                <a:cubicBezTo>
                  <a:pt x="118219" y="87313"/>
                  <a:pt x="111125" y="94407"/>
                  <a:pt x="111125" y="103188"/>
                </a:cubicBezTo>
                <a:cubicBezTo>
                  <a:pt x="111125" y="109786"/>
                  <a:pt x="105817" y="115094"/>
                  <a:pt x="99219" y="115094"/>
                </a:cubicBezTo>
                <a:cubicBezTo>
                  <a:pt x="92621" y="115094"/>
                  <a:pt x="87313" y="109786"/>
                  <a:pt x="87313" y="103188"/>
                </a:cubicBezTo>
                <a:cubicBezTo>
                  <a:pt x="87313" y="81260"/>
                  <a:pt x="105073" y="63500"/>
                  <a:pt x="127000" y="63500"/>
                </a:cubicBezTo>
                <a:cubicBezTo>
                  <a:pt x="148927" y="63500"/>
                  <a:pt x="166688" y="81260"/>
                  <a:pt x="166688" y="103188"/>
                </a:cubicBezTo>
                <a:cubicBezTo>
                  <a:pt x="166688" y="126603"/>
                  <a:pt x="148828" y="136525"/>
                  <a:pt x="138906" y="140146"/>
                </a:cubicBezTo>
                <a:lnTo>
                  <a:pt x="138906" y="142032"/>
                </a:lnTo>
                <a:cubicBezTo>
                  <a:pt x="138906" y="148630"/>
                  <a:pt x="133598" y="153938"/>
                  <a:pt x="127000" y="153938"/>
                </a:cubicBezTo>
                <a:cubicBezTo>
                  <a:pt x="120402" y="153938"/>
                  <a:pt x="115094" y="148630"/>
                  <a:pt x="115094" y="142032"/>
                </a:cubicBezTo>
                <a:lnTo>
                  <a:pt x="115094" y="138013"/>
                </a:lnTo>
                <a:cubicBezTo>
                  <a:pt x="115094" y="127843"/>
                  <a:pt x="122436" y="120551"/>
                  <a:pt x="130026" y="118070"/>
                </a:cubicBezTo>
                <a:cubicBezTo>
                  <a:pt x="133201" y="117029"/>
                  <a:pt x="136575" y="115342"/>
                  <a:pt x="139055" y="112961"/>
                </a:cubicBezTo>
                <a:cubicBezTo>
                  <a:pt x="141188" y="110877"/>
                  <a:pt x="142875" y="108000"/>
                  <a:pt x="142875" y="103237"/>
                </a:cubicBezTo>
                <a:cubicBezTo>
                  <a:pt x="142875" y="94456"/>
                  <a:pt x="135781" y="87362"/>
                  <a:pt x="127000" y="87362"/>
                </a:cubicBezTo>
                <a:close/>
                <a:moveTo>
                  <a:pt x="111125" y="182563"/>
                </a:moveTo>
                <a:cubicBezTo>
                  <a:pt x="111125" y="173801"/>
                  <a:pt x="118238" y="166688"/>
                  <a:pt x="127000" y="166688"/>
                </a:cubicBezTo>
                <a:cubicBezTo>
                  <a:pt x="135762" y="166688"/>
                  <a:pt x="142875" y="173801"/>
                  <a:pt x="142875" y="182563"/>
                </a:cubicBezTo>
                <a:cubicBezTo>
                  <a:pt x="142875" y="191324"/>
                  <a:pt x="135762" y="198438"/>
                  <a:pt x="127000" y="198438"/>
                </a:cubicBezTo>
                <a:cubicBezTo>
                  <a:pt x="118238" y="198438"/>
                  <a:pt x="111125" y="191324"/>
                  <a:pt x="111125" y="182563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6378504" y="5791200"/>
            <a:ext cx="3886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Evidence Gaps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378504" y="6096000"/>
            <a:ext cx="3886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Marks awarded for facets with no evidence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5680569" y="67564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5680569" y="67564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5908604" y="7010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67667" y="63500"/>
                </a:moveTo>
                <a:cubicBezTo>
                  <a:pt x="67667" y="42232"/>
                  <a:pt x="79014" y="22579"/>
                  <a:pt x="97433" y="11944"/>
                </a:cubicBezTo>
                <a:cubicBezTo>
                  <a:pt x="115852" y="1310"/>
                  <a:pt x="138545" y="1310"/>
                  <a:pt x="156964" y="11944"/>
                </a:cubicBezTo>
                <a:cubicBezTo>
                  <a:pt x="175383" y="22579"/>
                  <a:pt x="186730" y="42232"/>
                  <a:pt x="186730" y="63500"/>
                </a:cubicBezTo>
                <a:cubicBezTo>
                  <a:pt x="186730" y="96356"/>
                  <a:pt x="160055" y="123031"/>
                  <a:pt x="127198" y="123031"/>
                </a:cubicBezTo>
                <a:cubicBezTo>
                  <a:pt x="94342" y="123031"/>
                  <a:pt x="67667" y="96356"/>
                  <a:pt x="67667" y="63500"/>
                </a:cubicBezTo>
                <a:close/>
                <a:moveTo>
                  <a:pt x="24011" y="239266"/>
                </a:moveTo>
                <a:cubicBezTo>
                  <a:pt x="24011" y="190401"/>
                  <a:pt x="63599" y="150813"/>
                  <a:pt x="112464" y="150813"/>
                </a:cubicBezTo>
                <a:lnTo>
                  <a:pt x="141932" y="150813"/>
                </a:lnTo>
                <a:cubicBezTo>
                  <a:pt x="190798" y="150813"/>
                  <a:pt x="230386" y="190401"/>
                  <a:pt x="230386" y="239266"/>
                </a:cubicBezTo>
                <a:cubicBezTo>
                  <a:pt x="230386" y="247402"/>
                  <a:pt x="223788" y="254000"/>
                  <a:pt x="215652" y="254000"/>
                </a:cubicBezTo>
                <a:lnTo>
                  <a:pt x="38745" y="254000"/>
                </a:lnTo>
                <a:cubicBezTo>
                  <a:pt x="30609" y="254000"/>
                  <a:pt x="24011" y="247402"/>
                  <a:pt x="24011" y="239266"/>
                </a:cubicBezTo>
                <a:close/>
                <a:moveTo>
                  <a:pt x="303758" y="61565"/>
                </a:moveTo>
                <a:cubicBezTo>
                  <a:pt x="308421" y="66229"/>
                  <a:pt x="308421" y="73769"/>
                  <a:pt x="303758" y="78383"/>
                </a:cubicBezTo>
                <a:lnTo>
                  <a:pt x="286941" y="95200"/>
                </a:lnTo>
                <a:lnTo>
                  <a:pt x="303758" y="112018"/>
                </a:lnTo>
                <a:cubicBezTo>
                  <a:pt x="308421" y="116681"/>
                  <a:pt x="308421" y="124222"/>
                  <a:pt x="303758" y="128836"/>
                </a:cubicBezTo>
                <a:cubicBezTo>
                  <a:pt x="299095" y="133449"/>
                  <a:pt x="291554" y="133499"/>
                  <a:pt x="286941" y="128836"/>
                </a:cubicBezTo>
                <a:lnTo>
                  <a:pt x="270123" y="112018"/>
                </a:lnTo>
                <a:lnTo>
                  <a:pt x="253305" y="128836"/>
                </a:lnTo>
                <a:cubicBezTo>
                  <a:pt x="248642" y="133499"/>
                  <a:pt x="241102" y="133499"/>
                  <a:pt x="236488" y="128836"/>
                </a:cubicBezTo>
                <a:cubicBezTo>
                  <a:pt x="231874" y="124172"/>
                  <a:pt x="231825" y="116632"/>
                  <a:pt x="236488" y="112018"/>
                </a:cubicBezTo>
                <a:lnTo>
                  <a:pt x="253305" y="95200"/>
                </a:lnTo>
                <a:lnTo>
                  <a:pt x="236488" y="78383"/>
                </a:lnTo>
                <a:cubicBezTo>
                  <a:pt x="231825" y="73720"/>
                  <a:pt x="231825" y="66179"/>
                  <a:pt x="236488" y="61565"/>
                </a:cubicBezTo>
                <a:cubicBezTo>
                  <a:pt x="241151" y="56952"/>
                  <a:pt x="248692" y="56902"/>
                  <a:pt x="253305" y="61565"/>
                </a:cubicBezTo>
                <a:lnTo>
                  <a:pt x="270123" y="78383"/>
                </a:lnTo>
                <a:lnTo>
                  <a:pt x="286941" y="61565"/>
                </a:lnTo>
                <a:cubicBezTo>
                  <a:pt x="291604" y="56902"/>
                  <a:pt x="299145" y="56902"/>
                  <a:pt x="303758" y="6156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6378504" y="6959600"/>
            <a:ext cx="369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Learner Availability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378504" y="7264400"/>
            <a:ext cx="369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Learners not available during moderation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0828302" y="20828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10828302" y="20828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11072213" y="23368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42875" y="31750"/>
                </a:moveTo>
                <a:cubicBezTo>
                  <a:pt x="195461" y="31750"/>
                  <a:pt x="238125" y="74414"/>
                  <a:pt x="238125" y="127000"/>
                </a:cubicBezTo>
                <a:cubicBezTo>
                  <a:pt x="238125" y="179586"/>
                  <a:pt x="195461" y="222250"/>
                  <a:pt x="142875" y="222250"/>
                </a:cubicBezTo>
                <a:cubicBezTo>
                  <a:pt x="110530" y="222250"/>
                  <a:pt x="81905" y="206127"/>
                  <a:pt x="64691" y="181421"/>
                </a:cubicBezTo>
                <a:cubicBezTo>
                  <a:pt x="59680" y="174228"/>
                  <a:pt x="49758" y="172492"/>
                  <a:pt x="42565" y="177502"/>
                </a:cubicBezTo>
                <a:cubicBezTo>
                  <a:pt x="35371" y="182513"/>
                  <a:pt x="33635" y="192435"/>
                  <a:pt x="38646" y="199628"/>
                </a:cubicBezTo>
                <a:cubicBezTo>
                  <a:pt x="61565" y="232470"/>
                  <a:pt x="99715" y="254000"/>
                  <a:pt x="142875" y="254000"/>
                </a:cubicBezTo>
                <a:cubicBezTo>
                  <a:pt x="213023" y="254000"/>
                  <a:pt x="269875" y="197148"/>
                  <a:pt x="269875" y="127000"/>
                </a:cubicBezTo>
                <a:cubicBezTo>
                  <a:pt x="269875" y="56852"/>
                  <a:pt x="213023" y="0"/>
                  <a:pt x="142875" y="0"/>
                </a:cubicBezTo>
                <a:cubicBezTo>
                  <a:pt x="100360" y="0"/>
                  <a:pt x="62756" y="20886"/>
                  <a:pt x="39688" y="52933"/>
                </a:cubicBezTo>
                <a:lnTo>
                  <a:pt x="39688" y="39688"/>
                </a:lnTo>
                <a:cubicBezTo>
                  <a:pt x="39688" y="30907"/>
                  <a:pt x="32593" y="23812"/>
                  <a:pt x="23812" y="23812"/>
                </a:cubicBezTo>
                <a:cubicBezTo>
                  <a:pt x="15032" y="23812"/>
                  <a:pt x="7938" y="30907"/>
                  <a:pt x="7938" y="39688"/>
                </a:cubicBezTo>
                <a:lnTo>
                  <a:pt x="7938" y="95250"/>
                </a:lnTo>
                <a:cubicBezTo>
                  <a:pt x="7938" y="104031"/>
                  <a:pt x="15032" y="111125"/>
                  <a:pt x="23812" y="111125"/>
                </a:cubicBezTo>
                <a:lnTo>
                  <a:pt x="36016" y="111125"/>
                </a:lnTo>
                <a:cubicBezTo>
                  <a:pt x="36264" y="111125"/>
                  <a:pt x="36513" y="111125"/>
                  <a:pt x="36761" y="111125"/>
                </a:cubicBezTo>
                <a:lnTo>
                  <a:pt x="79425" y="111125"/>
                </a:lnTo>
                <a:cubicBezTo>
                  <a:pt x="88205" y="111125"/>
                  <a:pt x="95300" y="104031"/>
                  <a:pt x="95300" y="95250"/>
                </a:cubicBezTo>
                <a:cubicBezTo>
                  <a:pt x="95300" y="86469"/>
                  <a:pt x="88205" y="79375"/>
                  <a:pt x="79425" y="79375"/>
                </a:cubicBezTo>
                <a:lnTo>
                  <a:pt x="60424" y="79375"/>
                </a:lnTo>
                <a:cubicBezTo>
                  <a:pt x="76845" y="50899"/>
                  <a:pt x="107652" y="31750"/>
                  <a:pt x="142875" y="31750"/>
                </a:cubicBezTo>
                <a:close/>
                <a:moveTo>
                  <a:pt x="154781" y="75406"/>
                </a:moveTo>
                <a:cubicBezTo>
                  <a:pt x="154781" y="68808"/>
                  <a:pt x="149473" y="63500"/>
                  <a:pt x="142875" y="63500"/>
                </a:cubicBezTo>
                <a:cubicBezTo>
                  <a:pt x="136277" y="63500"/>
                  <a:pt x="130969" y="68808"/>
                  <a:pt x="130969" y="75406"/>
                </a:cubicBezTo>
                <a:lnTo>
                  <a:pt x="130969" y="127000"/>
                </a:lnTo>
                <a:cubicBezTo>
                  <a:pt x="130969" y="130175"/>
                  <a:pt x="132209" y="133201"/>
                  <a:pt x="134441" y="135434"/>
                </a:cubicBezTo>
                <a:lnTo>
                  <a:pt x="170160" y="171152"/>
                </a:lnTo>
                <a:cubicBezTo>
                  <a:pt x="174823" y="175816"/>
                  <a:pt x="182364" y="175816"/>
                  <a:pt x="186978" y="171152"/>
                </a:cubicBezTo>
                <a:cubicBezTo>
                  <a:pt x="191591" y="166489"/>
                  <a:pt x="191641" y="158948"/>
                  <a:pt x="186978" y="154335"/>
                </a:cubicBezTo>
                <a:lnTo>
                  <a:pt x="154732" y="122089"/>
                </a:lnTo>
                <a:lnTo>
                  <a:pt x="154732" y="75406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11526238" y="2286000"/>
            <a:ext cx="3314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Previous Year Reuse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11526238" y="2590800"/>
            <a:ext cx="3314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School using the previous year's PAT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10828302" y="32512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10828302" y="32512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11103963" y="3505200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63500" y="0"/>
                </a:moveTo>
                <a:cubicBezTo>
                  <a:pt x="72281" y="0"/>
                  <a:pt x="79375" y="7094"/>
                  <a:pt x="79375" y="15875"/>
                </a:cubicBezTo>
                <a:lnTo>
                  <a:pt x="79375" y="31750"/>
                </a:lnTo>
                <a:lnTo>
                  <a:pt x="142875" y="31750"/>
                </a:lnTo>
                <a:lnTo>
                  <a:pt x="142875" y="15875"/>
                </a:lnTo>
                <a:cubicBezTo>
                  <a:pt x="142875" y="7094"/>
                  <a:pt x="149969" y="0"/>
                  <a:pt x="158750" y="0"/>
                </a:cubicBezTo>
                <a:cubicBezTo>
                  <a:pt x="167531" y="0"/>
                  <a:pt x="174625" y="7094"/>
                  <a:pt x="174625" y="15875"/>
                </a:cubicBezTo>
                <a:lnTo>
                  <a:pt x="174625" y="31750"/>
                </a:lnTo>
                <a:lnTo>
                  <a:pt x="190500" y="31750"/>
                </a:lnTo>
                <a:cubicBezTo>
                  <a:pt x="208012" y="31750"/>
                  <a:pt x="222250" y="45988"/>
                  <a:pt x="222250" y="63500"/>
                </a:cubicBezTo>
                <a:lnTo>
                  <a:pt x="222250" y="206375"/>
                </a:lnTo>
                <a:cubicBezTo>
                  <a:pt x="222250" y="223887"/>
                  <a:pt x="208012" y="238125"/>
                  <a:pt x="190500" y="238125"/>
                </a:cubicBezTo>
                <a:lnTo>
                  <a:pt x="31750" y="238125"/>
                </a:lnTo>
                <a:cubicBezTo>
                  <a:pt x="14238" y="238125"/>
                  <a:pt x="0" y="223887"/>
                  <a:pt x="0" y="206375"/>
                </a:cubicBezTo>
                <a:lnTo>
                  <a:pt x="0" y="63500"/>
                </a:lnTo>
                <a:cubicBezTo>
                  <a:pt x="0" y="45988"/>
                  <a:pt x="14238" y="31750"/>
                  <a:pt x="31750" y="31750"/>
                </a:cubicBezTo>
                <a:lnTo>
                  <a:pt x="47625" y="31750"/>
                </a:lnTo>
                <a:lnTo>
                  <a:pt x="47625" y="15875"/>
                </a:lnTo>
                <a:cubicBezTo>
                  <a:pt x="47625" y="7094"/>
                  <a:pt x="54719" y="0"/>
                  <a:pt x="63500" y="0"/>
                </a:cubicBezTo>
                <a:close/>
                <a:moveTo>
                  <a:pt x="31750" y="119063"/>
                </a:moveTo>
                <a:lnTo>
                  <a:pt x="31750" y="134938"/>
                </a:lnTo>
                <a:cubicBezTo>
                  <a:pt x="31750" y="139303"/>
                  <a:pt x="35322" y="142875"/>
                  <a:pt x="39688" y="142875"/>
                </a:cubicBezTo>
                <a:lnTo>
                  <a:pt x="55563" y="142875"/>
                </a:lnTo>
                <a:cubicBezTo>
                  <a:pt x="59928" y="142875"/>
                  <a:pt x="63500" y="139303"/>
                  <a:pt x="63500" y="134938"/>
                </a:cubicBezTo>
                <a:lnTo>
                  <a:pt x="63500" y="119063"/>
                </a:lnTo>
                <a:cubicBezTo>
                  <a:pt x="63500" y="114697"/>
                  <a:pt x="59928" y="111125"/>
                  <a:pt x="55563" y="111125"/>
                </a:cubicBezTo>
                <a:lnTo>
                  <a:pt x="39688" y="111125"/>
                </a:lnTo>
                <a:cubicBezTo>
                  <a:pt x="35322" y="111125"/>
                  <a:pt x="31750" y="114697"/>
                  <a:pt x="31750" y="119063"/>
                </a:cubicBezTo>
                <a:close/>
                <a:moveTo>
                  <a:pt x="95250" y="119063"/>
                </a:moveTo>
                <a:lnTo>
                  <a:pt x="95250" y="134938"/>
                </a:lnTo>
                <a:cubicBezTo>
                  <a:pt x="95250" y="139303"/>
                  <a:pt x="98822" y="142875"/>
                  <a:pt x="103188" y="142875"/>
                </a:cubicBezTo>
                <a:lnTo>
                  <a:pt x="119063" y="142875"/>
                </a:lnTo>
                <a:cubicBezTo>
                  <a:pt x="123428" y="142875"/>
                  <a:pt x="127000" y="139303"/>
                  <a:pt x="127000" y="134938"/>
                </a:cubicBezTo>
                <a:lnTo>
                  <a:pt x="127000" y="119063"/>
                </a:lnTo>
                <a:cubicBezTo>
                  <a:pt x="127000" y="114697"/>
                  <a:pt x="123428" y="111125"/>
                  <a:pt x="119063" y="111125"/>
                </a:cubicBezTo>
                <a:lnTo>
                  <a:pt x="103188" y="111125"/>
                </a:lnTo>
                <a:cubicBezTo>
                  <a:pt x="98822" y="111125"/>
                  <a:pt x="95250" y="114697"/>
                  <a:pt x="95250" y="119063"/>
                </a:cubicBezTo>
                <a:close/>
                <a:moveTo>
                  <a:pt x="166688" y="111125"/>
                </a:moveTo>
                <a:cubicBezTo>
                  <a:pt x="162322" y="111125"/>
                  <a:pt x="158750" y="114697"/>
                  <a:pt x="158750" y="119063"/>
                </a:cubicBezTo>
                <a:lnTo>
                  <a:pt x="158750" y="134938"/>
                </a:lnTo>
                <a:cubicBezTo>
                  <a:pt x="158750" y="139303"/>
                  <a:pt x="162322" y="142875"/>
                  <a:pt x="166688" y="142875"/>
                </a:cubicBezTo>
                <a:lnTo>
                  <a:pt x="182563" y="142875"/>
                </a:lnTo>
                <a:cubicBezTo>
                  <a:pt x="186928" y="142875"/>
                  <a:pt x="190500" y="139303"/>
                  <a:pt x="190500" y="134938"/>
                </a:cubicBezTo>
                <a:lnTo>
                  <a:pt x="190500" y="119063"/>
                </a:lnTo>
                <a:cubicBezTo>
                  <a:pt x="190500" y="114697"/>
                  <a:pt x="186928" y="111125"/>
                  <a:pt x="182563" y="111125"/>
                </a:cubicBezTo>
                <a:lnTo>
                  <a:pt x="166688" y="111125"/>
                </a:lnTo>
                <a:close/>
                <a:moveTo>
                  <a:pt x="31750" y="182563"/>
                </a:moveTo>
                <a:lnTo>
                  <a:pt x="31750" y="198438"/>
                </a:lnTo>
                <a:cubicBezTo>
                  <a:pt x="31750" y="202803"/>
                  <a:pt x="35322" y="206375"/>
                  <a:pt x="39688" y="206375"/>
                </a:cubicBezTo>
                <a:lnTo>
                  <a:pt x="55563" y="206375"/>
                </a:lnTo>
                <a:cubicBezTo>
                  <a:pt x="59928" y="206375"/>
                  <a:pt x="63500" y="202803"/>
                  <a:pt x="63500" y="198438"/>
                </a:cubicBezTo>
                <a:lnTo>
                  <a:pt x="63500" y="182563"/>
                </a:lnTo>
                <a:cubicBezTo>
                  <a:pt x="63500" y="178197"/>
                  <a:pt x="59928" y="174625"/>
                  <a:pt x="55563" y="174625"/>
                </a:cubicBezTo>
                <a:lnTo>
                  <a:pt x="39688" y="174625"/>
                </a:lnTo>
                <a:cubicBezTo>
                  <a:pt x="35322" y="174625"/>
                  <a:pt x="31750" y="178197"/>
                  <a:pt x="31750" y="182563"/>
                </a:cubicBezTo>
                <a:close/>
                <a:moveTo>
                  <a:pt x="103188" y="174625"/>
                </a:moveTo>
                <a:cubicBezTo>
                  <a:pt x="98822" y="174625"/>
                  <a:pt x="95250" y="178197"/>
                  <a:pt x="95250" y="182563"/>
                </a:cubicBezTo>
                <a:lnTo>
                  <a:pt x="95250" y="198438"/>
                </a:lnTo>
                <a:cubicBezTo>
                  <a:pt x="95250" y="202803"/>
                  <a:pt x="98822" y="206375"/>
                  <a:pt x="103188" y="206375"/>
                </a:cubicBezTo>
                <a:lnTo>
                  <a:pt x="119063" y="206375"/>
                </a:lnTo>
                <a:cubicBezTo>
                  <a:pt x="123428" y="206375"/>
                  <a:pt x="127000" y="202803"/>
                  <a:pt x="127000" y="198438"/>
                </a:cubicBezTo>
                <a:lnTo>
                  <a:pt x="127000" y="182563"/>
                </a:lnTo>
                <a:cubicBezTo>
                  <a:pt x="127000" y="178197"/>
                  <a:pt x="123428" y="174625"/>
                  <a:pt x="119063" y="174625"/>
                </a:cubicBezTo>
                <a:lnTo>
                  <a:pt x="103188" y="174625"/>
                </a:lnTo>
                <a:close/>
                <a:moveTo>
                  <a:pt x="158750" y="182563"/>
                </a:moveTo>
                <a:lnTo>
                  <a:pt x="158750" y="198438"/>
                </a:lnTo>
                <a:cubicBezTo>
                  <a:pt x="158750" y="202803"/>
                  <a:pt x="162322" y="206375"/>
                  <a:pt x="166688" y="206375"/>
                </a:cubicBezTo>
                <a:lnTo>
                  <a:pt x="182563" y="206375"/>
                </a:lnTo>
                <a:cubicBezTo>
                  <a:pt x="186928" y="206375"/>
                  <a:pt x="190500" y="202803"/>
                  <a:pt x="190500" y="198438"/>
                </a:cubicBezTo>
                <a:lnTo>
                  <a:pt x="190500" y="182563"/>
                </a:lnTo>
                <a:cubicBezTo>
                  <a:pt x="190500" y="178197"/>
                  <a:pt x="186928" y="174625"/>
                  <a:pt x="182563" y="174625"/>
                </a:cubicBezTo>
                <a:lnTo>
                  <a:pt x="166688" y="174625"/>
                </a:lnTo>
                <a:cubicBezTo>
                  <a:pt x="162322" y="174625"/>
                  <a:pt x="158750" y="178197"/>
                  <a:pt x="158750" y="182563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11526238" y="3454400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Moderation Timing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11526238" y="3759200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School moderation PAT plan in Term 2 and 3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10828302" y="44196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10828302" y="44196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11072213" y="46736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111175" y="48171"/>
                </a:moveTo>
                <a:lnTo>
                  <a:pt x="111175" y="72777"/>
                </a:lnTo>
                <a:lnTo>
                  <a:pt x="111423" y="73025"/>
                </a:lnTo>
                <a:cubicBezTo>
                  <a:pt x="114647" y="32147"/>
                  <a:pt x="148828" y="0"/>
                  <a:pt x="190550" y="0"/>
                </a:cubicBezTo>
                <a:cubicBezTo>
                  <a:pt x="200521" y="0"/>
                  <a:pt x="210096" y="1836"/>
                  <a:pt x="218877" y="5209"/>
                </a:cubicBezTo>
                <a:cubicBezTo>
                  <a:pt x="223838" y="7094"/>
                  <a:pt x="224730" y="13395"/>
                  <a:pt x="221010" y="17165"/>
                </a:cubicBezTo>
                <a:lnTo>
                  <a:pt x="177006" y="61168"/>
                </a:lnTo>
                <a:cubicBezTo>
                  <a:pt x="175518" y="62657"/>
                  <a:pt x="174675" y="64691"/>
                  <a:pt x="174675" y="66774"/>
                </a:cubicBezTo>
                <a:lnTo>
                  <a:pt x="174675" y="87313"/>
                </a:lnTo>
                <a:cubicBezTo>
                  <a:pt x="174675" y="91678"/>
                  <a:pt x="178246" y="95250"/>
                  <a:pt x="182612" y="95250"/>
                </a:cubicBezTo>
                <a:lnTo>
                  <a:pt x="203150" y="95250"/>
                </a:lnTo>
                <a:cubicBezTo>
                  <a:pt x="205234" y="95250"/>
                  <a:pt x="207268" y="94407"/>
                  <a:pt x="208756" y="92918"/>
                </a:cubicBezTo>
                <a:lnTo>
                  <a:pt x="252760" y="48915"/>
                </a:lnTo>
                <a:cubicBezTo>
                  <a:pt x="256530" y="45145"/>
                  <a:pt x="262830" y="46087"/>
                  <a:pt x="264716" y="51048"/>
                </a:cubicBezTo>
                <a:cubicBezTo>
                  <a:pt x="268089" y="59829"/>
                  <a:pt x="269925" y="69404"/>
                  <a:pt x="269925" y="79375"/>
                </a:cubicBezTo>
                <a:cubicBezTo>
                  <a:pt x="269925" y="109438"/>
                  <a:pt x="253206" y="135632"/>
                  <a:pt x="228501" y="149076"/>
                </a:cubicBezTo>
                <a:lnTo>
                  <a:pt x="268932" y="189508"/>
                </a:lnTo>
                <a:cubicBezTo>
                  <a:pt x="278209" y="198785"/>
                  <a:pt x="278209" y="213866"/>
                  <a:pt x="268932" y="223193"/>
                </a:cubicBezTo>
                <a:lnTo>
                  <a:pt x="239117" y="253008"/>
                </a:lnTo>
                <a:cubicBezTo>
                  <a:pt x="229840" y="262285"/>
                  <a:pt x="214759" y="262285"/>
                  <a:pt x="205432" y="253008"/>
                </a:cubicBezTo>
                <a:lnTo>
                  <a:pt x="142925" y="190500"/>
                </a:lnTo>
                <a:cubicBezTo>
                  <a:pt x="129332" y="176907"/>
                  <a:pt x="126256" y="156815"/>
                  <a:pt x="133747" y="140246"/>
                </a:cubicBezTo>
                <a:lnTo>
                  <a:pt x="88751" y="95250"/>
                </a:lnTo>
                <a:lnTo>
                  <a:pt x="64145" y="95250"/>
                </a:lnTo>
                <a:cubicBezTo>
                  <a:pt x="58837" y="95250"/>
                  <a:pt x="53876" y="92621"/>
                  <a:pt x="50949" y="88205"/>
                </a:cubicBezTo>
                <a:lnTo>
                  <a:pt x="11609" y="29220"/>
                </a:lnTo>
                <a:cubicBezTo>
                  <a:pt x="9525" y="26095"/>
                  <a:pt x="9922" y="21878"/>
                  <a:pt x="12601" y="19199"/>
                </a:cubicBezTo>
                <a:lnTo>
                  <a:pt x="35123" y="-3324"/>
                </a:lnTo>
                <a:cubicBezTo>
                  <a:pt x="37802" y="-6003"/>
                  <a:pt x="41970" y="-6400"/>
                  <a:pt x="45145" y="-4316"/>
                </a:cubicBezTo>
                <a:lnTo>
                  <a:pt x="104130" y="34975"/>
                </a:lnTo>
                <a:cubicBezTo>
                  <a:pt x="108545" y="37902"/>
                  <a:pt x="111175" y="42863"/>
                  <a:pt x="111175" y="48171"/>
                </a:cubicBezTo>
                <a:close/>
                <a:moveTo>
                  <a:pt x="106958" y="147141"/>
                </a:moveTo>
                <a:cubicBezTo>
                  <a:pt x="103832" y="165497"/>
                  <a:pt x="108148" y="184894"/>
                  <a:pt x="120055" y="200422"/>
                </a:cubicBezTo>
                <a:lnTo>
                  <a:pt x="72926" y="247501"/>
                </a:lnTo>
                <a:cubicBezTo>
                  <a:pt x="58986" y="261441"/>
                  <a:pt x="36364" y="261441"/>
                  <a:pt x="22423" y="247501"/>
                </a:cubicBezTo>
                <a:cubicBezTo>
                  <a:pt x="8483" y="233561"/>
                  <a:pt x="8483" y="210939"/>
                  <a:pt x="22423" y="196999"/>
                </a:cubicBezTo>
                <a:lnTo>
                  <a:pt x="89595" y="129828"/>
                </a:lnTo>
                <a:lnTo>
                  <a:pt x="106958" y="147191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11526238" y="4622800"/>
            <a:ext cx="2108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Equipment Shortage</a:t>
            </a:r>
            <a:endParaRPr lang="en-US" sz="1600" dirty="0"/>
          </a:p>
        </p:txBody>
      </p:sp>
      <p:sp>
        <p:nvSpPr>
          <p:cNvPr id="70" name="Text 68"/>
          <p:cNvSpPr/>
          <p:nvPr/>
        </p:nvSpPr>
        <p:spPr>
          <a:xfrm>
            <a:off x="11526238" y="4927600"/>
            <a:ext cx="2108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Shortage of equipment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10828302" y="5588000"/>
            <a:ext cx="4914336" cy="1016000"/>
          </a:xfrm>
          <a:custGeom>
            <a:avLst/>
            <a:gdLst/>
            <a:ahLst/>
            <a:cxnLst/>
            <a:rect l="l" t="t" r="r" b="b"/>
            <a:pathLst>
              <a:path w="4914336" h="1016000">
                <a:moveTo>
                  <a:pt x="49671" y="0"/>
                </a:moveTo>
                <a:lnTo>
                  <a:pt x="4812736" y="0"/>
                </a:lnTo>
                <a:cubicBezTo>
                  <a:pt x="4868810" y="0"/>
                  <a:pt x="4914336" y="45525"/>
                  <a:pt x="4914336" y="101600"/>
                </a:cubicBezTo>
                <a:lnTo>
                  <a:pt x="4914336" y="914400"/>
                </a:lnTo>
                <a:cubicBezTo>
                  <a:pt x="4914336" y="970475"/>
                  <a:pt x="4868810" y="1016000"/>
                  <a:pt x="4812736" y="1016000"/>
                </a:cubicBez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" name="Shape 70"/>
          <p:cNvSpPr/>
          <p:nvPr/>
        </p:nvSpPr>
        <p:spPr>
          <a:xfrm>
            <a:off x="10828302" y="5588000"/>
            <a:ext cx="49671" cy="1016000"/>
          </a:xfrm>
          <a:custGeom>
            <a:avLst/>
            <a:gdLst/>
            <a:ahLst/>
            <a:cxnLst/>
            <a:rect l="l" t="t" r="r" b="b"/>
            <a:pathLst>
              <a:path w="49671" h="1016000">
                <a:moveTo>
                  <a:pt x="49671" y="0"/>
                </a:moveTo>
                <a:lnTo>
                  <a:pt x="49671" y="0"/>
                </a:lnTo>
                <a:lnTo>
                  <a:pt x="49671" y="1016000"/>
                </a:lnTo>
                <a:lnTo>
                  <a:pt x="49671" y="1016000"/>
                </a:lnTo>
                <a:cubicBezTo>
                  <a:pt x="22239" y="1016000"/>
                  <a:pt x="0" y="993761"/>
                  <a:pt x="0" y="9663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Shape 71"/>
          <p:cNvSpPr/>
          <p:nvPr/>
        </p:nvSpPr>
        <p:spPr>
          <a:xfrm>
            <a:off x="11088088" y="5842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70098"/>
                </a:moveTo>
                <a:lnTo>
                  <a:pt x="127000" y="223540"/>
                </a:lnTo>
                <a:lnTo>
                  <a:pt x="127248" y="223441"/>
                </a:lnTo>
                <a:cubicBezTo>
                  <a:pt x="154335" y="212179"/>
                  <a:pt x="183406" y="206375"/>
                  <a:pt x="212725" y="206375"/>
                </a:cubicBezTo>
                <a:lnTo>
                  <a:pt x="222250" y="206375"/>
                </a:lnTo>
                <a:lnTo>
                  <a:pt x="222250" y="47625"/>
                </a:lnTo>
                <a:lnTo>
                  <a:pt x="212725" y="47625"/>
                </a:lnTo>
                <a:cubicBezTo>
                  <a:pt x="191790" y="47625"/>
                  <a:pt x="171004" y="51792"/>
                  <a:pt x="151656" y="59829"/>
                </a:cubicBezTo>
                <a:cubicBezTo>
                  <a:pt x="143321" y="63302"/>
                  <a:pt x="135086" y="66725"/>
                  <a:pt x="127000" y="70098"/>
                </a:cubicBezTo>
                <a:close/>
                <a:moveTo>
                  <a:pt x="114548" y="30510"/>
                </a:moveTo>
                <a:lnTo>
                  <a:pt x="127000" y="35719"/>
                </a:lnTo>
                <a:lnTo>
                  <a:pt x="139452" y="30510"/>
                </a:lnTo>
                <a:cubicBezTo>
                  <a:pt x="162669" y="20836"/>
                  <a:pt x="187573" y="15875"/>
                  <a:pt x="212725" y="15875"/>
                </a:cubicBezTo>
                <a:lnTo>
                  <a:pt x="230188" y="15875"/>
                </a:lnTo>
                <a:cubicBezTo>
                  <a:pt x="243334" y="15875"/>
                  <a:pt x="254000" y="26541"/>
                  <a:pt x="254000" y="39688"/>
                </a:cubicBezTo>
                <a:lnTo>
                  <a:pt x="254000" y="214313"/>
                </a:lnTo>
                <a:cubicBezTo>
                  <a:pt x="254000" y="227459"/>
                  <a:pt x="243334" y="238125"/>
                  <a:pt x="230188" y="238125"/>
                </a:cubicBezTo>
                <a:lnTo>
                  <a:pt x="212725" y="238125"/>
                </a:lnTo>
                <a:cubicBezTo>
                  <a:pt x="187573" y="238125"/>
                  <a:pt x="162669" y="243086"/>
                  <a:pt x="139452" y="252760"/>
                </a:cubicBezTo>
                <a:lnTo>
                  <a:pt x="133102" y="255389"/>
                </a:lnTo>
                <a:cubicBezTo>
                  <a:pt x="129183" y="257026"/>
                  <a:pt x="124817" y="257026"/>
                  <a:pt x="120898" y="255389"/>
                </a:cubicBezTo>
                <a:lnTo>
                  <a:pt x="114548" y="252760"/>
                </a:lnTo>
                <a:cubicBezTo>
                  <a:pt x="91331" y="243086"/>
                  <a:pt x="66427" y="238125"/>
                  <a:pt x="41275" y="238125"/>
                </a:cubicBezTo>
                <a:lnTo>
                  <a:pt x="23812" y="238125"/>
                </a:lnTo>
                <a:cubicBezTo>
                  <a:pt x="10666" y="238125"/>
                  <a:pt x="0" y="227459"/>
                  <a:pt x="0" y="214313"/>
                </a:cubicBezTo>
                <a:lnTo>
                  <a:pt x="0" y="39688"/>
                </a:lnTo>
                <a:cubicBezTo>
                  <a:pt x="0" y="26541"/>
                  <a:pt x="10666" y="15875"/>
                  <a:pt x="23812" y="15875"/>
                </a:cubicBezTo>
                <a:lnTo>
                  <a:pt x="41275" y="15875"/>
                </a:lnTo>
                <a:cubicBezTo>
                  <a:pt x="66427" y="15875"/>
                  <a:pt x="91331" y="20836"/>
                  <a:pt x="114548" y="3051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11526238" y="5791200"/>
            <a:ext cx="3835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Instruction Issues</a:t>
            </a:r>
            <a:endParaRPr lang="en-US" sz="1600" dirty="0"/>
          </a:p>
        </p:txBody>
      </p:sp>
      <p:sp>
        <p:nvSpPr>
          <p:cNvPr id="75" name="Text 73"/>
          <p:cNvSpPr/>
          <p:nvPr/>
        </p:nvSpPr>
        <p:spPr>
          <a:xfrm>
            <a:off x="11526238" y="6096000"/>
            <a:ext cx="3835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Reading instructions not followed properly</a:t>
            </a:r>
            <a:endParaRPr lang="en-US" sz="1600" dirty="0"/>
          </a:p>
        </p:txBody>
      </p:sp>
      <p:sp>
        <p:nvSpPr>
          <p:cNvPr id="76" name="Shape 74"/>
          <p:cNvSpPr/>
          <p:nvPr/>
        </p:nvSpPr>
        <p:spPr>
          <a:xfrm>
            <a:off x="10807982" y="6760916"/>
            <a:ext cx="4936631" cy="2955431"/>
          </a:xfrm>
          <a:custGeom>
            <a:avLst/>
            <a:gdLst/>
            <a:ahLst/>
            <a:cxnLst/>
            <a:rect l="l" t="t" r="r" b="b"/>
            <a:pathLst>
              <a:path w="4936631" h="2955431">
                <a:moveTo>
                  <a:pt x="101608" y="0"/>
                </a:moveTo>
                <a:lnTo>
                  <a:pt x="4835023" y="0"/>
                </a:lnTo>
                <a:cubicBezTo>
                  <a:pt x="4891140" y="0"/>
                  <a:pt x="4936631" y="45491"/>
                  <a:pt x="4936631" y="101608"/>
                </a:cubicBezTo>
                <a:lnTo>
                  <a:pt x="4936631" y="2853823"/>
                </a:lnTo>
                <a:cubicBezTo>
                  <a:pt x="4936631" y="2909940"/>
                  <a:pt x="4891140" y="2955431"/>
                  <a:pt x="4835023" y="2955431"/>
                </a:cubicBezTo>
                <a:lnTo>
                  <a:pt x="101608" y="2955431"/>
                </a:lnTo>
                <a:cubicBezTo>
                  <a:pt x="45491" y="2955431"/>
                  <a:pt x="0" y="2909940"/>
                  <a:pt x="0" y="2853823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Shape 75"/>
          <p:cNvSpPr/>
          <p:nvPr/>
        </p:nvSpPr>
        <p:spPr>
          <a:xfrm>
            <a:off x="11047448" y="6994035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87313" y="11906"/>
                </a:moveTo>
                <a:cubicBezTo>
                  <a:pt x="87313" y="5308"/>
                  <a:pt x="82004" y="0"/>
                  <a:pt x="75406" y="0"/>
                </a:cubicBezTo>
                <a:cubicBezTo>
                  <a:pt x="68808" y="0"/>
                  <a:pt x="63500" y="5308"/>
                  <a:pt x="63500" y="11906"/>
                </a:cubicBezTo>
                <a:lnTo>
                  <a:pt x="63500" y="31750"/>
                </a:lnTo>
                <a:cubicBezTo>
                  <a:pt x="45988" y="31750"/>
                  <a:pt x="31750" y="45988"/>
                  <a:pt x="31750" y="63500"/>
                </a:cubicBezTo>
                <a:lnTo>
                  <a:pt x="11906" y="63500"/>
                </a:lnTo>
                <a:cubicBezTo>
                  <a:pt x="5308" y="63500"/>
                  <a:pt x="0" y="68808"/>
                  <a:pt x="0" y="75406"/>
                </a:cubicBezTo>
                <a:cubicBezTo>
                  <a:pt x="0" y="82004"/>
                  <a:pt x="5308" y="87313"/>
                  <a:pt x="11906" y="87313"/>
                </a:cubicBezTo>
                <a:lnTo>
                  <a:pt x="31750" y="87313"/>
                </a:lnTo>
                <a:lnTo>
                  <a:pt x="31750" y="115094"/>
                </a:lnTo>
                <a:lnTo>
                  <a:pt x="11906" y="115094"/>
                </a:lnTo>
                <a:cubicBezTo>
                  <a:pt x="5308" y="115094"/>
                  <a:pt x="0" y="120402"/>
                  <a:pt x="0" y="127000"/>
                </a:cubicBezTo>
                <a:cubicBezTo>
                  <a:pt x="0" y="133598"/>
                  <a:pt x="5308" y="138906"/>
                  <a:pt x="11906" y="138906"/>
                </a:cubicBezTo>
                <a:lnTo>
                  <a:pt x="31750" y="138906"/>
                </a:lnTo>
                <a:lnTo>
                  <a:pt x="31750" y="166688"/>
                </a:lnTo>
                <a:lnTo>
                  <a:pt x="11906" y="166688"/>
                </a:lnTo>
                <a:cubicBezTo>
                  <a:pt x="5308" y="166688"/>
                  <a:pt x="0" y="171996"/>
                  <a:pt x="0" y="178594"/>
                </a:cubicBezTo>
                <a:cubicBezTo>
                  <a:pt x="0" y="185192"/>
                  <a:pt x="5308" y="190500"/>
                  <a:pt x="11906" y="190500"/>
                </a:cubicBezTo>
                <a:lnTo>
                  <a:pt x="31750" y="190500"/>
                </a:lnTo>
                <a:cubicBezTo>
                  <a:pt x="31750" y="208012"/>
                  <a:pt x="45988" y="222250"/>
                  <a:pt x="63500" y="222250"/>
                </a:cubicBezTo>
                <a:lnTo>
                  <a:pt x="63500" y="242094"/>
                </a:lnTo>
                <a:cubicBezTo>
                  <a:pt x="63500" y="248692"/>
                  <a:pt x="68808" y="254000"/>
                  <a:pt x="75406" y="254000"/>
                </a:cubicBezTo>
                <a:cubicBezTo>
                  <a:pt x="82004" y="254000"/>
                  <a:pt x="87313" y="248692"/>
                  <a:pt x="87313" y="242094"/>
                </a:cubicBezTo>
                <a:lnTo>
                  <a:pt x="87313" y="222250"/>
                </a:lnTo>
                <a:lnTo>
                  <a:pt x="115094" y="222250"/>
                </a:lnTo>
                <a:lnTo>
                  <a:pt x="115094" y="242094"/>
                </a:lnTo>
                <a:cubicBezTo>
                  <a:pt x="115094" y="248692"/>
                  <a:pt x="120402" y="254000"/>
                  <a:pt x="127000" y="254000"/>
                </a:cubicBezTo>
                <a:cubicBezTo>
                  <a:pt x="133598" y="254000"/>
                  <a:pt x="138906" y="248692"/>
                  <a:pt x="138906" y="242094"/>
                </a:cubicBezTo>
                <a:lnTo>
                  <a:pt x="138906" y="222250"/>
                </a:lnTo>
                <a:lnTo>
                  <a:pt x="166688" y="222250"/>
                </a:lnTo>
                <a:lnTo>
                  <a:pt x="166688" y="242094"/>
                </a:lnTo>
                <a:cubicBezTo>
                  <a:pt x="166688" y="248692"/>
                  <a:pt x="171996" y="254000"/>
                  <a:pt x="178594" y="254000"/>
                </a:cubicBezTo>
                <a:cubicBezTo>
                  <a:pt x="185192" y="254000"/>
                  <a:pt x="190500" y="248692"/>
                  <a:pt x="190500" y="242094"/>
                </a:cubicBezTo>
                <a:lnTo>
                  <a:pt x="190500" y="222250"/>
                </a:lnTo>
                <a:cubicBezTo>
                  <a:pt x="208012" y="222250"/>
                  <a:pt x="222250" y="208012"/>
                  <a:pt x="222250" y="190500"/>
                </a:cubicBezTo>
                <a:lnTo>
                  <a:pt x="242094" y="190500"/>
                </a:lnTo>
                <a:cubicBezTo>
                  <a:pt x="248692" y="190500"/>
                  <a:pt x="254000" y="185192"/>
                  <a:pt x="254000" y="178594"/>
                </a:cubicBezTo>
                <a:cubicBezTo>
                  <a:pt x="254000" y="171996"/>
                  <a:pt x="248692" y="166688"/>
                  <a:pt x="242094" y="166688"/>
                </a:cubicBezTo>
                <a:lnTo>
                  <a:pt x="222250" y="166688"/>
                </a:lnTo>
                <a:lnTo>
                  <a:pt x="222250" y="138906"/>
                </a:lnTo>
                <a:lnTo>
                  <a:pt x="242094" y="138906"/>
                </a:lnTo>
                <a:cubicBezTo>
                  <a:pt x="248692" y="138906"/>
                  <a:pt x="254000" y="133598"/>
                  <a:pt x="254000" y="127000"/>
                </a:cubicBezTo>
                <a:cubicBezTo>
                  <a:pt x="254000" y="120402"/>
                  <a:pt x="248692" y="115094"/>
                  <a:pt x="242094" y="115094"/>
                </a:cubicBezTo>
                <a:lnTo>
                  <a:pt x="222250" y="115094"/>
                </a:lnTo>
                <a:lnTo>
                  <a:pt x="222250" y="87313"/>
                </a:lnTo>
                <a:lnTo>
                  <a:pt x="242094" y="87313"/>
                </a:lnTo>
                <a:cubicBezTo>
                  <a:pt x="248692" y="87313"/>
                  <a:pt x="254000" y="82004"/>
                  <a:pt x="254000" y="75406"/>
                </a:cubicBezTo>
                <a:cubicBezTo>
                  <a:pt x="254000" y="68808"/>
                  <a:pt x="248692" y="63500"/>
                  <a:pt x="242094" y="63500"/>
                </a:cubicBezTo>
                <a:lnTo>
                  <a:pt x="222250" y="63500"/>
                </a:lnTo>
                <a:cubicBezTo>
                  <a:pt x="222250" y="45988"/>
                  <a:pt x="208012" y="31750"/>
                  <a:pt x="190500" y="31750"/>
                </a:cubicBezTo>
                <a:lnTo>
                  <a:pt x="190500" y="11906"/>
                </a:lnTo>
                <a:cubicBezTo>
                  <a:pt x="190500" y="5308"/>
                  <a:pt x="185192" y="0"/>
                  <a:pt x="178594" y="0"/>
                </a:cubicBezTo>
                <a:cubicBezTo>
                  <a:pt x="171996" y="0"/>
                  <a:pt x="166688" y="5308"/>
                  <a:pt x="166688" y="11906"/>
                </a:cubicBezTo>
                <a:lnTo>
                  <a:pt x="166688" y="31750"/>
                </a:lnTo>
                <a:lnTo>
                  <a:pt x="138906" y="31750"/>
                </a:lnTo>
                <a:lnTo>
                  <a:pt x="138906" y="11906"/>
                </a:lnTo>
                <a:cubicBezTo>
                  <a:pt x="138906" y="5308"/>
                  <a:pt x="133598" y="0"/>
                  <a:pt x="127000" y="0"/>
                </a:cubicBezTo>
                <a:cubicBezTo>
                  <a:pt x="120402" y="0"/>
                  <a:pt x="115094" y="5308"/>
                  <a:pt x="115094" y="11906"/>
                </a:cubicBezTo>
                <a:lnTo>
                  <a:pt x="115094" y="31750"/>
                </a:lnTo>
                <a:lnTo>
                  <a:pt x="87313" y="31750"/>
                </a:lnTo>
                <a:lnTo>
                  <a:pt x="87313" y="11906"/>
                </a:lnTo>
                <a:close/>
                <a:moveTo>
                  <a:pt x="79375" y="63500"/>
                </a:moveTo>
                <a:lnTo>
                  <a:pt x="174625" y="63500"/>
                </a:lnTo>
                <a:cubicBezTo>
                  <a:pt x="183406" y="63500"/>
                  <a:pt x="190500" y="70594"/>
                  <a:pt x="190500" y="79375"/>
                </a:cubicBezTo>
                <a:lnTo>
                  <a:pt x="190500" y="174625"/>
                </a:lnTo>
                <a:cubicBezTo>
                  <a:pt x="190500" y="183406"/>
                  <a:pt x="183406" y="190500"/>
                  <a:pt x="174625" y="190500"/>
                </a:cubicBezTo>
                <a:lnTo>
                  <a:pt x="79375" y="190500"/>
                </a:lnTo>
                <a:cubicBezTo>
                  <a:pt x="70594" y="190500"/>
                  <a:pt x="63500" y="183406"/>
                  <a:pt x="63500" y="174625"/>
                </a:cubicBezTo>
                <a:lnTo>
                  <a:pt x="63500" y="79375"/>
                </a:lnTo>
                <a:cubicBezTo>
                  <a:pt x="63500" y="70594"/>
                  <a:pt x="70594" y="63500"/>
                  <a:pt x="79375" y="63500"/>
                </a:cubicBezTo>
                <a:close/>
                <a:moveTo>
                  <a:pt x="87313" y="87313"/>
                </a:moveTo>
                <a:lnTo>
                  <a:pt x="87313" y="166688"/>
                </a:lnTo>
                <a:lnTo>
                  <a:pt x="166688" y="166688"/>
                </a:lnTo>
                <a:lnTo>
                  <a:pt x="166688" y="87313"/>
                </a:lnTo>
                <a:lnTo>
                  <a:pt x="87313" y="87313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11485598" y="6968635"/>
            <a:ext cx="1803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PCB-Related Issues</a:t>
            </a:r>
            <a:endParaRPr lang="en-US" sz="1600" dirty="0"/>
          </a:p>
        </p:txBody>
      </p:sp>
      <p:sp>
        <p:nvSpPr>
          <p:cNvPr id="79" name="Text 77"/>
          <p:cNvSpPr/>
          <p:nvPr/>
        </p:nvSpPr>
        <p:spPr>
          <a:xfrm>
            <a:off x="11015698" y="7375035"/>
            <a:ext cx="4622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Using premanufactured PCB without making their own</a:t>
            </a:r>
            <a:endParaRPr lang="en-US" sz="1600" dirty="0"/>
          </a:p>
        </p:txBody>
      </p:sp>
      <p:sp>
        <p:nvSpPr>
          <p:cNvPr id="80" name="Text 78"/>
          <p:cNvSpPr/>
          <p:nvPr/>
        </p:nvSpPr>
        <p:spPr>
          <a:xfrm>
            <a:off x="11015698" y="8086235"/>
            <a:ext cx="4622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Alternative PCB not same replica of prescribed circuit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11015698" y="8797435"/>
            <a:ext cx="462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Improper use of measuring instruments</a:t>
            </a:r>
            <a:endParaRPr lang="en-US" sz="1600" dirty="0"/>
          </a:p>
        </p:txBody>
      </p:sp>
      <p:sp>
        <p:nvSpPr>
          <p:cNvPr id="82" name="Text 80"/>
          <p:cNvSpPr/>
          <p:nvPr/>
        </p:nvSpPr>
        <p:spPr>
          <a:xfrm>
            <a:off x="11015698" y="9203835"/>
            <a:ext cx="4622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Circuit operation problems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5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GUIDELINES FOR TEACHERS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 1 - Implementation &amp; Administration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11671" y="2336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48171" y="23368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24471" y="23368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Mediate PAT with Learners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24471" y="27940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Mediate the PAT with the learners and share the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do's and don'ts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governing the PAT as outlined in the PAT document.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2836" y="39116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32836" y="39116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1671" y="4165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48171" y="41656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24471" y="41656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Formal Administration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24471" y="46228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is to be administered under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strict formal setting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 other Assessment tasks e.g. Assignment and Examinations.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2836" y="57404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32836" y="57404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11671" y="5994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8171" y="59944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24471" y="59944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Adhere to Timeframes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624471" y="64516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Adherence to the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 time frames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 term is critical for successful implementation.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32836" y="7569200"/>
            <a:ext cx="7467036" cy="1295400"/>
          </a:xfrm>
          <a:custGeom>
            <a:avLst/>
            <a:gdLst/>
            <a:ahLst/>
            <a:cxnLst/>
            <a:rect l="l" t="t" r="r" b="b"/>
            <a:pathLst>
              <a:path w="7467036" h="1295400">
                <a:moveTo>
                  <a:pt x="49671" y="0"/>
                </a:moveTo>
                <a:lnTo>
                  <a:pt x="7365437" y="0"/>
                </a:lnTo>
                <a:cubicBezTo>
                  <a:pt x="7421548" y="0"/>
                  <a:pt x="7467036" y="45487"/>
                  <a:pt x="7467036" y="101598"/>
                </a:cubicBezTo>
                <a:lnTo>
                  <a:pt x="7467036" y="1193802"/>
                </a:lnTo>
                <a:cubicBezTo>
                  <a:pt x="7467036" y="1249913"/>
                  <a:pt x="7421548" y="1295400"/>
                  <a:pt x="7365437" y="1295400"/>
                </a:cubicBez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32836" y="7569200"/>
            <a:ext cx="49671" cy="1295400"/>
          </a:xfrm>
          <a:custGeom>
            <a:avLst/>
            <a:gdLst/>
            <a:ahLst/>
            <a:cxnLst/>
            <a:rect l="l" t="t" r="r" b="b"/>
            <a:pathLst>
              <a:path w="49671" h="1295400">
                <a:moveTo>
                  <a:pt x="49671" y="0"/>
                </a:moveTo>
                <a:lnTo>
                  <a:pt x="49671" y="0"/>
                </a:lnTo>
                <a:lnTo>
                  <a:pt x="49671" y="1295400"/>
                </a:lnTo>
                <a:lnTo>
                  <a:pt x="49671" y="1295400"/>
                </a:lnTo>
                <a:cubicBezTo>
                  <a:pt x="22239" y="1295400"/>
                  <a:pt x="0" y="1273161"/>
                  <a:pt x="0" y="12457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11671" y="7823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48171" y="78232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624471" y="7823200"/>
            <a:ext cx="5994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Workshop-Only Construction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624471" y="8280400"/>
            <a:ext cx="5969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projects to be built in the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workshop only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(no taking it home).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79836" y="20828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279836" y="20828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8558671" y="2336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495171" y="23368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371471" y="23368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Teacher's Working Model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9371471" y="27940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teacher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must build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his/her own working model as a reference standard.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279836" y="39116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279836" y="39116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8558671" y="4165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8495171" y="41656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9371471" y="41656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Individual Projects Only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371471" y="46228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Each learner builds their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own PAT project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no sharing of PAT projects or pieces thereof.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279836" y="57404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8279836" y="57404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8558671" y="5994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8495171" y="59944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9371471" y="59944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Declaration Form Legality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9371471" y="64516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legality of the declaration form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must be properly mediated with the learners.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79836" y="75692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8279836" y="75692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8558671" y="7823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8495171" y="78232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9371471" y="78232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Implementation Planning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9371471" y="82804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Prepare an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implementation process plan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 align it to the PAT Programme of Assessment plan.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512516" y="9402516"/>
            <a:ext cx="15236331" cy="745631"/>
          </a:xfrm>
          <a:custGeom>
            <a:avLst/>
            <a:gdLst/>
            <a:ahLst/>
            <a:cxnLst/>
            <a:rect l="l" t="t" r="r" b="b"/>
            <a:pathLst>
              <a:path w="15236331" h="745631">
                <a:moveTo>
                  <a:pt x="101600" y="0"/>
                </a:moveTo>
                <a:lnTo>
                  <a:pt x="15134731" y="0"/>
                </a:lnTo>
                <a:cubicBezTo>
                  <a:pt x="15190843" y="0"/>
                  <a:pt x="15236331" y="45488"/>
                  <a:pt x="15236331" y="101600"/>
                </a:cubicBezTo>
                <a:lnTo>
                  <a:pt x="15236331" y="644031"/>
                </a:lnTo>
                <a:cubicBezTo>
                  <a:pt x="15236331" y="700143"/>
                  <a:pt x="15190843" y="745631"/>
                  <a:pt x="15134731" y="745631"/>
                </a:cubicBezTo>
                <a:lnTo>
                  <a:pt x="101600" y="745631"/>
                </a:lnTo>
                <a:cubicBezTo>
                  <a:pt x="45525" y="745631"/>
                  <a:pt x="0" y="700106"/>
                  <a:pt x="0" y="644031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796431" y="9622935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74367" y="228600"/>
                </a:moveTo>
                <a:cubicBezTo>
                  <a:pt x="178713" y="215325"/>
                  <a:pt x="187404" y="203299"/>
                  <a:pt x="197227" y="192941"/>
                </a:cubicBezTo>
                <a:cubicBezTo>
                  <a:pt x="216694" y="172462"/>
                  <a:pt x="228600" y="144780"/>
                  <a:pt x="228600" y="114300"/>
                </a:cubicBezTo>
                <a:cubicBezTo>
                  <a:pt x="228600" y="51197"/>
                  <a:pt x="177403" y="0"/>
                  <a:pt x="114300" y="0"/>
                </a:cubicBezTo>
                <a:cubicBezTo>
                  <a:pt x="51197" y="0"/>
                  <a:pt x="0" y="51197"/>
                  <a:pt x="0" y="114300"/>
                </a:cubicBezTo>
                <a:cubicBezTo>
                  <a:pt x="0" y="144780"/>
                  <a:pt x="11906" y="172462"/>
                  <a:pt x="31373" y="192941"/>
                </a:cubicBezTo>
                <a:cubicBezTo>
                  <a:pt x="41196" y="203299"/>
                  <a:pt x="49947" y="215325"/>
                  <a:pt x="54233" y="228600"/>
                </a:cubicBezTo>
                <a:lnTo>
                  <a:pt x="174308" y="228600"/>
                </a:lnTo>
                <a:close/>
                <a:moveTo>
                  <a:pt x="171450" y="257175"/>
                </a:moveTo>
                <a:lnTo>
                  <a:pt x="57150" y="257175"/>
                </a:lnTo>
                <a:lnTo>
                  <a:pt x="57150" y="266700"/>
                </a:lnTo>
                <a:cubicBezTo>
                  <a:pt x="57150" y="293013"/>
                  <a:pt x="78462" y="314325"/>
                  <a:pt x="104775" y="314325"/>
                </a:cubicBezTo>
                <a:lnTo>
                  <a:pt x="123825" y="314325"/>
                </a:lnTo>
                <a:cubicBezTo>
                  <a:pt x="150138" y="314325"/>
                  <a:pt x="171450" y="293013"/>
                  <a:pt x="171450" y="266700"/>
                </a:cubicBezTo>
                <a:lnTo>
                  <a:pt x="171450" y="257175"/>
                </a:lnTo>
                <a:close/>
                <a:moveTo>
                  <a:pt x="109537" y="66675"/>
                </a:moveTo>
                <a:cubicBezTo>
                  <a:pt x="85844" y="66675"/>
                  <a:pt x="66675" y="85844"/>
                  <a:pt x="66675" y="109537"/>
                </a:cubicBezTo>
                <a:cubicBezTo>
                  <a:pt x="66675" y="117455"/>
                  <a:pt x="60305" y="123825"/>
                  <a:pt x="52388" y="123825"/>
                </a:cubicBezTo>
                <a:cubicBezTo>
                  <a:pt x="44470" y="123825"/>
                  <a:pt x="38100" y="117455"/>
                  <a:pt x="38100" y="109537"/>
                </a:cubicBezTo>
                <a:cubicBezTo>
                  <a:pt x="38100" y="70068"/>
                  <a:pt x="70068" y="38100"/>
                  <a:pt x="109537" y="38100"/>
                </a:cubicBezTo>
                <a:cubicBezTo>
                  <a:pt x="117455" y="38100"/>
                  <a:pt x="123825" y="44470"/>
                  <a:pt x="123825" y="52388"/>
                </a:cubicBezTo>
                <a:cubicBezTo>
                  <a:pt x="123825" y="60305"/>
                  <a:pt x="117455" y="66675"/>
                  <a:pt x="109537" y="6667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1304431" y="9610235"/>
            <a:ext cx="11417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Principle: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Share the implementation plan with learners and the departmental head to ensure transparency and accountability.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5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GUIDELINES FOR TEACHERS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 2 - Documentation &amp; Assessment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11671" y="2336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48171" y="23368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24471" y="23368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Print PAT Documents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24471" y="27940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Print PAT documents for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each learner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ensure everyone has access to requirements.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2836" y="39116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32836" y="39116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1671" y="4165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48171" y="41656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24471" y="41656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Display Rubric Copies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24471" y="46228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Make copies of the PAT Rubric and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post it on the walls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the workshop for reference.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32836" y="5740400"/>
            <a:ext cx="7467036" cy="2387600"/>
          </a:xfrm>
          <a:custGeom>
            <a:avLst/>
            <a:gdLst/>
            <a:ahLst/>
            <a:cxnLst/>
            <a:rect l="l" t="t" r="r" b="b"/>
            <a:pathLst>
              <a:path w="7467036" h="2387600">
                <a:moveTo>
                  <a:pt x="49671" y="0"/>
                </a:moveTo>
                <a:lnTo>
                  <a:pt x="7365443" y="0"/>
                </a:lnTo>
                <a:cubicBezTo>
                  <a:pt x="7421551" y="0"/>
                  <a:pt x="7467036" y="45484"/>
                  <a:pt x="7467036" y="101592"/>
                </a:cubicBezTo>
                <a:lnTo>
                  <a:pt x="7467036" y="2286008"/>
                </a:lnTo>
                <a:cubicBezTo>
                  <a:pt x="7467036" y="2342116"/>
                  <a:pt x="7421551" y="2387600"/>
                  <a:pt x="7365443" y="2387600"/>
                </a:cubicBezTo>
                <a:lnTo>
                  <a:pt x="49671" y="2387600"/>
                </a:lnTo>
                <a:cubicBezTo>
                  <a:pt x="22239" y="2387600"/>
                  <a:pt x="0" y="2365361"/>
                  <a:pt x="0" y="2337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32836" y="5740400"/>
            <a:ext cx="49671" cy="2387600"/>
          </a:xfrm>
          <a:custGeom>
            <a:avLst/>
            <a:gdLst/>
            <a:ahLst/>
            <a:cxnLst/>
            <a:rect l="l" t="t" r="r" b="b"/>
            <a:pathLst>
              <a:path w="49671" h="2387600">
                <a:moveTo>
                  <a:pt x="49671" y="0"/>
                </a:moveTo>
                <a:lnTo>
                  <a:pt x="49671" y="0"/>
                </a:lnTo>
                <a:lnTo>
                  <a:pt x="49671" y="2387600"/>
                </a:lnTo>
                <a:lnTo>
                  <a:pt x="49671" y="2387600"/>
                </a:lnTo>
                <a:cubicBezTo>
                  <a:pt x="22239" y="2387600"/>
                  <a:pt x="0" y="2365361"/>
                  <a:pt x="0" y="2337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11671" y="5994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8171" y="59944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11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24471" y="59944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Working Model &amp; Model Answers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624471" y="64516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Compulsory: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 must produce a working model and model answer file.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624471" y="72136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This sets the baseline for assessment at a </a:t>
            </a: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Highly Competent Level</a:t>
            </a: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every project choice.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12516" y="8335716"/>
            <a:ext cx="7489331" cy="1025031"/>
          </a:xfrm>
          <a:custGeom>
            <a:avLst/>
            <a:gdLst/>
            <a:ahLst/>
            <a:cxnLst/>
            <a:rect l="l" t="t" r="r" b="b"/>
            <a:pathLst>
              <a:path w="7489331" h="1025031">
                <a:moveTo>
                  <a:pt x="101601" y="0"/>
                </a:moveTo>
                <a:lnTo>
                  <a:pt x="7387730" y="0"/>
                </a:lnTo>
                <a:cubicBezTo>
                  <a:pt x="7443843" y="0"/>
                  <a:pt x="7489331" y="45488"/>
                  <a:pt x="7489331" y="101601"/>
                </a:cubicBezTo>
                <a:lnTo>
                  <a:pt x="7489331" y="923430"/>
                </a:lnTo>
                <a:cubicBezTo>
                  <a:pt x="7489331" y="979543"/>
                  <a:pt x="7443843" y="1025031"/>
                  <a:pt x="7387730" y="1025031"/>
                </a:cubicBezTo>
                <a:lnTo>
                  <a:pt x="101601" y="1025031"/>
                </a:lnTo>
                <a:cubicBezTo>
                  <a:pt x="45488" y="1025031"/>
                  <a:pt x="0" y="979543"/>
                  <a:pt x="0" y="923430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739281" y="8695835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33338" y="134303"/>
                </a:moveTo>
                <a:lnTo>
                  <a:pt x="19288" y="176332"/>
                </a:lnTo>
                <a:lnTo>
                  <a:pt x="19288" y="57150"/>
                </a:lnTo>
                <a:cubicBezTo>
                  <a:pt x="19288" y="36135"/>
                  <a:pt x="36374" y="19050"/>
                  <a:pt x="57388" y="19050"/>
                </a:cubicBezTo>
                <a:lnTo>
                  <a:pt x="139958" y="19050"/>
                </a:lnTo>
                <a:cubicBezTo>
                  <a:pt x="148173" y="19050"/>
                  <a:pt x="156210" y="21729"/>
                  <a:pt x="162818" y="26670"/>
                </a:cubicBezTo>
                <a:lnTo>
                  <a:pt x="185678" y="43815"/>
                </a:lnTo>
                <a:cubicBezTo>
                  <a:pt x="188952" y="46315"/>
                  <a:pt x="193000" y="47625"/>
                  <a:pt x="197108" y="47625"/>
                </a:cubicBezTo>
                <a:lnTo>
                  <a:pt x="266938" y="47625"/>
                </a:lnTo>
                <a:cubicBezTo>
                  <a:pt x="287953" y="47625"/>
                  <a:pt x="305038" y="64710"/>
                  <a:pt x="305038" y="85725"/>
                </a:cubicBezTo>
                <a:lnTo>
                  <a:pt x="305038" y="95250"/>
                </a:lnTo>
                <a:lnTo>
                  <a:pt x="87511" y="95250"/>
                </a:lnTo>
                <a:cubicBezTo>
                  <a:pt x="62925" y="95250"/>
                  <a:pt x="41077" y="110966"/>
                  <a:pt x="33278" y="134303"/>
                </a:cubicBezTo>
                <a:close/>
                <a:moveTo>
                  <a:pt x="284440" y="266700"/>
                </a:moveTo>
                <a:lnTo>
                  <a:pt x="58936" y="266700"/>
                </a:lnTo>
                <a:cubicBezTo>
                  <a:pt x="39410" y="266700"/>
                  <a:pt x="25658" y="247590"/>
                  <a:pt x="31849" y="229076"/>
                </a:cubicBezTo>
                <a:lnTo>
                  <a:pt x="60424" y="143351"/>
                </a:lnTo>
                <a:cubicBezTo>
                  <a:pt x="64294" y="131683"/>
                  <a:pt x="75248" y="123825"/>
                  <a:pt x="87511" y="123825"/>
                </a:cubicBezTo>
                <a:lnTo>
                  <a:pt x="313015" y="123825"/>
                </a:lnTo>
                <a:cubicBezTo>
                  <a:pt x="332542" y="123825"/>
                  <a:pt x="346293" y="142935"/>
                  <a:pt x="340102" y="161449"/>
                </a:cubicBezTo>
                <a:lnTo>
                  <a:pt x="311527" y="247174"/>
                </a:lnTo>
                <a:cubicBezTo>
                  <a:pt x="307658" y="258842"/>
                  <a:pt x="296704" y="266700"/>
                  <a:pt x="284440" y="2667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304431" y="8543435"/>
            <a:ext cx="448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 Answer File Contents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304431" y="8848235"/>
            <a:ext cx="448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simulations with answers the teacher has done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279836" y="20828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279836" y="20828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558671" y="2336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495171" y="23368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12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371471" y="23368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Use Model for Assessment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371471" y="27940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teacher will use the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model answers and project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assess the simulations and projects of the learners.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279836" y="39116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8279836" y="39116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558671" y="41656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8495171" y="41656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13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371471" y="41656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Identify Equipment Shortages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9371471" y="46228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Identify shortages in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tools, equipment and consumable items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 simulations that must be procured.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279836" y="5740400"/>
            <a:ext cx="7467036" cy="1625600"/>
          </a:xfrm>
          <a:custGeom>
            <a:avLst/>
            <a:gdLst/>
            <a:ahLst/>
            <a:cxnLst/>
            <a:rect l="l" t="t" r="r" b="b"/>
            <a:pathLst>
              <a:path w="7467036" h="1625600">
                <a:moveTo>
                  <a:pt x="49671" y="0"/>
                </a:moveTo>
                <a:lnTo>
                  <a:pt x="7365436" y="0"/>
                </a:lnTo>
                <a:cubicBezTo>
                  <a:pt x="7421510" y="0"/>
                  <a:pt x="7467036" y="45525"/>
                  <a:pt x="7467036" y="101600"/>
                </a:cubicBezTo>
                <a:lnTo>
                  <a:pt x="7467036" y="1524000"/>
                </a:lnTo>
                <a:cubicBezTo>
                  <a:pt x="7467036" y="1580075"/>
                  <a:pt x="7421510" y="1625600"/>
                  <a:pt x="7365436" y="1625600"/>
                </a:cubicBez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8279836" y="5740400"/>
            <a:ext cx="49671" cy="1625600"/>
          </a:xfrm>
          <a:custGeom>
            <a:avLst/>
            <a:gdLst/>
            <a:ahLst/>
            <a:cxnLst/>
            <a:rect l="l" t="t" r="r" b="b"/>
            <a:pathLst>
              <a:path w="49671" h="1625600">
                <a:moveTo>
                  <a:pt x="49671" y="0"/>
                </a:moveTo>
                <a:lnTo>
                  <a:pt x="49671" y="0"/>
                </a:lnTo>
                <a:lnTo>
                  <a:pt x="49671" y="1625600"/>
                </a:lnTo>
                <a:lnTo>
                  <a:pt x="49671" y="1625600"/>
                </a:lnTo>
                <a:cubicBezTo>
                  <a:pt x="22239" y="1625600"/>
                  <a:pt x="0" y="1603361"/>
                  <a:pt x="0" y="15759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8558671" y="5994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8495171" y="5994400"/>
            <a:ext cx="736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14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9371471" y="5994400"/>
            <a:ext cx="6248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Share Procurement Document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9371471" y="6451600"/>
            <a:ext cx="6223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Share the </a:t>
            </a:r>
            <a:r>
              <a:rPr lang="en-US" sz="16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developed procurement document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with the School Management team.</a:t>
            </a:r>
            <a:endParaRPr lang="en-US" sz="1600" dirty="0"/>
          </a:p>
        </p:txBody>
      </p:sp>
      <p:pic>
        <p:nvPicPr>
          <p:cNvPr id="47" name="Image 0" descr="https://kimi-web-img.moonshot.cn/img/www.paralynxengineering.com/c8f5e4b906a7e047b806dfec756c5d437c9ed062.jpg"/>
          <p:cNvPicPr>
            <a:picLocks noChangeAspect="1"/>
          </p:cNvPicPr>
          <p:nvPr/>
        </p:nvPicPr>
        <p:blipFill>
          <a:blip r:embed="rId3"/>
          <a:srcRect l="54" r="54"/>
          <a:stretch/>
        </p:blipFill>
        <p:spPr>
          <a:xfrm>
            <a:off x="8255000" y="7569200"/>
            <a:ext cx="7493000" cy="4787900"/>
          </a:xfrm>
          <a:prstGeom prst="roundRect">
            <a:avLst>
              <a:gd name="adj" fmla="val 2122"/>
            </a:avLst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5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NEW FACETS IN THE MARKSHEET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Updated Assessment Criteria for 2026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2516" y="2087316"/>
            <a:ext cx="15236331" cy="2244231"/>
          </a:xfrm>
          <a:custGeom>
            <a:avLst/>
            <a:gdLst/>
            <a:ahLst/>
            <a:cxnLst/>
            <a:rect l="l" t="t" r="r" b="b"/>
            <a:pathLst>
              <a:path w="15236331" h="2244231">
                <a:moveTo>
                  <a:pt x="101596" y="0"/>
                </a:moveTo>
                <a:lnTo>
                  <a:pt x="15134735" y="0"/>
                </a:lnTo>
                <a:cubicBezTo>
                  <a:pt x="15190845" y="0"/>
                  <a:pt x="15236331" y="45486"/>
                  <a:pt x="15236331" y="101596"/>
                </a:cubicBezTo>
                <a:lnTo>
                  <a:pt x="15236331" y="2142635"/>
                </a:lnTo>
                <a:cubicBezTo>
                  <a:pt x="15236331" y="2198745"/>
                  <a:pt x="15190845" y="2244231"/>
                  <a:pt x="15134735" y="2244231"/>
                </a:cubicBezTo>
                <a:lnTo>
                  <a:pt x="101596" y="2244231"/>
                </a:lnTo>
                <a:cubicBezTo>
                  <a:pt x="45486" y="2244231"/>
                  <a:pt x="0" y="2198745"/>
                  <a:pt x="0" y="2142635"/>
                </a:cubicBezTo>
                <a:lnTo>
                  <a:pt x="0" y="101596"/>
                </a:lnTo>
                <a:cubicBezTo>
                  <a:pt x="0" y="45486"/>
                  <a:pt x="45486" y="0"/>
                  <a:pt x="101596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48819" y="2587135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230312" y="-14064"/>
                </a:moveTo>
                <a:cubicBezTo>
                  <a:pt x="227261" y="-20017"/>
                  <a:pt x="221084" y="-23812"/>
                  <a:pt x="214387" y="-23812"/>
                </a:cubicBezTo>
                <a:cubicBezTo>
                  <a:pt x="207690" y="-23812"/>
                  <a:pt x="201513" y="-20017"/>
                  <a:pt x="198462" y="-14064"/>
                </a:cubicBezTo>
                <a:lnTo>
                  <a:pt x="143694" y="93241"/>
                </a:lnTo>
                <a:lnTo>
                  <a:pt x="24705" y="112142"/>
                </a:lnTo>
                <a:cubicBezTo>
                  <a:pt x="18083" y="113184"/>
                  <a:pt x="12576" y="117872"/>
                  <a:pt x="10492" y="124271"/>
                </a:cubicBezTo>
                <a:cubicBezTo>
                  <a:pt x="8409" y="130671"/>
                  <a:pt x="10120" y="137666"/>
                  <a:pt x="14808" y="142429"/>
                </a:cubicBezTo>
                <a:lnTo>
                  <a:pt x="99938" y="227633"/>
                </a:lnTo>
                <a:lnTo>
                  <a:pt x="81186" y="346621"/>
                </a:lnTo>
                <a:cubicBezTo>
                  <a:pt x="80144" y="353244"/>
                  <a:pt x="82897" y="359941"/>
                  <a:pt x="88329" y="363885"/>
                </a:cubicBezTo>
                <a:cubicBezTo>
                  <a:pt x="93762" y="367829"/>
                  <a:pt x="100905" y="368424"/>
                  <a:pt x="106933" y="365373"/>
                </a:cubicBezTo>
                <a:lnTo>
                  <a:pt x="214387" y="310753"/>
                </a:lnTo>
                <a:lnTo>
                  <a:pt x="321766" y="365373"/>
                </a:lnTo>
                <a:cubicBezTo>
                  <a:pt x="327720" y="368424"/>
                  <a:pt x="334938" y="367829"/>
                  <a:pt x="340370" y="363885"/>
                </a:cubicBezTo>
                <a:cubicBezTo>
                  <a:pt x="345802" y="359941"/>
                  <a:pt x="348555" y="353318"/>
                  <a:pt x="347514" y="346621"/>
                </a:cubicBezTo>
                <a:lnTo>
                  <a:pt x="328687" y="227633"/>
                </a:lnTo>
                <a:lnTo>
                  <a:pt x="413817" y="142429"/>
                </a:lnTo>
                <a:cubicBezTo>
                  <a:pt x="418579" y="137666"/>
                  <a:pt x="420216" y="130671"/>
                  <a:pt x="418133" y="124271"/>
                </a:cubicBezTo>
                <a:cubicBezTo>
                  <a:pt x="416049" y="117872"/>
                  <a:pt x="410617" y="113184"/>
                  <a:pt x="403920" y="112142"/>
                </a:cubicBezTo>
                <a:lnTo>
                  <a:pt x="285006" y="93241"/>
                </a:lnTo>
                <a:lnTo>
                  <a:pt x="230312" y="-14064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501281" y="2396635"/>
            <a:ext cx="50673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2026 Marksheet Updates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01281" y="2803035"/>
            <a:ext cx="50292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New marking criteria facets have been introduced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1831" y="3361835"/>
            <a:ext cx="147193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2026 PAT marksheet includes </a:t>
            </a:r>
            <a:r>
              <a:rPr lang="en-US" sz="16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updated assessment criteria 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 better evaluate learner performance and ensure comprehensive assessment of practical skills in Power Systems.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12516" y="4594580"/>
            <a:ext cx="15236331" cy="3730131"/>
          </a:xfrm>
          <a:custGeom>
            <a:avLst/>
            <a:gdLst/>
            <a:ahLst/>
            <a:cxnLst/>
            <a:rect l="l" t="t" r="r" b="b"/>
            <a:pathLst>
              <a:path w="15236331" h="3730131">
                <a:moveTo>
                  <a:pt x="101609" y="0"/>
                </a:moveTo>
                <a:lnTo>
                  <a:pt x="15134722" y="0"/>
                </a:lnTo>
                <a:cubicBezTo>
                  <a:pt x="15190839" y="0"/>
                  <a:pt x="15236331" y="45492"/>
                  <a:pt x="15236331" y="101609"/>
                </a:cubicBezTo>
                <a:lnTo>
                  <a:pt x="15236331" y="3628522"/>
                </a:lnTo>
                <a:cubicBezTo>
                  <a:pt x="15236331" y="3684639"/>
                  <a:pt x="15190839" y="3730131"/>
                  <a:pt x="15134722" y="3730131"/>
                </a:cubicBezTo>
                <a:lnTo>
                  <a:pt x="101609" y="3730131"/>
                </a:lnTo>
                <a:cubicBezTo>
                  <a:pt x="45492" y="3730131"/>
                  <a:pt x="0" y="3684639"/>
                  <a:pt x="0" y="3628522"/>
                </a:cubicBezTo>
                <a:lnTo>
                  <a:pt x="0" y="101609"/>
                </a:lnTo>
                <a:cubicBezTo>
                  <a:pt x="0" y="45529"/>
                  <a:pt x="45529" y="0"/>
                  <a:pt x="101609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899400" y="4903893"/>
            <a:ext cx="457200" cy="609600"/>
          </a:xfrm>
          <a:custGeom>
            <a:avLst/>
            <a:gdLst/>
            <a:ahLst/>
            <a:cxnLst/>
            <a:rect l="l" t="t" r="r" b="b"/>
            <a:pathLst>
              <a:path w="457200" h="609600">
                <a:moveTo>
                  <a:pt x="370761" y="38100"/>
                </a:moveTo>
                <a:lnTo>
                  <a:pt x="381000" y="38100"/>
                </a:lnTo>
                <a:cubicBezTo>
                  <a:pt x="423029" y="38100"/>
                  <a:pt x="457200" y="72271"/>
                  <a:pt x="457200" y="114300"/>
                </a:cubicBezTo>
                <a:lnTo>
                  <a:pt x="457200" y="533400"/>
                </a:lnTo>
                <a:cubicBezTo>
                  <a:pt x="457200" y="575429"/>
                  <a:pt x="423029" y="609600"/>
                  <a:pt x="381000" y="609600"/>
                </a:cubicBezTo>
                <a:lnTo>
                  <a:pt x="76200" y="609600"/>
                </a:lnTo>
                <a:cubicBezTo>
                  <a:pt x="34171" y="609600"/>
                  <a:pt x="0" y="575429"/>
                  <a:pt x="0" y="533400"/>
                </a:cubicBezTo>
                <a:lnTo>
                  <a:pt x="0" y="114300"/>
                </a:lnTo>
                <a:cubicBezTo>
                  <a:pt x="0" y="72271"/>
                  <a:pt x="34171" y="38100"/>
                  <a:pt x="76200" y="38100"/>
                </a:cubicBezTo>
                <a:lnTo>
                  <a:pt x="86439" y="38100"/>
                </a:lnTo>
                <a:cubicBezTo>
                  <a:pt x="99536" y="15359"/>
                  <a:pt x="124182" y="0"/>
                  <a:pt x="152400" y="0"/>
                </a:cubicBezTo>
                <a:lnTo>
                  <a:pt x="304800" y="0"/>
                </a:lnTo>
                <a:cubicBezTo>
                  <a:pt x="333018" y="0"/>
                  <a:pt x="357664" y="15359"/>
                  <a:pt x="370761" y="38100"/>
                </a:cubicBezTo>
                <a:close/>
                <a:moveTo>
                  <a:pt x="295275" y="133350"/>
                </a:moveTo>
                <a:cubicBezTo>
                  <a:pt x="311110" y="133350"/>
                  <a:pt x="323850" y="120610"/>
                  <a:pt x="323850" y="104775"/>
                </a:cubicBezTo>
                <a:cubicBezTo>
                  <a:pt x="323850" y="88940"/>
                  <a:pt x="311110" y="76200"/>
                  <a:pt x="295275" y="76200"/>
                </a:cubicBezTo>
                <a:lnTo>
                  <a:pt x="161925" y="76200"/>
                </a:lnTo>
                <a:cubicBezTo>
                  <a:pt x="146090" y="76200"/>
                  <a:pt x="133350" y="88940"/>
                  <a:pt x="133350" y="104775"/>
                </a:cubicBezTo>
                <a:cubicBezTo>
                  <a:pt x="133350" y="120610"/>
                  <a:pt x="146090" y="133350"/>
                  <a:pt x="161925" y="133350"/>
                </a:cubicBezTo>
                <a:lnTo>
                  <a:pt x="295275" y="133350"/>
                </a:lnTo>
                <a:close/>
                <a:moveTo>
                  <a:pt x="152400" y="304800"/>
                </a:moveTo>
                <a:cubicBezTo>
                  <a:pt x="152400" y="283772"/>
                  <a:pt x="135328" y="266700"/>
                  <a:pt x="114300" y="266700"/>
                </a:cubicBezTo>
                <a:cubicBezTo>
                  <a:pt x="93272" y="266700"/>
                  <a:pt x="76200" y="283772"/>
                  <a:pt x="76200" y="304800"/>
                </a:cubicBezTo>
                <a:cubicBezTo>
                  <a:pt x="76200" y="325828"/>
                  <a:pt x="93272" y="342900"/>
                  <a:pt x="114300" y="342900"/>
                </a:cubicBezTo>
                <a:cubicBezTo>
                  <a:pt x="135328" y="342900"/>
                  <a:pt x="152400" y="325828"/>
                  <a:pt x="152400" y="304800"/>
                </a:cubicBezTo>
                <a:close/>
                <a:moveTo>
                  <a:pt x="190500" y="304800"/>
                </a:moveTo>
                <a:cubicBezTo>
                  <a:pt x="190500" y="320635"/>
                  <a:pt x="203240" y="333375"/>
                  <a:pt x="219075" y="333375"/>
                </a:cubicBezTo>
                <a:lnTo>
                  <a:pt x="352425" y="333375"/>
                </a:lnTo>
                <a:cubicBezTo>
                  <a:pt x="368260" y="333375"/>
                  <a:pt x="381000" y="320635"/>
                  <a:pt x="381000" y="304800"/>
                </a:cubicBezTo>
                <a:cubicBezTo>
                  <a:pt x="381000" y="288965"/>
                  <a:pt x="368260" y="276225"/>
                  <a:pt x="352425" y="276225"/>
                </a:cubicBezTo>
                <a:lnTo>
                  <a:pt x="219075" y="276225"/>
                </a:lnTo>
                <a:cubicBezTo>
                  <a:pt x="203240" y="276225"/>
                  <a:pt x="190500" y="288965"/>
                  <a:pt x="190500" y="304800"/>
                </a:cubicBezTo>
                <a:close/>
                <a:moveTo>
                  <a:pt x="190500" y="457200"/>
                </a:moveTo>
                <a:cubicBezTo>
                  <a:pt x="190500" y="473035"/>
                  <a:pt x="203240" y="485775"/>
                  <a:pt x="219075" y="485775"/>
                </a:cubicBezTo>
                <a:lnTo>
                  <a:pt x="352425" y="485775"/>
                </a:lnTo>
                <a:cubicBezTo>
                  <a:pt x="368260" y="485775"/>
                  <a:pt x="381000" y="473035"/>
                  <a:pt x="381000" y="457200"/>
                </a:cubicBezTo>
                <a:cubicBezTo>
                  <a:pt x="381000" y="441365"/>
                  <a:pt x="368260" y="428625"/>
                  <a:pt x="352425" y="428625"/>
                </a:cubicBezTo>
                <a:lnTo>
                  <a:pt x="219075" y="428625"/>
                </a:lnTo>
                <a:cubicBezTo>
                  <a:pt x="203240" y="428625"/>
                  <a:pt x="190500" y="441365"/>
                  <a:pt x="190500" y="457200"/>
                </a:cubicBezTo>
                <a:close/>
                <a:moveTo>
                  <a:pt x="114300" y="495300"/>
                </a:moveTo>
                <a:cubicBezTo>
                  <a:pt x="135328" y="495300"/>
                  <a:pt x="152400" y="478228"/>
                  <a:pt x="152400" y="457200"/>
                </a:cubicBezTo>
                <a:cubicBezTo>
                  <a:pt x="152400" y="436172"/>
                  <a:pt x="135328" y="419100"/>
                  <a:pt x="114300" y="419100"/>
                </a:cubicBezTo>
                <a:cubicBezTo>
                  <a:pt x="93272" y="419100"/>
                  <a:pt x="76200" y="436172"/>
                  <a:pt x="76200" y="457200"/>
                </a:cubicBezTo>
                <a:cubicBezTo>
                  <a:pt x="76200" y="478228"/>
                  <a:pt x="93272" y="495300"/>
                  <a:pt x="114300" y="4953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970232" y="5716693"/>
            <a:ext cx="83185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Marksheet Facets Overview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989282" y="6224693"/>
            <a:ext cx="8280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Please refer to the official 2026 PAT document for complete marking criteria details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6347" y="6889608"/>
            <a:ext cx="3488831" cy="1126631"/>
          </a:xfrm>
          <a:custGeom>
            <a:avLst/>
            <a:gdLst/>
            <a:ahLst/>
            <a:cxnLst/>
            <a:rect l="l" t="t" r="r" b="b"/>
            <a:pathLst>
              <a:path w="3488831" h="1126631">
                <a:moveTo>
                  <a:pt x="101600" y="0"/>
                </a:moveTo>
                <a:lnTo>
                  <a:pt x="3387232" y="0"/>
                </a:lnTo>
                <a:cubicBezTo>
                  <a:pt x="3443343" y="0"/>
                  <a:pt x="3488831" y="45488"/>
                  <a:pt x="3488831" y="101600"/>
                </a:cubicBezTo>
                <a:lnTo>
                  <a:pt x="3488831" y="1025032"/>
                </a:lnTo>
                <a:cubicBezTo>
                  <a:pt x="3488831" y="1081143"/>
                  <a:pt x="3443343" y="1126631"/>
                  <a:pt x="33872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2457873" y="7097328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48769" y="39767"/>
                </a:moveTo>
                <a:cubicBezTo>
                  <a:pt x="154960" y="31254"/>
                  <a:pt x="153055" y="19348"/>
                  <a:pt x="144542" y="13156"/>
                </a:cubicBezTo>
                <a:cubicBezTo>
                  <a:pt x="136029" y="6965"/>
                  <a:pt x="124123" y="8870"/>
                  <a:pt x="117931" y="17383"/>
                </a:cubicBezTo>
                <a:lnTo>
                  <a:pt x="54828" y="104120"/>
                </a:lnTo>
                <a:lnTo>
                  <a:pt x="32504" y="81796"/>
                </a:lnTo>
                <a:cubicBezTo>
                  <a:pt x="25063" y="74355"/>
                  <a:pt x="12978" y="74355"/>
                  <a:pt x="5536" y="81796"/>
                </a:cubicBezTo>
                <a:cubicBezTo>
                  <a:pt x="-1905" y="89237"/>
                  <a:pt x="-1905" y="101322"/>
                  <a:pt x="5536" y="108764"/>
                </a:cubicBezTo>
                <a:lnTo>
                  <a:pt x="43636" y="146864"/>
                </a:lnTo>
                <a:cubicBezTo>
                  <a:pt x="47565" y="150793"/>
                  <a:pt x="53042" y="152817"/>
                  <a:pt x="58579" y="152400"/>
                </a:cubicBezTo>
                <a:cubicBezTo>
                  <a:pt x="64115" y="151983"/>
                  <a:pt x="69235" y="149126"/>
                  <a:pt x="72509" y="144601"/>
                </a:cubicBezTo>
                <a:lnTo>
                  <a:pt x="148709" y="39826"/>
                </a:lnTo>
                <a:close/>
                <a:moveTo>
                  <a:pt x="224969" y="120729"/>
                </a:moveTo>
                <a:cubicBezTo>
                  <a:pt x="231160" y="112216"/>
                  <a:pt x="229255" y="100310"/>
                  <a:pt x="220742" y="94119"/>
                </a:cubicBezTo>
                <a:cubicBezTo>
                  <a:pt x="212229" y="87928"/>
                  <a:pt x="200323" y="89833"/>
                  <a:pt x="194131" y="98346"/>
                </a:cubicBezTo>
                <a:lnTo>
                  <a:pt x="92928" y="237470"/>
                </a:lnTo>
                <a:lnTo>
                  <a:pt x="51554" y="196096"/>
                </a:lnTo>
                <a:cubicBezTo>
                  <a:pt x="44113" y="188655"/>
                  <a:pt x="32028" y="188655"/>
                  <a:pt x="24586" y="196096"/>
                </a:cubicBezTo>
                <a:cubicBezTo>
                  <a:pt x="17145" y="203537"/>
                  <a:pt x="17145" y="215622"/>
                  <a:pt x="24586" y="223064"/>
                </a:cubicBezTo>
                <a:lnTo>
                  <a:pt x="81736" y="280214"/>
                </a:lnTo>
                <a:cubicBezTo>
                  <a:pt x="85665" y="284143"/>
                  <a:pt x="91142" y="286167"/>
                  <a:pt x="96679" y="285750"/>
                </a:cubicBezTo>
                <a:cubicBezTo>
                  <a:pt x="102215" y="285333"/>
                  <a:pt x="107335" y="282476"/>
                  <a:pt x="110609" y="277951"/>
                </a:cubicBezTo>
                <a:lnTo>
                  <a:pt x="224909" y="120789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83262" y="7503728"/>
            <a:ext cx="317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Planning &amp; Design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30231" y="6889608"/>
            <a:ext cx="3488831" cy="1126631"/>
          </a:xfrm>
          <a:custGeom>
            <a:avLst/>
            <a:gdLst/>
            <a:ahLst/>
            <a:cxnLst/>
            <a:rect l="l" t="t" r="r" b="b"/>
            <a:pathLst>
              <a:path w="3488831" h="1126631">
                <a:moveTo>
                  <a:pt x="101600" y="0"/>
                </a:moveTo>
                <a:lnTo>
                  <a:pt x="3387232" y="0"/>
                </a:lnTo>
                <a:cubicBezTo>
                  <a:pt x="3443343" y="0"/>
                  <a:pt x="3488831" y="45488"/>
                  <a:pt x="3488831" y="101600"/>
                </a:cubicBezTo>
                <a:lnTo>
                  <a:pt x="3488831" y="1025032"/>
                </a:lnTo>
                <a:cubicBezTo>
                  <a:pt x="3488831" y="1081143"/>
                  <a:pt x="3443343" y="1126631"/>
                  <a:pt x="33872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104608" y="7097328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33410" y="57805"/>
                </a:moveTo>
                <a:lnTo>
                  <a:pt x="133410" y="87332"/>
                </a:lnTo>
                <a:lnTo>
                  <a:pt x="133707" y="87630"/>
                </a:lnTo>
                <a:cubicBezTo>
                  <a:pt x="137577" y="38576"/>
                  <a:pt x="178594" y="0"/>
                  <a:pt x="228660" y="0"/>
                </a:cubicBezTo>
                <a:cubicBezTo>
                  <a:pt x="240625" y="0"/>
                  <a:pt x="252115" y="2203"/>
                  <a:pt x="262652" y="6251"/>
                </a:cubicBezTo>
                <a:cubicBezTo>
                  <a:pt x="268605" y="8513"/>
                  <a:pt x="269677" y="16073"/>
                  <a:pt x="265212" y="20598"/>
                </a:cubicBezTo>
                <a:lnTo>
                  <a:pt x="212408" y="73402"/>
                </a:lnTo>
                <a:cubicBezTo>
                  <a:pt x="210622" y="75188"/>
                  <a:pt x="209610" y="77629"/>
                  <a:pt x="209610" y="80129"/>
                </a:cubicBezTo>
                <a:lnTo>
                  <a:pt x="209610" y="104775"/>
                </a:lnTo>
                <a:cubicBezTo>
                  <a:pt x="209610" y="110014"/>
                  <a:pt x="213896" y="114300"/>
                  <a:pt x="219135" y="114300"/>
                </a:cubicBezTo>
                <a:lnTo>
                  <a:pt x="243780" y="114300"/>
                </a:lnTo>
                <a:cubicBezTo>
                  <a:pt x="246281" y="114300"/>
                  <a:pt x="248722" y="113288"/>
                  <a:pt x="250508" y="111502"/>
                </a:cubicBezTo>
                <a:lnTo>
                  <a:pt x="303312" y="58698"/>
                </a:lnTo>
                <a:cubicBezTo>
                  <a:pt x="307836" y="54173"/>
                  <a:pt x="315397" y="55305"/>
                  <a:pt x="317659" y="61258"/>
                </a:cubicBezTo>
                <a:cubicBezTo>
                  <a:pt x="321707" y="71795"/>
                  <a:pt x="323910" y="83284"/>
                  <a:pt x="323910" y="95250"/>
                </a:cubicBezTo>
                <a:cubicBezTo>
                  <a:pt x="323910" y="131326"/>
                  <a:pt x="303848" y="162758"/>
                  <a:pt x="274201" y="178891"/>
                </a:cubicBezTo>
                <a:lnTo>
                  <a:pt x="322719" y="227409"/>
                </a:lnTo>
                <a:cubicBezTo>
                  <a:pt x="333851" y="238542"/>
                  <a:pt x="333851" y="256639"/>
                  <a:pt x="322719" y="267831"/>
                </a:cubicBezTo>
                <a:lnTo>
                  <a:pt x="286941" y="303609"/>
                </a:lnTo>
                <a:cubicBezTo>
                  <a:pt x="275808" y="314742"/>
                  <a:pt x="257711" y="314742"/>
                  <a:pt x="246519" y="303609"/>
                </a:cubicBezTo>
                <a:lnTo>
                  <a:pt x="171510" y="228600"/>
                </a:lnTo>
                <a:cubicBezTo>
                  <a:pt x="155198" y="212288"/>
                  <a:pt x="151507" y="188178"/>
                  <a:pt x="160496" y="168295"/>
                </a:cubicBezTo>
                <a:lnTo>
                  <a:pt x="106501" y="114300"/>
                </a:lnTo>
                <a:lnTo>
                  <a:pt x="76974" y="114300"/>
                </a:lnTo>
                <a:cubicBezTo>
                  <a:pt x="70604" y="114300"/>
                  <a:pt x="64651" y="111145"/>
                  <a:pt x="61139" y="105847"/>
                </a:cubicBezTo>
                <a:lnTo>
                  <a:pt x="13930" y="35064"/>
                </a:lnTo>
                <a:cubicBezTo>
                  <a:pt x="11430" y="31313"/>
                  <a:pt x="11906" y="26253"/>
                  <a:pt x="15121" y="23039"/>
                </a:cubicBezTo>
                <a:lnTo>
                  <a:pt x="42148" y="-3989"/>
                </a:lnTo>
                <a:cubicBezTo>
                  <a:pt x="45363" y="-7203"/>
                  <a:pt x="50363" y="-7680"/>
                  <a:pt x="54173" y="-5179"/>
                </a:cubicBezTo>
                <a:lnTo>
                  <a:pt x="124956" y="41970"/>
                </a:lnTo>
                <a:cubicBezTo>
                  <a:pt x="130254" y="45482"/>
                  <a:pt x="133410" y="51435"/>
                  <a:pt x="133410" y="57805"/>
                </a:cubicBezTo>
                <a:close/>
                <a:moveTo>
                  <a:pt x="128349" y="176570"/>
                </a:moveTo>
                <a:cubicBezTo>
                  <a:pt x="124599" y="198596"/>
                  <a:pt x="129778" y="221873"/>
                  <a:pt x="144066" y="240506"/>
                </a:cubicBezTo>
                <a:lnTo>
                  <a:pt x="87511" y="297001"/>
                </a:lnTo>
                <a:cubicBezTo>
                  <a:pt x="70783" y="313730"/>
                  <a:pt x="43636" y="313730"/>
                  <a:pt x="26908" y="297001"/>
                </a:cubicBezTo>
                <a:cubicBezTo>
                  <a:pt x="10180" y="280273"/>
                  <a:pt x="10180" y="253127"/>
                  <a:pt x="26908" y="236399"/>
                </a:cubicBezTo>
                <a:lnTo>
                  <a:pt x="107513" y="155793"/>
                </a:lnTo>
                <a:lnTo>
                  <a:pt x="128349" y="176629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687147" y="7503728"/>
            <a:ext cx="317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Construction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234116" y="6889608"/>
            <a:ext cx="3488831" cy="1126631"/>
          </a:xfrm>
          <a:custGeom>
            <a:avLst/>
            <a:gdLst/>
            <a:ahLst/>
            <a:cxnLst/>
            <a:rect l="l" t="t" r="r" b="b"/>
            <a:pathLst>
              <a:path w="3488831" h="1126631">
                <a:moveTo>
                  <a:pt x="101600" y="0"/>
                </a:moveTo>
                <a:lnTo>
                  <a:pt x="3387232" y="0"/>
                </a:lnTo>
                <a:cubicBezTo>
                  <a:pt x="3443343" y="0"/>
                  <a:pt x="3488831" y="45488"/>
                  <a:pt x="3488831" y="101600"/>
                </a:cubicBezTo>
                <a:lnTo>
                  <a:pt x="3488831" y="1025032"/>
                </a:lnTo>
                <a:cubicBezTo>
                  <a:pt x="3488831" y="1081143"/>
                  <a:pt x="3443343" y="1126631"/>
                  <a:pt x="33872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789443" y="7097328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247590" y="125313"/>
                </a:moveTo>
                <a:cubicBezTo>
                  <a:pt x="254853" y="123349"/>
                  <a:pt x="262473" y="126802"/>
                  <a:pt x="265747" y="133529"/>
                </a:cubicBezTo>
                <a:lnTo>
                  <a:pt x="276820" y="155912"/>
                </a:lnTo>
                <a:cubicBezTo>
                  <a:pt x="282952" y="156746"/>
                  <a:pt x="288965" y="158413"/>
                  <a:pt x="294620" y="160734"/>
                </a:cubicBezTo>
                <a:lnTo>
                  <a:pt x="315456" y="146864"/>
                </a:lnTo>
                <a:cubicBezTo>
                  <a:pt x="321707" y="142696"/>
                  <a:pt x="329982" y="143530"/>
                  <a:pt x="335280" y="148828"/>
                </a:cubicBezTo>
                <a:lnTo>
                  <a:pt x="346710" y="160258"/>
                </a:lnTo>
                <a:cubicBezTo>
                  <a:pt x="352008" y="165556"/>
                  <a:pt x="352842" y="173891"/>
                  <a:pt x="348675" y="180082"/>
                </a:cubicBezTo>
                <a:lnTo>
                  <a:pt x="334804" y="200858"/>
                </a:lnTo>
                <a:cubicBezTo>
                  <a:pt x="335935" y="203656"/>
                  <a:pt x="336947" y="206573"/>
                  <a:pt x="337780" y="209610"/>
                </a:cubicBezTo>
                <a:cubicBezTo>
                  <a:pt x="338614" y="212646"/>
                  <a:pt x="339150" y="215622"/>
                  <a:pt x="339566" y="218658"/>
                </a:cubicBezTo>
                <a:lnTo>
                  <a:pt x="362010" y="229731"/>
                </a:lnTo>
                <a:cubicBezTo>
                  <a:pt x="368737" y="233065"/>
                  <a:pt x="372189" y="240685"/>
                  <a:pt x="370225" y="247888"/>
                </a:cubicBezTo>
                <a:lnTo>
                  <a:pt x="366058" y="263485"/>
                </a:lnTo>
                <a:cubicBezTo>
                  <a:pt x="364093" y="270689"/>
                  <a:pt x="357366" y="275570"/>
                  <a:pt x="349865" y="275094"/>
                </a:cubicBezTo>
                <a:lnTo>
                  <a:pt x="324862" y="273487"/>
                </a:lnTo>
                <a:cubicBezTo>
                  <a:pt x="321112" y="278309"/>
                  <a:pt x="316766" y="282773"/>
                  <a:pt x="311825" y="286583"/>
                </a:cubicBezTo>
                <a:lnTo>
                  <a:pt x="313432" y="311527"/>
                </a:lnTo>
                <a:cubicBezTo>
                  <a:pt x="313908" y="319028"/>
                  <a:pt x="309027" y="325815"/>
                  <a:pt x="301823" y="327720"/>
                </a:cubicBezTo>
                <a:lnTo>
                  <a:pt x="286226" y="331887"/>
                </a:lnTo>
                <a:cubicBezTo>
                  <a:pt x="278963" y="333851"/>
                  <a:pt x="271403" y="330398"/>
                  <a:pt x="268069" y="323671"/>
                </a:cubicBezTo>
                <a:lnTo>
                  <a:pt x="256996" y="301288"/>
                </a:lnTo>
                <a:cubicBezTo>
                  <a:pt x="250865" y="300454"/>
                  <a:pt x="244852" y="298787"/>
                  <a:pt x="239197" y="296466"/>
                </a:cubicBezTo>
                <a:lnTo>
                  <a:pt x="218361" y="310336"/>
                </a:lnTo>
                <a:cubicBezTo>
                  <a:pt x="212110" y="314504"/>
                  <a:pt x="203835" y="313670"/>
                  <a:pt x="198537" y="308372"/>
                </a:cubicBezTo>
                <a:lnTo>
                  <a:pt x="187107" y="296942"/>
                </a:lnTo>
                <a:cubicBezTo>
                  <a:pt x="181808" y="291644"/>
                  <a:pt x="180975" y="283369"/>
                  <a:pt x="185142" y="277118"/>
                </a:cubicBezTo>
                <a:lnTo>
                  <a:pt x="199013" y="256282"/>
                </a:lnTo>
                <a:cubicBezTo>
                  <a:pt x="197882" y="253484"/>
                  <a:pt x="196870" y="250567"/>
                  <a:pt x="196036" y="247531"/>
                </a:cubicBezTo>
                <a:cubicBezTo>
                  <a:pt x="195203" y="244495"/>
                  <a:pt x="194667" y="241459"/>
                  <a:pt x="194250" y="238482"/>
                </a:cubicBezTo>
                <a:lnTo>
                  <a:pt x="171807" y="227409"/>
                </a:lnTo>
                <a:cubicBezTo>
                  <a:pt x="165080" y="224076"/>
                  <a:pt x="161687" y="216456"/>
                  <a:pt x="163592" y="209252"/>
                </a:cubicBezTo>
                <a:lnTo>
                  <a:pt x="167759" y="193655"/>
                </a:lnTo>
                <a:cubicBezTo>
                  <a:pt x="169724" y="186452"/>
                  <a:pt x="176451" y="181570"/>
                  <a:pt x="183952" y="182047"/>
                </a:cubicBezTo>
                <a:lnTo>
                  <a:pt x="208895" y="183654"/>
                </a:lnTo>
                <a:cubicBezTo>
                  <a:pt x="212646" y="178832"/>
                  <a:pt x="216991" y="174367"/>
                  <a:pt x="221932" y="170557"/>
                </a:cubicBezTo>
                <a:lnTo>
                  <a:pt x="220325" y="145673"/>
                </a:lnTo>
                <a:cubicBezTo>
                  <a:pt x="219849" y="138172"/>
                  <a:pt x="224730" y="131385"/>
                  <a:pt x="231934" y="129480"/>
                </a:cubicBezTo>
                <a:lnTo>
                  <a:pt x="247531" y="125313"/>
                </a:lnTo>
                <a:close/>
                <a:moveTo>
                  <a:pt x="266938" y="202406"/>
                </a:moveTo>
                <a:cubicBezTo>
                  <a:pt x="252481" y="202423"/>
                  <a:pt x="240758" y="214173"/>
                  <a:pt x="240774" y="228630"/>
                </a:cubicBezTo>
                <a:cubicBezTo>
                  <a:pt x="240791" y="243086"/>
                  <a:pt x="252541" y="254810"/>
                  <a:pt x="266998" y="254794"/>
                </a:cubicBezTo>
                <a:cubicBezTo>
                  <a:pt x="281454" y="254777"/>
                  <a:pt x="293178" y="243027"/>
                  <a:pt x="293162" y="228570"/>
                </a:cubicBezTo>
                <a:cubicBezTo>
                  <a:pt x="293145" y="214114"/>
                  <a:pt x="281395" y="202390"/>
                  <a:pt x="266938" y="202406"/>
                </a:cubicBezTo>
                <a:close/>
                <a:moveTo>
                  <a:pt x="133886" y="-27087"/>
                </a:moveTo>
                <a:lnTo>
                  <a:pt x="149483" y="-22920"/>
                </a:lnTo>
                <a:cubicBezTo>
                  <a:pt x="156686" y="-20955"/>
                  <a:pt x="161568" y="-14168"/>
                  <a:pt x="161092" y="-6727"/>
                </a:cubicBezTo>
                <a:lnTo>
                  <a:pt x="159484" y="18157"/>
                </a:lnTo>
                <a:cubicBezTo>
                  <a:pt x="164425" y="21967"/>
                  <a:pt x="168771" y="26372"/>
                  <a:pt x="172522" y="31254"/>
                </a:cubicBezTo>
                <a:lnTo>
                  <a:pt x="197525" y="29647"/>
                </a:lnTo>
                <a:cubicBezTo>
                  <a:pt x="204966" y="29170"/>
                  <a:pt x="211753" y="34052"/>
                  <a:pt x="213717" y="41255"/>
                </a:cubicBezTo>
                <a:lnTo>
                  <a:pt x="217884" y="56852"/>
                </a:lnTo>
                <a:cubicBezTo>
                  <a:pt x="219789" y="64056"/>
                  <a:pt x="216396" y="71676"/>
                  <a:pt x="209669" y="75009"/>
                </a:cubicBezTo>
                <a:lnTo>
                  <a:pt x="187226" y="86082"/>
                </a:lnTo>
                <a:cubicBezTo>
                  <a:pt x="186809" y="89118"/>
                  <a:pt x="186214" y="92154"/>
                  <a:pt x="185440" y="95131"/>
                </a:cubicBezTo>
                <a:cubicBezTo>
                  <a:pt x="184666" y="98108"/>
                  <a:pt x="183594" y="101084"/>
                  <a:pt x="182463" y="103882"/>
                </a:cubicBezTo>
                <a:lnTo>
                  <a:pt x="196334" y="124718"/>
                </a:lnTo>
                <a:cubicBezTo>
                  <a:pt x="200501" y="130969"/>
                  <a:pt x="199668" y="139244"/>
                  <a:pt x="194370" y="144542"/>
                </a:cubicBezTo>
                <a:lnTo>
                  <a:pt x="182940" y="155972"/>
                </a:lnTo>
                <a:cubicBezTo>
                  <a:pt x="177641" y="161270"/>
                  <a:pt x="169366" y="162104"/>
                  <a:pt x="163116" y="157936"/>
                </a:cubicBezTo>
                <a:lnTo>
                  <a:pt x="142280" y="144066"/>
                </a:lnTo>
                <a:cubicBezTo>
                  <a:pt x="136624" y="146387"/>
                  <a:pt x="130612" y="148054"/>
                  <a:pt x="124480" y="148888"/>
                </a:cubicBezTo>
                <a:lnTo>
                  <a:pt x="113407" y="171271"/>
                </a:lnTo>
                <a:cubicBezTo>
                  <a:pt x="110073" y="177998"/>
                  <a:pt x="102453" y="181392"/>
                  <a:pt x="95250" y="179487"/>
                </a:cubicBezTo>
                <a:lnTo>
                  <a:pt x="79653" y="175320"/>
                </a:lnTo>
                <a:cubicBezTo>
                  <a:pt x="72390" y="173355"/>
                  <a:pt x="67568" y="166568"/>
                  <a:pt x="68044" y="159127"/>
                </a:cubicBezTo>
                <a:lnTo>
                  <a:pt x="69652" y="134183"/>
                </a:lnTo>
                <a:cubicBezTo>
                  <a:pt x="64710" y="130373"/>
                  <a:pt x="60365" y="125968"/>
                  <a:pt x="56614" y="121087"/>
                </a:cubicBezTo>
                <a:lnTo>
                  <a:pt x="31611" y="122694"/>
                </a:lnTo>
                <a:cubicBezTo>
                  <a:pt x="24170" y="123170"/>
                  <a:pt x="17383" y="118289"/>
                  <a:pt x="15419" y="111085"/>
                </a:cubicBezTo>
                <a:lnTo>
                  <a:pt x="11251" y="95488"/>
                </a:lnTo>
                <a:cubicBezTo>
                  <a:pt x="9346" y="88285"/>
                  <a:pt x="12740" y="80665"/>
                  <a:pt x="19467" y="77331"/>
                </a:cubicBezTo>
                <a:lnTo>
                  <a:pt x="41910" y="66258"/>
                </a:lnTo>
                <a:cubicBezTo>
                  <a:pt x="42327" y="63222"/>
                  <a:pt x="42922" y="60246"/>
                  <a:pt x="43696" y="57210"/>
                </a:cubicBezTo>
                <a:cubicBezTo>
                  <a:pt x="44529" y="54173"/>
                  <a:pt x="45482" y="51256"/>
                  <a:pt x="46673" y="48458"/>
                </a:cubicBezTo>
                <a:lnTo>
                  <a:pt x="32802" y="27682"/>
                </a:lnTo>
                <a:cubicBezTo>
                  <a:pt x="28635" y="21431"/>
                  <a:pt x="29468" y="13156"/>
                  <a:pt x="34766" y="7858"/>
                </a:cubicBezTo>
                <a:lnTo>
                  <a:pt x="46196" y="-3572"/>
                </a:lnTo>
                <a:cubicBezTo>
                  <a:pt x="51495" y="-8870"/>
                  <a:pt x="59769" y="-9704"/>
                  <a:pt x="66020" y="-5536"/>
                </a:cubicBezTo>
                <a:lnTo>
                  <a:pt x="86856" y="8334"/>
                </a:lnTo>
                <a:cubicBezTo>
                  <a:pt x="92512" y="6013"/>
                  <a:pt x="98524" y="4346"/>
                  <a:pt x="104656" y="3512"/>
                </a:cubicBezTo>
                <a:lnTo>
                  <a:pt x="115729" y="-18871"/>
                </a:lnTo>
                <a:cubicBezTo>
                  <a:pt x="119062" y="-25598"/>
                  <a:pt x="126623" y="-28992"/>
                  <a:pt x="133886" y="-27087"/>
                </a:cubicBezTo>
                <a:close/>
                <a:moveTo>
                  <a:pt x="114538" y="50006"/>
                </a:moveTo>
                <a:cubicBezTo>
                  <a:pt x="100081" y="50006"/>
                  <a:pt x="88344" y="61743"/>
                  <a:pt x="88344" y="76200"/>
                </a:cubicBezTo>
                <a:cubicBezTo>
                  <a:pt x="88344" y="90657"/>
                  <a:pt x="100081" y="102394"/>
                  <a:pt x="114538" y="102394"/>
                </a:cubicBezTo>
                <a:cubicBezTo>
                  <a:pt x="128995" y="102394"/>
                  <a:pt x="140732" y="90657"/>
                  <a:pt x="140732" y="76200"/>
                </a:cubicBezTo>
                <a:cubicBezTo>
                  <a:pt x="140732" y="61743"/>
                  <a:pt x="128995" y="50006"/>
                  <a:pt x="114538" y="50006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391031" y="7503728"/>
            <a:ext cx="317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Functionality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1938000" y="6889608"/>
            <a:ext cx="3488831" cy="1126631"/>
          </a:xfrm>
          <a:custGeom>
            <a:avLst/>
            <a:gdLst/>
            <a:ahLst/>
            <a:cxnLst/>
            <a:rect l="l" t="t" r="r" b="b"/>
            <a:pathLst>
              <a:path w="3488831" h="1126631">
                <a:moveTo>
                  <a:pt x="101600" y="0"/>
                </a:moveTo>
                <a:lnTo>
                  <a:pt x="3387232" y="0"/>
                </a:lnTo>
                <a:cubicBezTo>
                  <a:pt x="3443343" y="0"/>
                  <a:pt x="3488831" y="45488"/>
                  <a:pt x="3488831" y="101600"/>
                </a:cubicBezTo>
                <a:lnTo>
                  <a:pt x="3488831" y="1025032"/>
                </a:lnTo>
                <a:cubicBezTo>
                  <a:pt x="3488831" y="1081143"/>
                  <a:pt x="3443343" y="1126631"/>
                  <a:pt x="33872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3569527" y="7097328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0" y="38100"/>
                </a:moveTo>
                <a:cubicBezTo>
                  <a:pt x="0" y="17085"/>
                  <a:pt x="17085" y="0"/>
                  <a:pt x="38100" y="0"/>
                </a:cubicBezTo>
                <a:lnTo>
                  <a:pt x="127099" y="0"/>
                </a:lnTo>
                <a:cubicBezTo>
                  <a:pt x="137220" y="0"/>
                  <a:pt x="146923" y="3989"/>
                  <a:pt x="154067" y="11132"/>
                </a:cubicBezTo>
                <a:lnTo>
                  <a:pt x="217468" y="74593"/>
                </a:lnTo>
                <a:cubicBezTo>
                  <a:pt x="224611" y="81736"/>
                  <a:pt x="228600" y="91440"/>
                  <a:pt x="228600" y="10156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38100"/>
                </a:lnTo>
                <a:close/>
                <a:moveTo>
                  <a:pt x="123825" y="34826"/>
                </a:moveTo>
                <a:lnTo>
                  <a:pt x="123825" y="90488"/>
                </a:lnTo>
                <a:cubicBezTo>
                  <a:pt x="123825" y="98405"/>
                  <a:pt x="130195" y="104775"/>
                  <a:pt x="138113" y="104775"/>
                </a:cubicBezTo>
                <a:lnTo>
                  <a:pt x="193774" y="104775"/>
                </a:lnTo>
                <a:lnTo>
                  <a:pt x="123825" y="34826"/>
                </a:lnTo>
                <a:close/>
                <a:moveTo>
                  <a:pt x="71438" y="152400"/>
                </a:moveTo>
                <a:cubicBezTo>
                  <a:pt x="63520" y="152400"/>
                  <a:pt x="57150" y="158770"/>
                  <a:pt x="57150" y="166688"/>
                </a:cubicBezTo>
                <a:cubicBezTo>
                  <a:pt x="57150" y="174605"/>
                  <a:pt x="63520" y="180975"/>
                  <a:pt x="71438" y="180975"/>
                </a:cubicBezTo>
                <a:lnTo>
                  <a:pt x="157163" y="180975"/>
                </a:lnTo>
                <a:cubicBezTo>
                  <a:pt x="165080" y="180975"/>
                  <a:pt x="171450" y="174605"/>
                  <a:pt x="171450" y="166688"/>
                </a:cubicBezTo>
                <a:cubicBezTo>
                  <a:pt x="171450" y="158770"/>
                  <a:pt x="165080" y="152400"/>
                  <a:pt x="157163" y="152400"/>
                </a:cubicBezTo>
                <a:lnTo>
                  <a:pt x="71438" y="152400"/>
                </a:lnTo>
                <a:close/>
                <a:moveTo>
                  <a:pt x="71438" y="209550"/>
                </a:moveTo>
                <a:cubicBezTo>
                  <a:pt x="63520" y="209550"/>
                  <a:pt x="57150" y="215920"/>
                  <a:pt x="57150" y="223838"/>
                </a:cubicBezTo>
                <a:cubicBezTo>
                  <a:pt x="57150" y="231755"/>
                  <a:pt x="63520" y="238125"/>
                  <a:pt x="71438" y="238125"/>
                </a:cubicBezTo>
                <a:lnTo>
                  <a:pt x="157163" y="238125"/>
                </a:lnTo>
                <a:cubicBezTo>
                  <a:pt x="165080" y="238125"/>
                  <a:pt x="171450" y="231755"/>
                  <a:pt x="171450" y="223838"/>
                </a:cubicBezTo>
                <a:cubicBezTo>
                  <a:pt x="171450" y="215920"/>
                  <a:pt x="165080" y="209550"/>
                  <a:pt x="157163" y="209550"/>
                </a:cubicBezTo>
                <a:lnTo>
                  <a:pt x="71438" y="209550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2094916" y="7503728"/>
            <a:ext cx="3175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Documentation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12516" y="8593101"/>
            <a:ext cx="15236331" cy="1266331"/>
          </a:xfrm>
          <a:custGeom>
            <a:avLst/>
            <a:gdLst/>
            <a:ahLst/>
            <a:cxnLst/>
            <a:rect l="l" t="t" r="r" b="b"/>
            <a:pathLst>
              <a:path w="15236331" h="1266331">
                <a:moveTo>
                  <a:pt x="101598" y="0"/>
                </a:moveTo>
                <a:lnTo>
                  <a:pt x="15134733" y="0"/>
                </a:lnTo>
                <a:cubicBezTo>
                  <a:pt x="15190844" y="0"/>
                  <a:pt x="15236331" y="45487"/>
                  <a:pt x="15236331" y="101598"/>
                </a:cubicBezTo>
                <a:lnTo>
                  <a:pt x="15236331" y="1164733"/>
                </a:lnTo>
                <a:cubicBezTo>
                  <a:pt x="15236331" y="1220844"/>
                  <a:pt x="15190844" y="1266331"/>
                  <a:pt x="15134733" y="1266331"/>
                </a:cubicBezTo>
                <a:lnTo>
                  <a:pt x="101598" y="1266331"/>
                </a:lnTo>
                <a:cubicBezTo>
                  <a:pt x="45487" y="1266331"/>
                  <a:pt x="0" y="1220844"/>
                  <a:pt x="0" y="11647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02781" y="903259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381000"/>
                </a:moveTo>
                <a:cubicBezTo>
                  <a:pt x="295640" y="381000"/>
                  <a:pt x="381000" y="295640"/>
                  <a:pt x="381000" y="190500"/>
                </a:cubicBezTo>
                <a:cubicBezTo>
                  <a:pt x="381000" y="85360"/>
                  <a:pt x="295640" y="0"/>
                  <a:pt x="190500" y="0"/>
                </a:cubicBezTo>
                <a:cubicBezTo>
                  <a:pt x="85360" y="0"/>
                  <a:pt x="0" y="85360"/>
                  <a:pt x="0" y="190500"/>
                </a:cubicBezTo>
                <a:cubicBezTo>
                  <a:pt x="0" y="295640"/>
                  <a:pt x="85360" y="381000"/>
                  <a:pt x="190500" y="381000"/>
                </a:cubicBezTo>
                <a:close/>
                <a:moveTo>
                  <a:pt x="166688" y="119063"/>
                </a:moveTo>
                <a:cubicBezTo>
                  <a:pt x="166688" y="105920"/>
                  <a:pt x="177358" y="95250"/>
                  <a:pt x="190500" y="95250"/>
                </a:cubicBezTo>
                <a:cubicBezTo>
                  <a:pt x="203642" y="95250"/>
                  <a:pt x="214313" y="105920"/>
                  <a:pt x="214313" y="119063"/>
                </a:cubicBezTo>
                <a:cubicBezTo>
                  <a:pt x="214313" y="132205"/>
                  <a:pt x="203642" y="142875"/>
                  <a:pt x="190500" y="142875"/>
                </a:cubicBezTo>
                <a:cubicBezTo>
                  <a:pt x="177358" y="142875"/>
                  <a:pt x="166688" y="132205"/>
                  <a:pt x="166688" y="119063"/>
                </a:cubicBezTo>
                <a:close/>
                <a:moveTo>
                  <a:pt x="160734" y="166688"/>
                </a:moveTo>
                <a:lnTo>
                  <a:pt x="196453" y="166688"/>
                </a:lnTo>
                <a:cubicBezTo>
                  <a:pt x="206350" y="166688"/>
                  <a:pt x="214313" y="174650"/>
                  <a:pt x="214313" y="184547"/>
                </a:cubicBezTo>
                <a:lnTo>
                  <a:pt x="214313" y="250031"/>
                </a:lnTo>
                <a:lnTo>
                  <a:pt x="220266" y="250031"/>
                </a:lnTo>
                <a:cubicBezTo>
                  <a:pt x="230163" y="250031"/>
                  <a:pt x="238125" y="257994"/>
                  <a:pt x="238125" y="267891"/>
                </a:cubicBezTo>
                <a:cubicBezTo>
                  <a:pt x="238125" y="277788"/>
                  <a:pt x="230163" y="285750"/>
                  <a:pt x="220266" y="285750"/>
                </a:cubicBezTo>
                <a:lnTo>
                  <a:pt x="160734" y="285750"/>
                </a:lnTo>
                <a:cubicBezTo>
                  <a:pt x="150837" y="285750"/>
                  <a:pt x="142875" y="277788"/>
                  <a:pt x="142875" y="267891"/>
                </a:cubicBezTo>
                <a:cubicBezTo>
                  <a:pt x="142875" y="257994"/>
                  <a:pt x="150837" y="250031"/>
                  <a:pt x="160734" y="250031"/>
                </a:cubicBezTo>
                <a:lnTo>
                  <a:pt x="178594" y="250031"/>
                </a:lnTo>
                <a:lnTo>
                  <a:pt x="178594" y="202406"/>
                </a:lnTo>
                <a:lnTo>
                  <a:pt x="160734" y="202406"/>
                </a:lnTo>
                <a:cubicBezTo>
                  <a:pt x="150837" y="202406"/>
                  <a:pt x="142875" y="194444"/>
                  <a:pt x="142875" y="184547"/>
                </a:cubicBezTo>
                <a:cubicBezTo>
                  <a:pt x="142875" y="174650"/>
                  <a:pt x="150837" y="166688"/>
                  <a:pt x="160734" y="166688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418943" y="8851615"/>
            <a:ext cx="141859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Important: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Teachers must familiarize themselves with all new facets and ensure learners understand the assessment criteria before commencing the PAT.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5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DESCRIPTION OF OPERATION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Documenting Circuit Functionality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7441636" cy="1968500"/>
          </a:xfrm>
          <a:custGeom>
            <a:avLst/>
            <a:gdLst/>
            <a:ahLst/>
            <a:cxnLst/>
            <a:rect l="l" t="t" r="r" b="b"/>
            <a:pathLst>
              <a:path w="7441636" h="1968500">
                <a:moveTo>
                  <a:pt x="49671" y="0"/>
                </a:moveTo>
                <a:lnTo>
                  <a:pt x="7340041" y="0"/>
                </a:lnTo>
                <a:cubicBezTo>
                  <a:pt x="7396113" y="0"/>
                  <a:pt x="7441636" y="45523"/>
                  <a:pt x="7441636" y="101594"/>
                </a:cubicBezTo>
                <a:lnTo>
                  <a:pt x="7441636" y="1866906"/>
                </a:lnTo>
                <a:cubicBezTo>
                  <a:pt x="7441636" y="1923015"/>
                  <a:pt x="7396150" y="1968500"/>
                  <a:pt x="7340041" y="1968500"/>
                </a:cubicBezTo>
                <a:lnTo>
                  <a:pt x="49671" y="1968500"/>
                </a:lnTo>
                <a:cubicBezTo>
                  <a:pt x="22239" y="1968500"/>
                  <a:pt x="0" y="1946261"/>
                  <a:pt x="0" y="19188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1968500"/>
          </a:xfrm>
          <a:custGeom>
            <a:avLst/>
            <a:gdLst/>
            <a:ahLst/>
            <a:cxnLst/>
            <a:rect l="l" t="t" r="r" b="b"/>
            <a:pathLst>
              <a:path w="49671" h="1968500">
                <a:moveTo>
                  <a:pt x="49671" y="0"/>
                </a:moveTo>
                <a:lnTo>
                  <a:pt x="49671" y="0"/>
                </a:lnTo>
                <a:lnTo>
                  <a:pt x="49671" y="1968500"/>
                </a:lnTo>
                <a:lnTo>
                  <a:pt x="49671" y="1968500"/>
                </a:lnTo>
                <a:cubicBezTo>
                  <a:pt x="22239" y="1968500"/>
                  <a:pt x="0" y="1946261"/>
                  <a:pt x="0" y="19188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19621" y="24384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228600" y="304800"/>
                </a:moveTo>
                <a:lnTo>
                  <a:pt x="57150" y="304800"/>
                </a:lnTo>
                <a:cubicBezTo>
                  <a:pt x="25598" y="304800"/>
                  <a:pt x="0" y="279202"/>
                  <a:pt x="0" y="247650"/>
                </a:cubicBezTo>
                <a:lnTo>
                  <a:pt x="0" y="57150"/>
                </a:lnTo>
                <a:cubicBezTo>
                  <a:pt x="0" y="25598"/>
                  <a:pt x="25598" y="0"/>
                  <a:pt x="57150" y="0"/>
                </a:cubicBezTo>
                <a:lnTo>
                  <a:pt x="238125" y="0"/>
                </a:lnTo>
                <a:cubicBezTo>
                  <a:pt x="253901" y="0"/>
                  <a:pt x="266700" y="12799"/>
                  <a:pt x="266700" y="28575"/>
                </a:cubicBezTo>
                <a:lnTo>
                  <a:pt x="266700" y="200025"/>
                </a:lnTo>
                <a:cubicBezTo>
                  <a:pt x="266700" y="212467"/>
                  <a:pt x="258723" y="223064"/>
                  <a:pt x="247650" y="226993"/>
                </a:cubicBezTo>
                <a:lnTo>
                  <a:pt x="247650" y="266700"/>
                </a:lnTo>
                <a:cubicBezTo>
                  <a:pt x="258187" y="266700"/>
                  <a:pt x="266700" y="275213"/>
                  <a:pt x="266700" y="285750"/>
                </a:cubicBezTo>
                <a:cubicBezTo>
                  <a:pt x="266700" y="296287"/>
                  <a:pt x="258187" y="304800"/>
                  <a:pt x="247650" y="304800"/>
                </a:cubicBezTo>
                <a:lnTo>
                  <a:pt x="228600" y="304800"/>
                </a:lnTo>
                <a:close/>
                <a:moveTo>
                  <a:pt x="57150" y="228600"/>
                </a:moveTo>
                <a:cubicBezTo>
                  <a:pt x="46613" y="228600"/>
                  <a:pt x="38100" y="237113"/>
                  <a:pt x="38100" y="247650"/>
                </a:cubicBezTo>
                <a:cubicBezTo>
                  <a:pt x="38100" y="258187"/>
                  <a:pt x="46613" y="266700"/>
                  <a:pt x="57150" y="266700"/>
                </a:cubicBezTo>
                <a:lnTo>
                  <a:pt x="209550" y="266700"/>
                </a:lnTo>
                <a:lnTo>
                  <a:pt x="209550" y="228600"/>
                </a:lnTo>
                <a:lnTo>
                  <a:pt x="57150" y="228600"/>
                </a:lnTo>
                <a:close/>
                <a:moveTo>
                  <a:pt x="76200" y="90488"/>
                </a:moveTo>
                <a:cubicBezTo>
                  <a:pt x="76200" y="98405"/>
                  <a:pt x="82570" y="104775"/>
                  <a:pt x="90488" y="104775"/>
                </a:cubicBezTo>
                <a:lnTo>
                  <a:pt x="195263" y="104775"/>
                </a:lnTo>
                <a:cubicBezTo>
                  <a:pt x="203180" y="104775"/>
                  <a:pt x="209550" y="98405"/>
                  <a:pt x="209550" y="90488"/>
                </a:cubicBezTo>
                <a:cubicBezTo>
                  <a:pt x="209550" y="82570"/>
                  <a:pt x="203180" y="76200"/>
                  <a:pt x="195263" y="76200"/>
                </a:cubicBezTo>
                <a:lnTo>
                  <a:pt x="90488" y="76200"/>
                </a:lnTo>
                <a:cubicBezTo>
                  <a:pt x="82570" y="76200"/>
                  <a:pt x="76200" y="82570"/>
                  <a:pt x="76200" y="90488"/>
                </a:cubicBezTo>
                <a:close/>
                <a:moveTo>
                  <a:pt x="90488" y="133350"/>
                </a:moveTo>
                <a:cubicBezTo>
                  <a:pt x="82570" y="133350"/>
                  <a:pt x="76200" y="139720"/>
                  <a:pt x="76200" y="147638"/>
                </a:cubicBezTo>
                <a:cubicBezTo>
                  <a:pt x="76200" y="155555"/>
                  <a:pt x="82570" y="161925"/>
                  <a:pt x="90488" y="161925"/>
                </a:cubicBezTo>
                <a:lnTo>
                  <a:pt x="195263" y="161925"/>
                </a:lnTo>
                <a:cubicBezTo>
                  <a:pt x="203180" y="161925"/>
                  <a:pt x="209550" y="155555"/>
                  <a:pt x="209550" y="147638"/>
                </a:cubicBezTo>
                <a:cubicBezTo>
                  <a:pt x="209550" y="139720"/>
                  <a:pt x="203180" y="133350"/>
                  <a:pt x="195263" y="133350"/>
                </a:cubicBezTo>
                <a:lnTo>
                  <a:pt x="90488" y="13335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95871" y="2387600"/>
            <a:ext cx="38481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Operational Documentation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62471" y="2997200"/>
            <a:ext cx="69215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Learners must provide a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description of operation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explaining how their circuit functions and operates under various conditions.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12516" y="4303466"/>
            <a:ext cx="7463931" cy="6600331"/>
          </a:xfrm>
          <a:custGeom>
            <a:avLst/>
            <a:gdLst/>
            <a:ahLst/>
            <a:cxnLst/>
            <a:rect l="l" t="t" r="r" b="b"/>
            <a:pathLst>
              <a:path w="7463931" h="6600331">
                <a:moveTo>
                  <a:pt x="101579" y="0"/>
                </a:moveTo>
                <a:lnTo>
                  <a:pt x="7362352" y="0"/>
                </a:lnTo>
                <a:cubicBezTo>
                  <a:pt x="7418453" y="0"/>
                  <a:pt x="7463931" y="45479"/>
                  <a:pt x="7463931" y="101579"/>
                </a:cubicBezTo>
                <a:lnTo>
                  <a:pt x="7463931" y="6498752"/>
                </a:lnTo>
                <a:cubicBezTo>
                  <a:pt x="7463931" y="6554853"/>
                  <a:pt x="7418453" y="6600331"/>
                  <a:pt x="7362352" y="6600331"/>
                </a:cubicBezTo>
                <a:lnTo>
                  <a:pt x="101579" y="6600331"/>
                </a:lnTo>
                <a:cubicBezTo>
                  <a:pt x="45479" y="6600331"/>
                  <a:pt x="0" y="6554853"/>
                  <a:pt x="0" y="6498752"/>
                </a:cubicBezTo>
                <a:lnTo>
                  <a:pt x="0" y="101579"/>
                </a:lnTo>
                <a:cubicBezTo>
                  <a:pt x="0" y="45516"/>
                  <a:pt x="45516" y="0"/>
                  <a:pt x="101579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59931" y="466357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9653" y="21610"/>
                </a:moveTo>
                <a:cubicBezTo>
                  <a:pt x="86142" y="26134"/>
                  <a:pt x="87690" y="35064"/>
                  <a:pt x="83165" y="41493"/>
                </a:cubicBezTo>
                <a:lnTo>
                  <a:pt x="49828" y="89118"/>
                </a:lnTo>
                <a:cubicBezTo>
                  <a:pt x="47387" y="92571"/>
                  <a:pt x="43577" y="94774"/>
                  <a:pt x="39350" y="95131"/>
                </a:cubicBezTo>
                <a:cubicBezTo>
                  <a:pt x="35123" y="95488"/>
                  <a:pt x="30956" y="94059"/>
                  <a:pt x="27980" y="91083"/>
                </a:cubicBezTo>
                <a:lnTo>
                  <a:pt x="4167" y="67270"/>
                </a:lnTo>
                <a:cubicBezTo>
                  <a:pt x="-1369" y="61674"/>
                  <a:pt x="-1369" y="52626"/>
                  <a:pt x="4167" y="47030"/>
                </a:cubicBezTo>
                <a:cubicBezTo>
                  <a:pt x="9704" y="41434"/>
                  <a:pt x="18812" y="41493"/>
                  <a:pt x="24408" y="47030"/>
                </a:cubicBezTo>
                <a:lnTo>
                  <a:pt x="36195" y="58817"/>
                </a:lnTo>
                <a:lnTo>
                  <a:pt x="59769" y="25122"/>
                </a:lnTo>
                <a:cubicBezTo>
                  <a:pt x="64294" y="18633"/>
                  <a:pt x="73223" y="17085"/>
                  <a:pt x="79653" y="21610"/>
                </a:cubicBezTo>
                <a:close/>
                <a:moveTo>
                  <a:pt x="79653" y="116860"/>
                </a:moveTo>
                <a:cubicBezTo>
                  <a:pt x="86142" y="121384"/>
                  <a:pt x="87690" y="130314"/>
                  <a:pt x="83165" y="136743"/>
                </a:cubicBezTo>
                <a:lnTo>
                  <a:pt x="49828" y="184368"/>
                </a:lnTo>
                <a:cubicBezTo>
                  <a:pt x="47387" y="187821"/>
                  <a:pt x="43577" y="190024"/>
                  <a:pt x="39350" y="190381"/>
                </a:cubicBezTo>
                <a:cubicBezTo>
                  <a:pt x="35123" y="190738"/>
                  <a:pt x="30956" y="189309"/>
                  <a:pt x="27980" y="186333"/>
                </a:cubicBezTo>
                <a:lnTo>
                  <a:pt x="4167" y="162520"/>
                </a:lnTo>
                <a:cubicBezTo>
                  <a:pt x="-1429" y="156924"/>
                  <a:pt x="-1429" y="147876"/>
                  <a:pt x="4167" y="142339"/>
                </a:cubicBezTo>
                <a:cubicBezTo>
                  <a:pt x="9763" y="136803"/>
                  <a:pt x="18812" y="136743"/>
                  <a:pt x="24348" y="142339"/>
                </a:cubicBezTo>
                <a:lnTo>
                  <a:pt x="36135" y="154126"/>
                </a:lnTo>
                <a:lnTo>
                  <a:pt x="59710" y="120432"/>
                </a:lnTo>
                <a:cubicBezTo>
                  <a:pt x="64234" y="113943"/>
                  <a:pt x="73164" y="112395"/>
                  <a:pt x="79593" y="116919"/>
                </a:cubicBezTo>
                <a:close/>
                <a:moveTo>
                  <a:pt x="133350" y="57150"/>
                </a:moveTo>
                <a:cubicBezTo>
                  <a:pt x="133350" y="46613"/>
                  <a:pt x="141863" y="38100"/>
                  <a:pt x="152400" y="38100"/>
                </a:cubicBezTo>
                <a:lnTo>
                  <a:pt x="285750" y="38100"/>
                </a:lnTo>
                <a:cubicBezTo>
                  <a:pt x="296287" y="38100"/>
                  <a:pt x="304800" y="46613"/>
                  <a:pt x="304800" y="57150"/>
                </a:cubicBezTo>
                <a:cubicBezTo>
                  <a:pt x="304800" y="67687"/>
                  <a:pt x="296287" y="76200"/>
                  <a:pt x="285750" y="76200"/>
                </a:cubicBezTo>
                <a:lnTo>
                  <a:pt x="152400" y="76200"/>
                </a:lnTo>
                <a:cubicBezTo>
                  <a:pt x="141863" y="76200"/>
                  <a:pt x="133350" y="67687"/>
                  <a:pt x="133350" y="57150"/>
                </a:cubicBezTo>
                <a:close/>
                <a:moveTo>
                  <a:pt x="133350" y="152400"/>
                </a:moveTo>
                <a:cubicBezTo>
                  <a:pt x="133350" y="141863"/>
                  <a:pt x="141863" y="133350"/>
                  <a:pt x="152400" y="133350"/>
                </a:cubicBezTo>
                <a:lnTo>
                  <a:pt x="285750" y="133350"/>
                </a:lnTo>
                <a:cubicBezTo>
                  <a:pt x="296287" y="133350"/>
                  <a:pt x="304800" y="141863"/>
                  <a:pt x="304800" y="152400"/>
                </a:cubicBezTo>
                <a:cubicBezTo>
                  <a:pt x="304800" y="162937"/>
                  <a:pt x="296287" y="171450"/>
                  <a:pt x="285750" y="171450"/>
                </a:cubicBezTo>
                <a:lnTo>
                  <a:pt x="152400" y="171450"/>
                </a:lnTo>
                <a:cubicBezTo>
                  <a:pt x="141863" y="171450"/>
                  <a:pt x="133350" y="162937"/>
                  <a:pt x="133350" y="152400"/>
                </a:cubicBezTo>
                <a:close/>
                <a:moveTo>
                  <a:pt x="95250" y="247650"/>
                </a:moveTo>
                <a:cubicBezTo>
                  <a:pt x="95250" y="237113"/>
                  <a:pt x="103763" y="228600"/>
                  <a:pt x="114300" y="228600"/>
                </a:cubicBezTo>
                <a:lnTo>
                  <a:pt x="285750" y="228600"/>
                </a:lnTo>
                <a:cubicBezTo>
                  <a:pt x="296287" y="228600"/>
                  <a:pt x="304800" y="237113"/>
                  <a:pt x="304800" y="247650"/>
                </a:cubicBezTo>
                <a:cubicBezTo>
                  <a:pt x="304800" y="258187"/>
                  <a:pt x="296287" y="266700"/>
                  <a:pt x="285750" y="266700"/>
                </a:cubicBezTo>
                <a:lnTo>
                  <a:pt x="114300" y="266700"/>
                </a:lnTo>
                <a:cubicBezTo>
                  <a:pt x="103763" y="266700"/>
                  <a:pt x="95250" y="258187"/>
                  <a:pt x="95250" y="247650"/>
                </a:cubicBezTo>
                <a:close/>
                <a:moveTo>
                  <a:pt x="38100" y="223838"/>
                </a:moveTo>
                <a:cubicBezTo>
                  <a:pt x="51242" y="223838"/>
                  <a:pt x="61912" y="234508"/>
                  <a:pt x="61912" y="247650"/>
                </a:cubicBezTo>
                <a:cubicBezTo>
                  <a:pt x="61912" y="260792"/>
                  <a:pt x="51242" y="271463"/>
                  <a:pt x="38100" y="271463"/>
                </a:cubicBezTo>
                <a:cubicBezTo>
                  <a:pt x="24958" y="271463"/>
                  <a:pt x="14288" y="260792"/>
                  <a:pt x="14288" y="247650"/>
                </a:cubicBezTo>
                <a:cubicBezTo>
                  <a:pt x="14288" y="234508"/>
                  <a:pt x="24958" y="223838"/>
                  <a:pt x="38100" y="223838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55231" y="4612779"/>
            <a:ext cx="26797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Required Elements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67869" y="5273179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259981" y="5222379"/>
            <a:ext cx="284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Circuit purpose and application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67869" y="5730379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259981" y="5679579"/>
            <a:ext cx="3454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Component functions and interactions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67869" y="6187579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59981" y="6136779"/>
            <a:ext cx="238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Input/output relationships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67869" y="6644779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259981" y="6593979"/>
            <a:ext cx="3365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Operating conditions and parameters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67869" y="7101979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259981" y="7051179"/>
            <a:ext cx="1981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Safety considerations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8284916" y="7993659"/>
            <a:ext cx="7463931" cy="2904631"/>
          </a:xfrm>
          <a:custGeom>
            <a:avLst/>
            <a:gdLst/>
            <a:ahLst/>
            <a:cxnLst/>
            <a:rect l="l" t="t" r="r" b="b"/>
            <a:pathLst>
              <a:path w="7463931" h="2904631">
                <a:moveTo>
                  <a:pt x="101604" y="0"/>
                </a:moveTo>
                <a:lnTo>
                  <a:pt x="7362327" y="0"/>
                </a:lnTo>
                <a:cubicBezTo>
                  <a:pt x="7418441" y="0"/>
                  <a:pt x="7463931" y="45490"/>
                  <a:pt x="7463931" y="101604"/>
                </a:cubicBezTo>
                <a:lnTo>
                  <a:pt x="7463931" y="2803027"/>
                </a:lnTo>
                <a:cubicBezTo>
                  <a:pt x="7463931" y="2859141"/>
                  <a:pt x="7418441" y="2904631"/>
                  <a:pt x="7362327" y="2904631"/>
                </a:cubicBezTo>
                <a:lnTo>
                  <a:pt x="101604" y="2904631"/>
                </a:lnTo>
                <a:cubicBezTo>
                  <a:pt x="45490" y="2904631"/>
                  <a:pt x="0" y="2859141"/>
                  <a:pt x="0" y="2803027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8632331" y="835378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10086" y="12621"/>
                </a:moveTo>
                <a:lnTo>
                  <a:pt x="183356" y="39350"/>
                </a:lnTo>
                <a:lnTo>
                  <a:pt x="265450" y="121444"/>
                </a:lnTo>
                <a:lnTo>
                  <a:pt x="292179" y="94714"/>
                </a:lnTo>
                <a:cubicBezTo>
                  <a:pt x="300276" y="86678"/>
                  <a:pt x="304800" y="75724"/>
                  <a:pt x="304800" y="64294"/>
                </a:cubicBezTo>
                <a:cubicBezTo>
                  <a:pt x="304800" y="52864"/>
                  <a:pt x="300276" y="41910"/>
                  <a:pt x="292179" y="33873"/>
                </a:cubicBezTo>
                <a:lnTo>
                  <a:pt x="270927" y="12621"/>
                </a:lnTo>
                <a:cubicBezTo>
                  <a:pt x="262890" y="4524"/>
                  <a:pt x="251936" y="0"/>
                  <a:pt x="240506" y="0"/>
                </a:cubicBezTo>
                <a:cubicBezTo>
                  <a:pt x="229076" y="0"/>
                  <a:pt x="218123" y="4524"/>
                  <a:pt x="210086" y="12621"/>
                </a:cubicBezTo>
                <a:close/>
                <a:moveTo>
                  <a:pt x="163175" y="59531"/>
                </a:moveTo>
                <a:lnTo>
                  <a:pt x="35064" y="187583"/>
                </a:lnTo>
                <a:cubicBezTo>
                  <a:pt x="28694" y="193953"/>
                  <a:pt x="24051" y="201930"/>
                  <a:pt x="21610" y="210622"/>
                </a:cubicBezTo>
                <a:lnTo>
                  <a:pt x="536" y="286703"/>
                </a:lnTo>
                <a:cubicBezTo>
                  <a:pt x="-833" y="291644"/>
                  <a:pt x="536" y="297001"/>
                  <a:pt x="4227" y="300633"/>
                </a:cubicBezTo>
                <a:cubicBezTo>
                  <a:pt x="7918" y="304264"/>
                  <a:pt x="13216" y="305693"/>
                  <a:pt x="18157" y="304324"/>
                </a:cubicBezTo>
                <a:lnTo>
                  <a:pt x="94238" y="283190"/>
                </a:lnTo>
                <a:cubicBezTo>
                  <a:pt x="102930" y="280749"/>
                  <a:pt x="110847" y="276165"/>
                  <a:pt x="117277" y="269736"/>
                </a:cubicBezTo>
                <a:lnTo>
                  <a:pt x="245269" y="141625"/>
                </a:lnTo>
                <a:lnTo>
                  <a:pt x="163175" y="59531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9127631" y="8302985"/>
            <a:ext cx="2628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Writing Guidelines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8683131" y="8963385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14300" h="228600">
                <a:moveTo>
                  <a:pt x="110326" y="104209"/>
                </a:moveTo>
                <a:cubicBezTo>
                  <a:pt x="115907" y="109791"/>
                  <a:pt x="115907" y="118854"/>
                  <a:pt x="110326" y="124435"/>
                </a:cubicBezTo>
                <a:lnTo>
                  <a:pt x="38889" y="195873"/>
                </a:lnTo>
                <a:cubicBezTo>
                  <a:pt x="33308" y="201454"/>
                  <a:pt x="24244" y="201454"/>
                  <a:pt x="18663" y="195873"/>
                </a:cubicBezTo>
                <a:cubicBezTo>
                  <a:pt x="13082" y="190292"/>
                  <a:pt x="13082" y="181228"/>
                  <a:pt x="18663" y="175647"/>
                </a:cubicBezTo>
                <a:lnTo>
                  <a:pt x="80010" y="114300"/>
                </a:lnTo>
                <a:lnTo>
                  <a:pt x="18708" y="52953"/>
                </a:lnTo>
                <a:cubicBezTo>
                  <a:pt x="13127" y="47372"/>
                  <a:pt x="13127" y="38308"/>
                  <a:pt x="18708" y="32727"/>
                </a:cubicBezTo>
                <a:cubicBezTo>
                  <a:pt x="24289" y="27146"/>
                  <a:pt x="33352" y="27146"/>
                  <a:pt x="38933" y="32727"/>
                </a:cubicBezTo>
                <a:lnTo>
                  <a:pt x="110371" y="10416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9032381" y="8912585"/>
            <a:ext cx="264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clear, technical language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8683131" y="9420585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14300" h="228600">
                <a:moveTo>
                  <a:pt x="110326" y="104209"/>
                </a:moveTo>
                <a:cubicBezTo>
                  <a:pt x="115907" y="109791"/>
                  <a:pt x="115907" y="118854"/>
                  <a:pt x="110326" y="124435"/>
                </a:cubicBezTo>
                <a:lnTo>
                  <a:pt x="38889" y="195873"/>
                </a:lnTo>
                <a:cubicBezTo>
                  <a:pt x="33308" y="201454"/>
                  <a:pt x="24244" y="201454"/>
                  <a:pt x="18663" y="195873"/>
                </a:cubicBezTo>
                <a:cubicBezTo>
                  <a:pt x="13082" y="190292"/>
                  <a:pt x="13082" y="181228"/>
                  <a:pt x="18663" y="175647"/>
                </a:cubicBezTo>
                <a:lnTo>
                  <a:pt x="80010" y="114300"/>
                </a:lnTo>
                <a:lnTo>
                  <a:pt x="18708" y="52953"/>
                </a:lnTo>
                <a:cubicBezTo>
                  <a:pt x="13127" y="47372"/>
                  <a:pt x="13127" y="38308"/>
                  <a:pt x="18708" y="32727"/>
                </a:cubicBezTo>
                <a:cubicBezTo>
                  <a:pt x="24289" y="27146"/>
                  <a:pt x="33352" y="27146"/>
                  <a:pt x="38933" y="32727"/>
                </a:cubicBezTo>
                <a:lnTo>
                  <a:pt x="110371" y="10416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9032381" y="9369785"/>
            <a:ext cx="243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Reference circuit diagrams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8683131" y="9877785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14300" h="228600">
                <a:moveTo>
                  <a:pt x="110326" y="104209"/>
                </a:moveTo>
                <a:cubicBezTo>
                  <a:pt x="115907" y="109791"/>
                  <a:pt x="115907" y="118854"/>
                  <a:pt x="110326" y="124435"/>
                </a:cubicBezTo>
                <a:lnTo>
                  <a:pt x="38889" y="195873"/>
                </a:lnTo>
                <a:cubicBezTo>
                  <a:pt x="33308" y="201454"/>
                  <a:pt x="24244" y="201454"/>
                  <a:pt x="18663" y="195873"/>
                </a:cubicBezTo>
                <a:cubicBezTo>
                  <a:pt x="13082" y="190292"/>
                  <a:pt x="13082" y="181228"/>
                  <a:pt x="18663" y="175647"/>
                </a:cubicBezTo>
                <a:lnTo>
                  <a:pt x="80010" y="114300"/>
                </a:lnTo>
                <a:lnTo>
                  <a:pt x="18708" y="52953"/>
                </a:lnTo>
                <a:cubicBezTo>
                  <a:pt x="13127" y="47372"/>
                  <a:pt x="13127" y="38308"/>
                  <a:pt x="18708" y="32727"/>
                </a:cubicBezTo>
                <a:cubicBezTo>
                  <a:pt x="24289" y="27146"/>
                  <a:pt x="33352" y="27146"/>
                  <a:pt x="38933" y="32727"/>
                </a:cubicBezTo>
                <a:lnTo>
                  <a:pt x="110371" y="10416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9032381" y="9826985"/>
            <a:ext cx="284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Explain step-by-step operation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8683131" y="10334985"/>
            <a:ext cx="114300" cy="228600"/>
          </a:xfrm>
          <a:custGeom>
            <a:avLst/>
            <a:gdLst/>
            <a:ahLst/>
            <a:cxnLst/>
            <a:rect l="l" t="t" r="r" b="b"/>
            <a:pathLst>
              <a:path w="114300" h="228600">
                <a:moveTo>
                  <a:pt x="110326" y="104209"/>
                </a:moveTo>
                <a:cubicBezTo>
                  <a:pt x="115907" y="109791"/>
                  <a:pt x="115907" y="118854"/>
                  <a:pt x="110326" y="124435"/>
                </a:cubicBezTo>
                <a:lnTo>
                  <a:pt x="38889" y="195873"/>
                </a:lnTo>
                <a:cubicBezTo>
                  <a:pt x="33308" y="201454"/>
                  <a:pt x="24244" y="201454"/>
                  <a:pt x="18663" y="195873"/>
                </a:cubicBezTo>
                <a:cubicBezTo>
                  <a:pt x="13082" y="190292"/>
                  <a:pt x="13082" y="181228"/>
                  <a:pt x="18663" y="175647"/>
                </a:cubicBezTo>
                <a:lnTo>
                  <a:pt x="80010" y="114300"/>
                </a:lnTo>
                <a:lnTo>
                  <a:pt x="18708" y="52953"/>
                </a:lnTo>
                <a:cubicBezTo>
                  <a:pt x="13127" y="47372"/>
                  <a:pt x="13127" y="38308"/>
                  <a:pt x="18708" y="32727"/>
                </a:cubicBezTo>
                <a:cubicBezTo>
                  <a:pt x="24289" y="27146"/>
                  <a:pt x="33352" y="27146"/>
                  <a:pt x="38933" y="32727"/>
                </a:cubicBezTo>
                <a:lnTo>
                  <a:pt x="110371" y="104165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9032381" y="10284185"/>
            <a:ext cx="254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Include expected outcomes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512516" y="11110529"/>
            <a:ext cx="15236331" cy="1075831"/>
          </a:xfrm>
          <a:custGeom>
            <a:avLst/>
            <a:gdLst/>
            <a:ahLst/>
            <a:cxnLst/>
            <a:rect l="l" t="t" r="r" b="b"/>
            <a:pathLst>
              <a:path w="15236331" h="1075831">
                <a:moveTo>
                  <a:pt x="101601" y="0"/>
                </a:moveTo>
                <a:lnTo>
                  <a:pt x="15134730" y="0"/>
                </a:lnTo>
                <a:cubicBezTo>
                  <a:pt x="15190843" y="0"/>
                  <a:pt x="15236331" y="45489"/>
                  <a:pt x="15236331" y="101601"/>
                </a:cubicBezTo>
                <a:lnTo>
                  <a:pt x="15236331" y="974230"/>
                </a:lnTo>
                <a:cubicBezTo>
                  <a:pt x="15236331" y="1030343"/>
                  <a:pt x="15190843" y="1075831"/>
                  <a:pt x="15134730" y="1075831"/>
                </a:cubicBezTo>
                <a:lnTo>
                  <a:pt x="101601" y="1075831"/>
                </a:lnTo>
                <a:cubicBezTo>
                  <a:pt x="45489" y="1075831"/>
                  <a:pt x="0" y="1030343"/>
                  <a:pt x="0" y="974230"/>
                </a:cubicBezTo>
                <a:lnTo>
                  <a:pt x="0" y="101601"/>
                </a:lnTo>
                <a:cubicBezTo>
                  <a:pt x="0" y="45489"/>
                  <a:pt x="45489" y="0"/>
                  <a:pt x="10160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4"/>
          <p:cNvSpPr/>
          <p:nvPr/>
        </p:nvSpPr>
        <p:spPr>
          <a:xfrm>
            <a:off x="713881" y="11496042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28575" y="116562"/>
                </a:moveTo>
                <a:lnTo>
                  <a:pt x="153114" y="167819"/>
                </a:lnTo>
                <a:cubicBezTo>
                  <a:pt x="158948" y="170200"/>
                  <a:pt x="165140" y="171450"/>
                  <a:pt x="171450" y="171450"/>
                </a:cubicBezTo>
                <a:cubicBezTo>
                  <a:pt x="177760" y="171450"/>
                  <a:pt x="183952" y="170200"/>
                  <a:pt x="189786" y="167819"/>
                </a:cubicBezTo>
                <a:lnTo>
                  <a:pt x="334089" y="108406"/>
                </a:lnTo>
                <a:cubicBezTo>
                  <a:pt x="339447" y="106204"/>
                  <a:pt x="342900" y="101025"/>
                  <a:pt x="342900" y="95250"/>
                </a:cubicBezTo>
                <a:cubicBezTo>
                  <a:pt x="342900" y="89475"/>
                  <a:pt x="339447" y="84296"/>
                  <a:pt x="334089" y="82094"/>
                </a:cubicBezTo>
                <a:lnTo>
                  <a:pt x="189786" y="22681"/>
                </a:lnTo>
                <a:cubicBezTo>
                  <a:pt x="183952" y="20300"/>
                  <a:pt x="177760" y="19050"/>
                  <a:pt x="171450" y="19050"/>
                </a:cubicBezTo>
                <a:cubicBezTo>
                  <a:pt x="165140" y="19050"/>
                  <a:pt x="158948" y="20300"/>
                  <a:pt x="153114" y="22681"/>
                </a:cubicBezTo>
                <a:lnTo>
                  <a:pt x="8811" y="82094"/>
                </a:lnTo>
                <a:cubicBezTo>
                  <a:pt x="3453" y="84296"/>
                  <a:pt x="0" y="89475"/>
                  <a:pt x="0" y="95250"/>
                </a:cubicBezTo>
                <a:lnTo>
                  <a:pt x="0" y="271463"/>
                </a:lnTo>
                <a:cubicBezTo>
                  <a:pt x="0" y="279380"/>
                  <a:pt x="6370" y="285750"/>
                  <a:pt x="14288" y="285750"/>
                </a:cubicBezTo>
                <a:cubicBezTo>
                  <a:pt x="22205" y="285750"/>
                  <a:pt x="28575" y="279380"/>
                  <a:pt x="28575" y="271463"/>
                </a:cubicBezTo>
                <a:lnTo>
                  <a:pt x="28575" y="116562"/>
                </a:lnTo>
                <a:close/>
                <a:moveTo>
                  <a:pt x="57150" y="159246"/>
                </a:moveTo>
                <a:lnTo>
                  <a:pt x="57150" y="228600"/>
                </a:lnTo>
                <a:cubicBezTo>
                  <a:pt x="57150" y="260152"/>
                  <a:pt x="108347" y="285750"/>
                  <a:pt x="171450" y="285750"/>
                </a:cubicBezTo>
                <a:cubicBezTo>
                  <a:pt x="234553" y="285750"/>
                  <a:pt x="285750" y="260152"/>
                  <a:pt x="285750" y="228600"/>
                </a:cubicBezTo>
                <a:lnTo>
                  <a:pt x="285750" y="159187"/>
                </a:lnTo>
                <a:lnTo>
                  <a:pt x="200680" y="194250"/>
                </a:lnTo>
                <a:cubicBezTo>
                  <a:pt x="191393" y="198060"/>
                  <a:pt x="181511" y="200025"/>
                  <a:pt x="171450" y="200025"/>
                </a:cubicBezTo>
                <a:cubicBezTo>
                  <a:pt x="161389" y="200025"/>
                  <a:pt x="151507" y="198060"/>
                  <a:pt x="142220" y="194250"/>
                </a:cubicBezTo>
                <a:lnTo>
                  <a:pt x="57150" y="159187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1248340" y="11318242"/>
            <a:ext cx="143891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Assessment Note: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 description of operation demonstrates the learner's understanding of circuit theory and practical application, forming a critical component of the overall PAT assessment.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5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F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DELEGATION OF TASKS AND RESPONSIBILITIES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 1 - Role Distribution Matrix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2516" y="2087316"/>
            <a:ext cx="15236331" cy="783731"/>
          </a:xfrm>
          <a:custGeom>
            <a:avLst/>
            <a:gdLst/>
            <a:ahLst/>
            <a:cxnLst/>
            <a:rect l="l" t="t" r="r" b="b"/>
            <a:pathLst>
              <a:path w="15236331" h="783731">
                <a:moveTo>
                  <a:pt x="101603" y="0"/>
                </a:moveTo>
                <a:lnTo>
                  <a:pt x="15134728" y="0"/>
                </a:lnTo>
                <a:cubicBezTo>
                  <a:pt x="15190842" y="0"/>
                  <a:pt x="15236331" y="45489"/>
                  <a:pt x="15236331" y="101603"/>
                </a:cubicBezTo>
                <a:lnTo>
                  <a:pt x="15236331" y="682128"/>
                </a:lnTo>
                <a:cubicBezTo>
                  <a:pt x="15236331" y="738242"/>
                  <a:pt x="15190842" y="783731"/>
                  <a:pt x="15134728" y="783731"/>
                </a:cubicBezTo>
                <a:lnTo>
                  <a:pt x="101603" y="783731"/>
                </a:lnTo>
                <a:cubicBezTo>
                  <a:pt x="45489" y="783731"/>
                  <a:pt x="0" y="738242"/>
                  <a:pt x="0" y="682128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20231" y="2295029"/>
            <a:ext cx="149352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Clear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delegation of responsibilities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ensures successful PAT implementation across all stakeholder levels.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8000" y="3106781"/>
            <a:ext cx="3657600" cy="4571436"/>
          </a:xfrm>
          <a:custGeom>
            <a:avLst/>
            <a:gdLst/>
            <a:ahLst/>
            <a:cxnLst/>
            <a:rect l="l" t="t" r="r" b="b"/>
            <a:pathLst>
              <a:path w="3657600" h="45714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469827"/>
                </a:lnTo>
                <a:cubicBezTo>
                  <a:pt x="3657600" y="4525944"/>
                  <a:pt x="3612108" y="4571436"/>
                  <a:pt x="3555992" y="4571436"/>
                </a:cubicBezTo>
                <a:lnTo>
                  <a:pt x="101608" y="4571436"/>
                </a:lnTo>
                <a:cubicBezTo>
                  <a:pt x="45492" y="4571436"/>
                  <a:pt x="0" y="4525944"/>
                  <a:pt x="0" y="4469827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08000" y="3106781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68350" y="3360217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33350" y="147638"/>
                </a:moveTo>
                <a:cubicBezTo>
                  <a:pt x="93923" y="147638"/>
                  <a:pt x="61913" y="115627"/>
                  <a:pt x="61912" y="76200"/>
                </a:cubicBezTo>
                <a:cubicBezTo>
                  <a:pt x="61912" y="36773"/>
                  <a:pt x="93923" y="4763"/>
                  <a:pt x="133350" y="4763"/>
                </a:cubicBezTo>
                <a:cubicBezTo>
                  <a:pt x="172777" y="4763"/>
                  <a:pt x="204787" y="36773"/>
                  <a:pt x="204787" y="76200"/>
                </a:cubicBezTo>
                <a:cubicBezTo>
                  <a:pt x="204787" y="115627"/>
                  <a:pt x="172777" y="147638"/>
                  <a:pt x="133350" y="147638"/>
                </a:cubicBezTo>
                <a:close/>
                <a:moveTo>
                  <a:pt x="115193" y="180975"/>
                </a:moveTo>
                <a:lnTo>
                  <a:pt x="151507" y="180975"/>
                </a:lnTo>
                <a:cubicBezTo>
                  <a:pt x="157282" y="180975"/>
                  <a:pt x="161925" y="185618"/>
                  <a:pt x="161925" y="191393"/>
                </a:cubicBezTo>
                <a:cubicBezTo>
                  <a:pt x="161925" y="193893"/>
                  <a:pt x="161032" y="196275"/>
                  <a:pt x="159425" y="198180"/>
                </a:cubicBezTo>
                <a:lnTo>
                  <a:pt x="143113" y="217230"/>
                </a:lnTo>
                <a:lnTo>
                  <a:pt x="161568" y="285750"/>
                </a:lnTo>
                <a:lnTo>
                  <a:pt x="161925" y="285750"/>
                </a:lnTo>
                <a:lnTo>
                  <a:pt x="182523" y="203299"/>
                </a:lnTo>
                <a:cubicBezTo>
                  <a:pt x="183833" y="198120"/>
                  <a:pt x="189131" y="194965"/>
                  <a:pt x="194131" y="196870"/>
                </a:cubicBezTo>
                <a:cubicBezTo>
                  <a:pt x="230981" y="210919"/>
                  <a:pt x="257175" y="246638"/>
                  <a:pt x="257175" y="288429"/>
                </a:cubicBezTo>
                <a:cubicBezTo>
                  <a:pt x="257175" y="297418"/>
                  <a:pt x="249853" y="304740"/>
                  <a:pt x="240863" y="304740"/>
                </a:cubicBezTo>
                <a:lnTo>
                  <a:pt x="25837" y="304800"/>
                </a:lnTo>
                <a:cubicBezTo>
                  <a:pt x="16847" y="304800"/>
                  <a:pt x="9525" y="297478"/>
                  <a:pt x="9525" y="288488"/>
                </a:cubicBezTo>
                <a:cubicBezTo>
                  <a:pt x="9525" y="246698"/>
                  <a:pt x="35719" y="210979"/>
                  <a:pt x="72569" y="196929"/>
                </a:cubicBezTo>
                <a:cubicBezTo>
                  <a:pt x="77569" y="195024"/>
                  <a:pt x="82868" y="198180"/>
                  <a:pt x="84177" y="203359"/>
                </a:cubicBezTo>
                <a:lnTo>
                  <a:pt x="104775" y="285810"/>
                </a:lnTo>
                <a:lnTo>
                  <a:pt x="105132" y="285810"/>
                </a:lnTo>
                <a:lnTo>
                  <a:pt x="123587" y="217289"/>
                </a:lnTo>
                <a:lnTo>
                  <a:pt x="107275" y="198239"/>
                </a:lnTo>
                <a:cubicBezTo>
                  <a:pt x="105668" y="196334"/>
                  <a:pt x="104775" y="193953"/>
                  <a:pt x="104775" y="191453"/>
                </a:cubicBezTo>
                <a:cubicBezTo>
                  <a:pt x="104775" y="185678"/>
                  <a:pt x="109418" y="181035"/>
                  <a:pt x="115193" y="18103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44600" y="3334817"/>
            <a:ext cx="2730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Departmental Head / SMT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79450" y="3944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46926" y="3893617"/>
            <a:ext cx="31115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Facilitate procurement of PAT consumables, tools and equipment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79450" y="50112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49607" y="4960417"/>
            <a:ext cx="3111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teacher is progressing with PAT from start of school year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11200" y="57732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18752" y="5722417"/>
            <a:ext cx="3048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and support PAT implementation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23900" y="65352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35756" y="6484417"/>
            <a:ext cx="3022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Conduct internal moderation per term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368800" y="3106781"/>
            <a:ext cx="3657600" cy="4571436"/>
          </a:xfrm>
          <a:custGeom>
            <a:avLst/>
            <a:gdLst/>
            <a:ahLst/>
            <a:cxnLst/>
            <a:rect l="l" t="t" r="r" b="b"/>
            <a:pathLst>
              <a:path w="3657600" h="45714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469827"/>
                </a:lnTo>
                <a:cubicBezTo>
                  <a:pt x="3657600" y="4525944"/>
                  <a:pt x="3612108" y="4571436"/>
                  <a:pt x="3555992" y="4571436"/>
                </a:cubicBezTo>
                <a:lnTo>
                  <a:pt x="101608" y="4571436"/>
                </a:lnTo>
                <a:cubicBezTo>
                  <a:pt x="45492" y="4571436"/>
                  <a:pt x="0" y="4525944"/>
                  <a:pt x="0" y="4469827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368800" y="3106781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572000" y="3360217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76200" y="57150"/>
                </a:moveTo>
                <a:cubicBezTo>
                  <a:pt x="76200" y="36135"/>
                  <a:pt x="93285" y="19050"/>
                  <a:pt x="114300" y="19050"/>
                </a:cubicBezTo>
                <a:lnTo>
                  <a:pt x="323850" y="19050"/>
                </a:lnTo>
                <a:cubicBezTo>
                  <a:pt x="344865" y="19050"/>
                  <a:pt x="361950" y="36135"/>
                  <a:pt x="361950" y="57150"/>
                </a:cubicBezTo>
                <a:lnTo>
                  <a:pt x="361950" y="200025"/>
                </a:lnTo>
                <a:lnTo>
                  <a:pt x="304800" y="200025"/>
                </a:lnTo>
                <a:lnTo>
                  <a:pt x="304800" y="190500"/>
                </a:lnTo>
                <a:cubicBezTo>
                  <a:pt x="304800" y="179963"/>
                  <a:pt x="296287" y="171450"/>
                  <a:pt x="285750" y="171450"/>
                </a:cubicBezTo>
                <a:lnTo>
                  <a:pt x="247650" y="171450"/>
                </a:lnTo>
                <a:cubicBezTo>
                  <a:pt x="237113" y="171450"/>
                  <a:pt x="228600" y="179963"/>
                  <a:pt x="228600" y="190500"/>
                </a:cubicBezTo>
                <a:lnTo>
                  <a:pt x="228600" y="200025"/>
                </a:lnTo>
                <a:lnTo>
                  <a:pt x="151745" y="200025"/>
                </a:lnTo>
                <a:cubicBezTo>
                  <a:pt x="158234" y="188833"/>
                  <a:pt x="161925" y="175796"/>
                  <a:pt x="161925" y="161925"/>
                </a:cubicBezTo>
                <a:cubicBezTo>
                  <a:pt x="161925" y="119836"/>
                  <a:pt x="127814" y="85725"/>
                  <a:pt x="85725" y="85725"/>
                </a:cubicBezTo>
                <a:cubicBezTo>
                  <a:pt x="82510" y="85725"/>
                  <a:pt x="79296" y="85904"/>
                  <a:pt x="76200" y="86320"/>
                </a:cubicBezTo>
                <a:lnTo>
                  <a:pt x="76200" y="57150"/>
                </a:lnTo>
                <a:close/>
                <a:moveTo>
                  <a:pt x="198239" y="266700"/>
                </a:moveTo>
                <a:cubicBezTo>
                  <a:pt x="195203" y="252293"/>
                  <a:pt x="188535" y="239256"/>
                  <a:pt x="179130" y="228600"/>
                </a:cubicBezTo>
                <a:lnTo>
                  <a:pt x="361950" y="228600"/>
                </a:lnTo>
                <a:cubicBezTo>
                  <a:pt x="361950" y="249615"/>
                  <a:pt x="344865" y="266700"/>
                  <a:pt x="323850" y="266700"/>
                </a:cubicBezTo>
                <a:lnTo>
                  <a:pt x="198239" y="266700"/>
                </a:lnTo>
                <a:close/>
                <a:moveTo>
                  <a:pt x="38100" y="161925"/>
                </a:moveTo>
                <a:cubicBezTo>
                  <a:pt x="38100" y="135640"/>
                  <a:pt x="59440" y="114300"/>
                  <a:pt x="85725" y="114300"/>
                </a:cubicBezTo>
                <a:cubicBezTo>
                  <a:pt x="112010" y="114300"/>
                  <a:pt x="133350" y="135640"/>
                  <a:pt x="133350" y="161925"/>
                </a:cubicBezTo>
                <a:cubicBezTo>
                  <a:pt x="133350" y="188210"/>
                  <a:pt x="112010" y="209550"/>
                  <a:pt x="85725" y="209550"/>
                </a:cubicBezTo>
                <a:cubicBezTo>
                  <a:pt x="59440" y="209550"/>
                  <a:pt x="38100" y="188210"/>
                  <a:pt x="38100" y="161925"/>
                </a:cubicBezTo>
                <a:close/>
                <a:moveTo>
                  <a:pt x="0" y="285750"/>
                </a:moveTo>
                <a:cubicBezTo>
                  <a:pt x="0" y="254198"/>
                  <a:pt x="25598" y="228600"/>
                  <a:pt x="57150" y="228600"/>
                </a:cubicBezTo>
                <a:lnTo>
                  <a:pt x="114300" y="228600"/>
                </a:lnTo>
                <a:cubicBezTo>
                  <a:pt x="145852" y="228600"/>
                  <a:pt x="171450" y="254198"/>
                  <a:pt x="171450" y="285750"/>
                </a:cubicBezTo>
                <a:cubicBezTo>
                  <a:pt x="171450" y="296287"/>
                  <a:pt x="162937" y="304800"/>
                  <a:pt x="152400" y="304800"/>
                </a:cubicBezTo>
                <a:lnTo>
                  <a:pt x="19050" y="304800"/>
                </a:lnTo>
                <a:cubicBezTo>
                  <a:pt x="8513" y="304800"/>
                  <a:pt x="0" y="296287"/>
                  <a:pt x="0" y="28575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105400" y="3334817"/>
            <a:ext cx="939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Teacher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565650" y="3944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864241" y="3893617"/>
            <a:ext cx="30607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 prototype of prescribed PAT project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597400" y="4706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927600" y="4655617"/>
            <a:ext cx="2628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Assess learners continuously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584700" y="51636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896274" y="5112817"/>
            <a:ext cx="3022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Record marks on provided facet sheet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72000" y="59256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83009" y="5874817"/>
            <a:ext cx="3048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SASAMS marks match marksheet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229600" y="3106781"/>
            <a:ext cx="3657600" cy="4571436"/>
          </a:xfrm>
          <a:custGeom>
            <a:avLst/>
            <a:gdLst/>
            <a:ahLst/>
            <a:cxnLst/>
            <a:rect l="l" t="t" r="r" b="b"/>
            <a:pathLst>
              <a:path w="3657600" h="45714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469827"/>
                </a:lnTo>
                <a:cubicBezTo>
                  <a:pt x="3657600" y="4525944"/>
                  <a:pt x="3612108" y="4571436"/>
                  <a:pt x="3555992" y="4571436"/>
                </a:cubicBezTo>
                <a:lnTo>
                  <a:pt x="101608" y="4571436"/>
                </a:lnTo>
                <a:cubicBezTo>
                  <a:pt x="45492" y="4571436"/>
                  <a:pt x="0" y="4525944"/>
                  <a:pt x="0" y="4469827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8229600" y="3106781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8489950" y="3360217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43649" y="-7739"/>
                </a:moveTo>
                <a:cubicBezTo>
                  <a:pt x="136862" y="-9108"/>
                  <a:pt x="129897" y="-9108"/>
                  <a:pt x="123111" y="-7739"/>
                </a:cubicBezTo>
                <a:lnTo>
                  <a:pt x="11490" y="14585"/>
                </a:lnTo>
                <a:cubicBezTo>
                  <a:pt x="4822" y="15895"/>
                  <a:pt x="0" y="21788"/>
                  <a:pt x="0" y="28575"/>
                </a:cubicBezTo>
                <a:cubicBezTo>
                  <a:pt x="0" y="34707"/>
                  <a:pt x="3870" y="40065"/>
                  <a:pt x="9525" y="42029"/>
                </a:cubicBezTo>
                <a:lnTo>
                  <a:pt x="9525" y="85725"/>
                </a:lnTo>
                <a:lnTo>
                  <a:pt x="179" y="132517"/>
                </a:lnTo>
                <a:cubicBezTo>
                  <a:pt x="60" y="133052"/>
                  <a:pt x="0" y="133648"/>
                  <a:pt x="0" y="134243"/>
                </a:cubicBezTo>
                <a:cubicBezTo>
                  <a:pt x="0" y="139005"/>
                  <a:pt x="3870" y="142935"/>
                  <a:pt x="8692" y="142935"/>
                </a:cubicBezTo>
                <a:lnTo>
                  <a:pt x="29468" y="142935"/>
                </a:lnTo>
                <a:cubicBezTo>
                  <a:pt x="34230" y="142935"/>
                  <a:pt x="38160" y="139065"/>
                  <a:pt x="38160" y="134243"/>
                </a:cubicBezTo>
                <a:cubicBezTo>
                  <a:pt x="38160" y="133648"/>
                  <a:pt x="38100" y="133112"/>
                  <a:pt x="37981" y="132517"/>
                </a:cubicBezTo>
                <a:lnTo>
                  <a:pt x="28575" y="85725"/>
                </a:lnTo>
                <a:lnTo>
                  <a:pt x="28575" y="46018"/>
                </a:lnTo>
                <a:lnTo>
                  <a:pt x="57150" y="51733"/>
                </a:lnTo>
                <a:lnTo>
                  <a:pt x="57150" y="85725"/>
                </a:lnTo>
                <a:cubicBezTo>
                  <a:pt x="57150" y="127814"/>
                  <a:pt x="91261" y="161925"/>
                  <a:pt x="133350" y="161925"/>
                </a:cubicBezTo>
                <a:cubicBezTo>
                  <a:pt x="175439" y="161925"/>
                  <a:pt x="209550" y="127814"/>
                  <a:pt x="209550" y="85725"/>
                </a:cubicBezTo>
                <a:lnTo>
                  <a:pt x="209550" y="51733"/>
                </a:lnTo>
                <a:lnTo>
                  <a:pt x="255210" y="42624"/>
                </a:lnTo>
                <a:cubicBezTo>
                  <a:pt x="261878" y="41255"/>
                  <a:pt x="266700" y="35362"/>
                  <a:pt x="266700" y="28575"/>
                </a:cubicBezTo>
                <a:cubicBezTo>
                  <a:pt x="266700" y="21788"/>
                  <a:pt x="261878" y="15895"/>
                  <a:pt x="255210" y="14585"/>
                </a:cubicBezTo>
                <a:lnTo>
                  <a:pt x="143649" y="-7739"/>
                </a:lnTo>
                <a:close/>
                <a:moveTo>
                  <a:pt x="133350" y="133350"/>
                </a:moveTo>
                <a:cubicBezTo>
                  <a:pt x="107037" y="133350"/>
                  <a:pt x="85725" y="112038"/>
                  <a:pt x="85725" y="85725"/>
                </a:cubicBezTo>
                <a:lnTo>
                  <a:pt x="180975" y="85725"/>
                </a:lnTo>
                <a:cubicBezTo>
                  <a:pt x="180975" y="112038"/>
                  <a:pt x="159663" y="133350"/>
                  <a:pt x="133350" y="133350"/>
                </a:cubicBezTo>
                <a:close/>
                <a:moveTo>
                  <a:pt x="71497" y="190560"/>
                </a:moveTo>
                <a:cubicBezTo>
                  <a:pt x="34945" y="207347"/>
                  <a:pt x="9525" y="244257"/>
                  <a:pt x="9525" y="287119"/>
                </a:cubicBezTo>
                <a:cubicBezTo>
                  <a:pt x="9525" y="296882"/>
                  <a:pt x="17443" y="304800"/>
                  <a:pt x="27206" y="304800"/>
                </a:cubicBezTo>
                <a:lnTo>
                  <a:pt x="119062" y="304800"/>
                </a:lnTo>
                <a:lnTo>
                  <a:pt x="119062" y="217884"/>
                </a:lnTo>
                <a:lnTo>
                  <a:pt x="84892" y="192286"/>
                </a:lnTo>
                <a:cubicBezTo>
                  <a:pt x="81022" y="189369"/>
                  <a:pt x="75843" y="188595"/>
                  <a:pt x="71438" y="190619"/>
                </a:cubicBezTo>
                <a:close/>
                <a:moveTo>
                  <a:pt x="147638" y="304800"/>
                </a:moveTo>
                <a:lnTo>
                  <a:pt x="239494" y="304800"/>
                </a:lnTo>
                <a:cubicBezTo>
                  <a:pt x="249257" y="304800"/>
                  <a:pt x="257175" y="296882"/>
                  <a:pt x="257175" y="287119"/>
                </a:cubicBezTo>
                <a:cubicBezTo>
                  <a:pt x="257175" y="244257"/>
                  <a:pt x="231755" y="207347"/>
                  <a:pt x="195203" y="190619"/>
                </a:cubicBezTo>
                <a:cubicBezTo>
                  <a:pt x="190798" y="188595"/>
                  <a:pt x="185618" y="189369"/>
                  <a:pt x="181749" y="192286"/>
                </a:cubicBezTo>
                <a:lnTo>
                  <a:pt x="147578" y="217884"/>
                </a:lnTo>
                <a:lnTo>
                  <a:pt x="147578" y="30480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8966200" y="3334817"/>
            <a:ext cx="990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Learners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413750" y="3944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8703239" y="3893617"/>
            <a:ext cx="30861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Complete authenticity form declaring work is theirs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439150" y="4706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8746137" y="4655617"/>
            <a:ext cx="30353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Comply with Programme of Assessment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439150" y="5468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8746913" y="5417617"/>
            <a:ext cx="30353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Build individual projects (no groupwork)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458200" y="6230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8788400" y="6179617"/>
            <a:ext cx="281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 available during moderation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12090400" y="3106781"/>
            <a:ext cx="3657600" cy="4571436"/>
          </a:xfrm>
          <a:custGeom>
            <a:avLst/>
            <a:gdLst/>
            <a:ahLst/>
            <a:cxnLst/>
            <a:rect l="l" t="t" r="r" b="b"/>
            <a:pathLst>
              <a:path w="3657600" h="4571436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469827"/>
                </a:lnTo>
                <a:cubicBezTo>
                  <a:pt x="3657600" y="4525944"/>
                  <a:pt x="3612108" y="4571436"/>
                  <a:pt x="3555992" y="4571436"/>
                </a:cubicBezTo>
                <a:lnTo>
                  <a:pt x="101608" y="4571436"/>
                </a:lnTo>
                <a:cubicBezTo>
                  <a:pt x="45492" y="4571436"/>
                  <a:pt x="0" y="4525944"/>
                  <a:pt x="0" y="4469827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12090400" y="3106781"/>
            <a:ext cx="3657600" cy="49671"/>
          </a:xfrm>
          <a:custGeom>
            <a:avLst/>
            <a:gdLst/>
            <a:ahLst/>
            <a:cxnLst/>
            <a:rect l="l" t="t" r="r" b="b"/>
            <a:pathLst>
              <a:path w="3657600" h="49671">
                <a:moveTo>
                  <a:pt x="49671" y="0"/>
                </a:moveTo>
                <a:lnTo>
                  <a:pt x="3607929" y="0"/>
                </a:lnTo>
                <a:cubicBezTo>
                  <a:pt x="3635361" y="0"/>
                  <a:pt x="3657600" y="22239"/>
                  <a:pt x="3657600" y="49671"/>
                </a:cubicBezTo>
                <a:lnTo>
                  <a:pt x="36576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12268200" y="3538017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190500" y="133350"/>
                </a:moveTo>
                <a:cubicBezTo>
                  <a:pt x="224670" y="133350"/>
                  <a:pt x="252413" y="105608"/>
                  <a:pt x="252413" y="71438"/>
                </a:cubicBezTo>
                <a:cubicBezTo>
                  <a:pt x="252413" y="37267"/>
                  <a:pt x="224670" y="9525"/>
                  <a:pt x="190500" y="9525"/>
                </a:cubicBezTo>
                <a:cubicBezTo>
                  <a:pt x="156330" y="9525"/>
                  <a:pt x="128588" y="37267"/>
                  <a:pt x="128588" y="71438"/>
                </a:cubicBezTo>
                <a:cubicBezTo>
                  <a:pt x="128588" y="105608"/>
                  <a:pt x="156330" y="133350"/>
                  <a:pt x="190500" y="133350"/>
                </a:cubicBezTo>
                <a:close/>
                <a:moveTo>
                  <a:pt x="57150" y="138113"/>
                </a:moveTo>
                <a:cubicBezTo>
                  <a:pt x="80806" y="138113"/>
                  <a:pt x="100013" y="118906"/>
                  <a:pt x="100013" y="95250"/>
                </a:cubicBezTo>
                <a:cubicBezTo>
                  <a:pt x="100013" y="71594"/>
                  <a:pt x="80806" y="52388"/>
                  <a:pt x="57150" y="52388"/>
                </a:cubicBezTo>
                <a:cubicBezTo>
                  <a:pt x="33494" y="52388"/>
                  <a:pt x="14288" y="71594"/>
                  <a:pt x="14288" y="95250"/>
                </a:cubicBezTo>
                <a:cubicBezTo>
                  <a:pt x="14288" y="118906"/>
                  <a:pt x="33494" y="138113"/>
                  <a:pt x="57150" y="138113"/>
                </a:cubicBezTo>
                <a:close/>
                <a:moveTo>
                  <a:pt x="0" y="247650"/>
                </a:moveTo>
                <a:lnTo>
                  <a:pt x="0" y="266700"/>
                </a:lnTo>
                <a:cubicBezTo>
                  <a:pt x="0" y="277237"/>
                  <a:pt x="8513" y="285750"/>
                  <a:pt x="19050" y="285750"/>
                </a:cubicBezTo>
                <a:lnTo>
                  <a:pt x="70664" y="285750"/>
                </a:lnTo>
                <a:cubicBezTo>
                  <a:pt x="68104" y="279916"/>
                  <a:pt x="66675" y="273487"/>
                  <a:pt x="66675" y="266700"/>
                </a:cubicBezTo>
                <a:lnTo>
                  <a:pt x="66675" y="257175"/>
                </a:lnTo>
                <a:cubicBezTo>
                  <a:pt x="66675" y="225504"/>
                  <a:pt x="78581" y="196572"/>
                  <a:pt x="98167" y="174665"/>
                </a:cubicBezTo>
                <a:cubicBezTo>
                  <a:pt x="91202" y="172581"/>
                  <a:pt x="83820" y="171450"/>
                  <a:pt x="76200" y="171450"/>
                </a:cubicBezTo>
                <a:cubicBezTo>
                  <a:pt x="34111" y="171450"/>
                  <a:pt x="0" y="205561"/>
                  <a:pt x="0" y="247650"/>
                </a:cubicBezTo>
                <a:close/>
                <a:moveTo>
                  <a:pt x="366712" y="95250"/>
                </a:moveTo>
                <a:cubicBezTo>
                  <a:pt x="366712" y="71594"/>
                  <a:pt x="347506" y="52388"/>
                  <a:pt x="323850" y="52388"/>
                </a:cubicBezTo>
                <a:cubicBezTo>
                  <a:pt x="300194" y="52388"/>
                  <a:pt x="280987" y="71594"/>
                  <a:pt x="280987" y="95250"/>
                </a:cubicBezTo>
                <a:cubicBezTo>
                  <a:pt x="280987" y="118906"/>
                  <a:pt x="300194" y="138113"/>
                  <a:pt x="323850" y="138113"/>
                </a:cubicBezTo>
                <a:cubicBezTo>
                  <a:pt x="347506" y="138113"/>
                  <a:pt x="366712" y="118906"/>
                  <a:pt x="366712" y="95250"/>
                </a:cubicBezTo>
                <a:close/>
                <a:moveTo>
                  <a:pt x="95250" y="257175"/>
                </a:moveTo>
                <a:lnTo>
                  <a:pt x="95250" y="266700"/>
                </a:lnTo>
                <a:cubicBezTo>
                  <a:pt x="95250" y="277237"/>
                  <a:pt x="103763" y="285750"/>
                  <a:pt x="114300" y="285750"/>
                </a:cubicBezTo>
                <a:lnTo>
                  <a:pt x="207645" y="285750"/>
                </a:lnTo>
                <a:cubicBezTo>
                  <a:pt x="203418" y="272891"/>
                  <a:pt x="203895" y="259318"/>
                  <a:pt x="214015" y="247650"/>
                </a:cubicBezTo>
                <a:cubicBezTo>
                  <a:pt x="205680" y="238006"/>
                  <a:pt x="201811" y="224016"/>
                  <a:pt x="207228" y="209967"/>
                </a:cubicBezTo>
                <a:cubicBezTo>
                  <a:pt x="211157" y="199787"/>
                  <a:pt x="216694" y="190262"/>
                  <a:pt x="223540" y="181808"/>
                </a:cubicBezTo>
                <a:cubicBezTo>
                  <a:pt x="226755" y="177879"/>
                  <a:pt x="230445" y="174843"/>
                  <a:pt x="234434" y="172641"/>
                </a:cubicBezTo>
                <a:cubicBezTo>
                  <a:pt x="221278" y="165795"/>
                  <a:pt x="206335" y="161925"/>
                  <a:pt x="190500" y="161925"/>
                </a:cubicBezTo>
                <a:cubicBezTo>
                  <a:pt x="137874" y="161925"/>
                  <a:pt x="95250" y="204549"/>
                  <a:pt x="95250" y="257175"/>
                </a:cubicBezTo>
                <a:close/>
                <a:moveTo>
                  <a:pt x="371832" y="230922"/>
                </a:moveTo>
                <a:cubicBezTo>
                  <a:pt x="375583" y="228779"/>
                  <a:pt x="377488" y="224314"/>
                  <a:pt x="375880" y="220206"/>
                </a:cubicBezTo>
                <a:cubicBezTo>
                  <a:pt x="373023" y="212824"/>
                  <a:pt x="369034" y="205859"/>
                  <a:pt x="364034" y="199727"/>
                </a:cubicBezTo>
                <a:cubicBezTo>
                  <a:pt x="361295" y="196334"/>
                  <a:pt x="356473" y="195739"/>
                  <a:pt x="352723" y="197941"/>
                </a:cubicBezTo>
                <a:cubicBezTo>
                  <a:pt x="339745" y="205442"/>
                  <a:pt x="323790" y="196275"/>
                  <a:pt x="323790" y="181213"/>
                </a:cubicBezTo>
                <a:cubicBezTo>
                  <a:pt x="323790" y="176867"/>
                  <a:pt x="320873" y="172998"/>
                  <a:pt x="316587" y="172343"/>
                </a:cubicBezTo>
                <a:cubicBezTo>
                  <a:pt x="308908" y="171152"/>
                  <a:pt x="300633" y="171152"/>
                  <a:pt x="292953" y="172343"/>
                </a:cubicBezTo>
                <a:cubicBezTo>
                  <a:pt x="288667" y="172998"/>
                  <a:pt x="285750" y="176867"/>
                  <a:pt x="285750" y="181213"/>
                </a:cubicBezTo>
                <a:cubicBezTo>
                  <a:pt x="285750" y="196215"/>
                  <a:pt x="269796" y="205442"/>
                  <a:pt x="256818" y="197941"/>
                </a:cubicBezTo>
                <a:cubicBezTo>
                  <a:pt x="253067" y="195798"/>
                  <a:pt x="248245" y="196394"/>
                  <a:pt x="245507" y="199727"/>
                </a:cubicBezTo>
                <a:cubicBezTo>
                  <a:pt x="240506" y="205859"/>
                  <a:pt x="236518" y="212824"/>
                  <a:pt x="233660" y="220206"/>
                </a:cubicBezTo>
                <a:cubicBezTo>
                  <a:pt x="232112" y="224254"/>
                  <a:pt x="233958" y="228719"/>
                  <a:pt x="237708" y="230862"/>
                </a:cubicBezTo>
                <a:cubicBezTo>
                  <a:pt x="250746" y="238363"/>
                  <a:pt x="250746" y="256758"/>
                  <a:pt x="237708" y="264319"/>
                </a:cubicBezTo>
                <a:cubicBezTo>
                  <a:pt x="233958" y="266462"/>
                  <a:pt x="232053" y="270927"/>
                  <a:pt x="233660" y="274975"/>
                </a:cubicBezTo>
                <a:cubicBezTo>
                  <a:pt x="236518" y="282357"/>
                  <a:pt x="240506" y="289322"/>
                  <a:pt x="245507" y="295454"/>
                </a:cubicBezTo>
                <a:cubicBezTo>
                  <a:pt x="248245" y="298847"/>
                  <a:pt x="253067" y="299442"/>
                  <a:pt x="256818" y="297240"/>
                </a:cubicBezTo>
                <a:cubicBezTo>
                  <a:pt x="269796" y="289739"/>
                  <a:pt x="285750" y="298966"/>
                  <a:pt x="285750" y="313968"/>
                </a:cubicBezTo>
                <a:cubicBezTo>
                  <a:pt x="285750" y="318314"/>
                  <a:pt x="288667" y="322183"/>
                  <a:pt x="292953" y="322838"/>
                </a:cubicBezTo>
                <a:cubicBezTo>
                  <a:pt x="300633" y="324029"/>
                  <a:pt x="308908" y="324029"/>
                  <a:pt x="316587" y="322838"/>
                </a:cubicBezTo>
                <a:cubicBezTo>
                  <a:pt x="320873" y="322183"/>
                  <a:pt x="323790" y="318314"/>
                  <a:pt x="323790" y="313968"/>
                </a:cubicBezTo>
                <a:cubicBezTo>
                  <a:pt x="323790" y="298966"/>
                  <a:pt x="339745" y="289739"/>
                  <a:pt x="352723" y="297240"/>
                </a:cubicBezTo>
                <a:cubicBezTo>
                  <a:pt x="356473" y="299383"/>
                  <a:pt x="361295" y="298787"/>
                  <a:pt x="364034" y="295454"/>
                </a:cubicBezTo>
                <a:cubicBezTo>
                  <a:pt x="369034" y="289322"/>
                  <a:pt x="373023" y="282357"/>
                  <a:pt x="375880" y="274975"/>
                </a:cubicBezTo>
                <a:cubicBezTo>
                  <a:pt x="377428" y="270927"/>
                  <a:pt x="375583" y="266462"/>
                  <a:pt x="371832" y="264319"/>
                </a:cubicBezTo>
                <a:cubicBezTo>
                  <a:pt x="358795" y="256818"/>
                  <a:pt x="358795" y="238423"/>
                  <a:pt x="371832" y="230862"/>
                </a:cubicBezTo>
                <a:close/>
                <a:moveTo>
                  <a:pt x="280987" y="247650"/>
                </a:moveTo>
                <a:cubicBezTo>
                  <a:pt x="280987" y="234508"/>
                  <a:pt x="291658" y="223838"/>
                  <a:pt x="304800" y="223838"/>
                </a:cubicBezTo>
                <a:cubicBezTo>
                  <a:pt x="317942" y="223838"/>
                  <a:pt x="328613" y="234508"/>
                  <a:pt x="328613" y="247650"/>
                </a:cubicBezTo>
                <a:cubicBezTo>
                  <a:pt x="328613" y="260792"/>
                  <a:pt x="317942" y="271463"/>
                  <a:pt x="304800" y="271463"/>
                </a:cubicBezTo>
                <a:cubicBezTo>
                  <a:pt x="291658" y="271463"/>
                  <a:pt x="280987" y="260792"/>
                  <a:pt x="280987" y="24765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2777329" y="3334817"/>
            <a:ext cx="28829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Subject Advisors / Coordinators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2299950" y="43000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12614204" y="4249217"/>
            <a:ext cx="30353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 up moderation timetables per term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12319000" y="50620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2649200" y="5011217"/>
            <a:ext cx="2628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and support the PAT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12319000" y="55192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12649200" y="5468417"/>
            <a:ext cx="248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Moderate the PAT per term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12319000" y="5976417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12649200" y="5925617"/>
            <a:ext cx="2692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Provide guidance and training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512516" y="7885858"/>
            <a:ext cx="15236331" cy="745631"/>
          </a:xfrm>
          <a:custGeom>
            <a:avLst/>
            <a:gdLst/>
            <a:ahLst/>
            <a:cxnLst/>
            <a:rect l="l" t="t" r="r" b="b"/>
            <a:pathLst>
              <a:path w="15236331" h="745631">
                <a:moveTo>
                  <a:pt x="101600" y="0"/>
                </a:moveTo>
                <a:lnTo>
                  <a:pt x="15134731" y="0"/>
                </a:lnTo>
                <a:cubicBezTo>
                  <a:pt x="15190843" y="0"/>
                  <a:pt x="15236331" y="45488"/>
                  <a:pt x="15236331" y="101600"/>
                </a:cubicBezTo>
                <a:lnTo>
                  <a:pt x="15236331" y="644031"/>
                </a:lnTo>
                <a:cubicBezTo>
                  <a:pt x="15236331" y="700143"/>
                  <a:pt x="15190843" y="745631"/>
                  <a:pt x="15134731" y="745631"/>
                </a:cubicBezTo>
                <a:lnTo>
                  <a:pt x="101600" y="745631"/>
                </a:lnTo>
                <a:cubicBezTo>
                  <a:pt x="45525" y="745631"/>
                  <a:pt x="0" y="700106"/>
                  <a:pt x="0" y="644031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739281" y="8106271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60080" y="50721"/>
                </a:moveTo>
                <a:lnTo>
                  <a:pt x="90666" y="127873"/>
                </a:lnTo>
                <a:cubicBezTo>
                  <a:pt x="87928" y="130909"/>
                  <a:pt x="88047" y="135612"/>
                  <a:pt x="90964" y="138529"/>
                </a:cubicBezTo>
                <a:cubicBezTo>
                  <a:pt x="109121" y="156686"/>
                  <a:pt x="138589" y="156686"/>
                  <a:pt x="156746" y="138529"/>
                </a:cubicBezTo>
                <a:lnTo>
                  <a:pt x="175677" y="119598"/>
                </a:lnTo>
                <a:cubicBezTo>
                  <a:pt x="178177" y="117098"/>
                  <a:pt x="181332" y="115729"/>
                  <a:pt x="184547" y="115491"/>
                </a:cubicBezTo>
                <a:cubicBezTo>
                  <a:pt x="188595" y="115133"/>
                  <a:pt x="192762" y="116503"/>
                  <a:pt x="195858" y="119598"/>
                </a:cubicBezTo>
                <a:lnTo>
                  <a:pt x="300990" y="223838"/>
                </a:lnTo>
                <a:lnTo>
                  <a:pt x="342900" y="190500"/>
                </a:lnTo>
                <a:lnTo>
                  <a:pt x="342900" y="19050"/>
                </a:lnTo>
                <a:lnTo>
                  <a:pt x="276225" y="57150"/>
                </a:lnTo>
                <a:lnTo>
                  <a:pt x="262057" y="47685"/>
                </a:lnTo>
                <a:cubicBezTo>
                  <a:pt x="252651" y="41434"/>
                  <a:pt x="241637" y="38100"/>
                  <a:pt x="230326" y="38100"/>
                </a:cubicBezTo>
                <a:lnTo>
                  <a:pt x="188416" y="38100"/>
                </a:lnTo>
                <a:cubicBezTo>
                  <a:pt x="187762" y="38100"/>
                  <a:pt x="187047" y="38100"/>
                  <a:pt x="186392" y="38160"/>
                </a:cubicBezTo>
                <a:cubicBezTo>
                  <a:pt x="176332" y="38695"/>
                  <a:pt x="166866" y="43220"/>
                  <a:pt x="160080" y="50721"/>
                </a:cubicBezTo>
                <a:close/>
                <a:moveTo>
                  <a:pt x="69413" y="108764"/>
                </a:moveTo>
                <a:lnTo>
                  <a:pt x="132993" y="38100"/>
                </a:lnTo>
                <a:lnTo>
                  <a:pt x="109418" y="38100"/>
                </a:lnTo>
                <a:cubicBezTo>
                  <a:pt x="94238" y="38100"/>
                  <a:pt x="79712" y="44113"/>
                  <a:pt x="68997" y="54828"/>
                </a:cubicBezTo>
                <a:lnTo>
                  <a:pt x="66675" y="57150"/>
                </a:lnTo>
                <a:lnTo>
                  <a:pt x="0" y="19050"/>
                </a:lnTo>
                <a:lnTo>
                  <a:pt x="0" y="190500"/>
                </a:lnTo>
                <a:lnTo>
                  <a:pt x="93107" y="268069"/>
                </a:lnTo>
                <a:cubicBezTo>
                  <a:pt x="106799" y="279499"/>
                  <a:pt x="124063" y="285750"/>
                  <a:pt x="141863" y="285750"/>
                </a:cubicBezTo>
                <a:lnTo>
                  <a:pt x="151209" y="285750"/>
                </a:lnTo>
                <a:lnTo>
                  <a:pt x="147042" y="281583"/>
                </a:lnTo>
                <a:cubicBezTo>
                  <a:pt x="141446" y="275987"/>
                  <a:pt x="141446" y="266938"/>
                  <a:pt x="147042" y="261402"/>
                </a:cubicBezTo>
                <a:cubicBezTo>
                  <a:pt x="152638" y="255865"/>
                  <a:pt x="161687" y="255806"/>
                  <a:pt x="167223" y="261402"/>
                </a:cubicBezTo>
                <a:lnTo>
                  <a:pt x="191631" y="285810"/>
                </a:lnTo>
                <a:lnTo>
                  <a:pt x="196989" y="285810"/>
                </a:lnTo>
                <a:cubicBezTo>
                  <a:pt x="208359" y="285810"/>
                  <a:pt x="219492" y="283250"/>
                  <a:pt x="229612" y="278487"/>
                </a:cubicBezTo>
                <a:lnTo>
                  <a:pt x="213717" y="262533"/>
                </a:lnTo>
                <a:cubicBezTo>
                  <a:pt x="208121" y="256937"/>
                  <a:pt x="208121" y="247888"/>
                  <a:pt x="213717" y="242352"/>
                </a:cubicBezTo>
                <a:cubicBezTo>
                  <a:pt x="219313" y="236815"/>
                  <a:pt x="228362" y="236756"/>
                  <a:pt x="233898" y="242352"/>
                </a:cubicBezTo>
                <a:lnTo>
                  <a:pt x="252948" y="261402"/>
                </a:lnTo>
                <a:lnTo>
                  <a:pt x="263366" y="250984"/>
                </a:lnTo>
                <a:cubicBezTo>
                  <a:pt x="268665" y="245685"/>
                  <a:pt x="270212" y="238006"/>
                  <a:pt x="267891" y="231279"/>
                </a:cubicBezTo>
                <a:lnTo>
                  <a:pt x="185797" y="149840"/>
                </a:lnTo>
                <a:lnTo>
                  <a:pt x="176927" y="158710"/>
                </a:lnTo>
                <a:cubicBezTo>
                  <a:pt x="147578" y="188059"/>
                  <a:pt x="100072" y="188059"/>
                  <a:pt x="70723" y="158710"/>
                </a:cubicBezTo>
                <a:cubicBezTo>
                  <a:pt x="57031" y="145018"/>
                  <a:pt x="56495" y="123051"/>
                  <a:pt x="69413" y="10870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1304431" y="8093571"/>
            <a:ext cx="109347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Collaboration: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Successful PAT implementation requires coordinated effort and clear communication among all stakeholders.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55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F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DELEGATION OF TASKS AND RESPONSIBILITIES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Part 2 - Assessment Finality &amp; Moderation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32836" y="2082800"/>
            <a:ext cx="7467036" cy="4381500"/>
          </a:xfrm>
          <a:custGeom>
            <a:avLst/>
            <a:gdLst/>
            <a:ahLst/>
            <a:cxnLst/>
            <a:rect l="l" t="t" r="r" b="b"/>
            <a:pathLst>
              <a:path w="7467036" h="4381500">
                <a:moveTo>
                  <a:pt x="49671" y="0"/>
                </a:moveTo>
                <a:lnTo>
                  <a:pt x="7365429" y="0"/>
                </a:lnTo>
                <a:cubicBezTo>
                  <a:pt x="7421545" y="0"/>
                  <a:pt x="7467036" y="45491"/>
                  <a:pt x="7467036" y="101607"/>
                </a:cubicBezTo>
                <a:lnTo>
                  <a:pt x="7467036" y="4279893"/>
                </a:lnTo>
                <a:cubicBezTo>
                  <a:pt x="7467036" y="4336009"/>
                  <a:pt x="7421545" y="4381500"/>
                  <a:pt x="7365429" y="4381500"/>
                </a:cubicBezTo>
                <a:lnTo>
                  <a:pt x="49671" y="4381500"/>
                </a:lnTo>
                <a:cubicBezTo>
                  <a:pt x="22239" y="4381500"/>
                  <a:pt x="0" y="4359261"/>
                  <a:pt x="0" y="43318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32836" y="2082800"/>
            <a:ext cx="49671" cy="4381500"/>
          </a:xfrm>
          <a:custGeom>
            <a:avLst/>
            <a:gdLst/>
            <a:ahLst/>
            <a:cxnLst/>
            <a:rect l="l" t="t" r="r" b="b"/>
            <a:pathLst>
              <a:path w="49671" h="4381500">
                <a:moveTo>
                  <a:pt x="49671" y="0"/>
                </a:moveTo>
                <a:lnTo>
                  <a:pt x="49671" y="0"/>
                </a:lnTo>
                <a:lnTo>
                  <a:pt x="49671" y="4381500"/>
                </a:lnTo>
                <a:lnTo>
                  <a:pt x="49671" y="4381500"/>
                </a:lnTo>
                <a:cubicBezTo>
                  <a:pt x="22239" y="4381500"/>
                  <a:pt x="0" y="4359261"/>
                  <a:pt x="0" y="43318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5646" y="2400300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476250" h="381000">
                <a:moveTo>
                  <a:pt x="47699" y="47625"/>
                </a:moveTo>
                <a:cubicBezTo>
                  <a:pt x="47699" y="21357"/>
                  <a:pt x="69056" y="0"/>
                  <a:pt x="95324" y="0"/>
                </a:cubicBezTo>
                <a:lnTo>
                  <a:pt x="206573" y="0"/>
                </a:lnTo>
                <a:cubicBezTo>
                  <a:pt x="219224" y="0"/>
                  <a:pt x="231353" y="4986"/>
                  <a:pt x="240283" y="13915"/>
                </a:cubicBezTo>
                <a:lnTo>
                  <a:pt x="319460" y="93241"/>
                </a:lnTo>
                <a:cubicBezTo>
                  <a:pt x="328389" y="102171"/>
                  <a:pt x="333375" y="114300"/>
                  <a:pt x="333375" y="126950"/>
                </a:cubicBezTo>
                <a:lnTo>
                  <a:pt x="333375" y="199504"/>
                </a:lnTo>
                <a:lnTo>
                  <a:pt x="235148" y="297731"/>
                </a:lnTo>
                <a:lnTo>
                  <a:pt x="203820" y="297731"/>
                </a:lnTo>
                <a:lnTo>
                  <a:pt x="191839" y="257845"/>
                </a:lnTo>
                <a:cubicBezTo>
                  <a:pt x="188342" y="246162"/>
                  <a:pt x="177626" y="238199"/>
                  <a:pt x="165422" y="238199"/>
                </a:cubicBezTo>
                <a:cubicBezTo>
                  <a:pt x="157014" y="238199"/>
                  <a:pt x="149126" y="241995"/>
                  <a:pt x="143917" y="248543"/>
                </a:cubicBezTo>
                <a:lnTo>
                  <a:pt x="99194" y="304354"/>
                </a:lnTo>
                <a:cubicBezTo>
                  <a:pt x="93018" y="312018"/>
                  <a:pt x="94283" y="323329"/>
                  <a:pt x="101947" y="329431"/>
                </a:cubicBezTo>
                <a:cubicBezTo>
                  <a:pt x="109612" y="335533"/>
                  <a:pt x="120923" y="334342"/>
                  <a:pt x="127025" y="326603"/>
                </a:cubicBezTo>
                <a:lnTo>
                  <a:pt x="162074" y="282848"/>
                </a:lnTo>
                <a:lnTo>
                  <a:pt x="173385" y="320576"/>
                </a:lnTo>
                <a:cubicBezTo>
                  <a:pt x="175617" y="328166"/>
                  <a:pt x="182612" y="333301"/>
                  <a:pt x="190500" y="333301"/>
                </a:cubicBezTo>
                <a:lnTo>
                  <a:pt x="213940" y="333301"/>
                </a:lnTo>
                <a:cubicBezTo>
                  <a:pt x="213271" y="335607"/>
                  <a:pt x="212675" y="337989"/>
                  <a:pt x="212229" y="340370"/>
                </a:cubicBezTo>
                <a:lnTo>
                  <a:pt x="204118" y="380926"/>
                </a:lnTo>
                <a:lnTo>
                  <a:pt x="95324" y="380926"/>
                </a:lnTo>
                <a:cubicBezTo>
                  <a:pt x="69056" y="380926"/>
                  <a:pt x="47699" y="359569"/>
                  <a:pt x="47699" y="333301"/>
                </a:cubicBezTo>
                <a:lnTo>
                  <a:pt x="47699" y="47551"/>
                </a:lnTo>
                <a:close/>
                <a:moveTo>
                  <a:pt x="202481" y="43532"/>
                </a:moveTo>
                <a:lnTo>
                  <a:pt x="202481" y="113109"/>
                </a:lnTo>
                <a:cubicBezTo>
                  <a:pt x="202481" y="123006"/>
                  <a:pt x="210443" y="130969"/>
                  <a:pt x="220340" y="130969"/>
                </a:cubicBezTo>
                <a:lnTo>
                  <a:pt x="289917" y="130969"/>
                </a:lnTo>
                <a:lnTo>
                  <a:pt x="202481" y="43532"/>
                </a:lnTo>
                <a:close/>
                <a:moveTo>
                  <a:pt x="247278" y="347439"/>
                </a:moveTo>
                <a:cubicBezTo>
                  <a:pt x="249138" y="338212"/>
                  <a:pt x="253678" y="329729"/>
                  <a:pt x="260300" y="323106"/>
                </a:cubicBezTo>
                <a:lnTo>
                  <a:pt x="348779" y="234628"/>
                </a:lnTo>
                <a:lnTo>
                  <a:pt x="408310" y="294159"/>
                </a:lnTo>
                <a:lnTo>
                  <a:pt x="319832" y="382637"/>
                </a:lnTo>
                <a:cubicBezTo>
                  <a:pt x="313209" y="389260"/>
                  <a:pt x="304726" y="393799"/>
                  <a:pt x="295498" y="395660"/>
                </a:cubicBezTo>
                <a:lnTo>
                  <a:pt x="251147" y="404515"/>
                </a:lnTo>
                <a:cubicBezTo>
                  <a:pt x="250478" y="404664"/>
                  <a:pt x="249734" y="404738"/>
                  <a:pt x="248989" y="404738"/>
                </a:cubicBezTo>
                <a:cubicBezTo>
                  <a:pt x="243036" y="404738"/>
                  <a:pt x="238125" y="399901"/>
                  <a:pt x="238125" y="393874"/>
                </a:cubicBezTo>
                <a:cubicBezTo>
                  <a:pt x="238125" y="393129"/>
                  <a:pt x="238199" y="392460"/>
                  <a:pt x="238348" y="391716"/>
                </a:cubicBezTo>
                <a:lnTo>
                  <a:pt x="247204" y="347365"/>
                </a:lnTo>
                <a:close/>
                <a:moveTo>
                  <a:pt x="446559" y="255910"/>
                </a:moveTo>
                <a:lnTo>
                  <a:pt x="425128" y="277341"/>
                </a:lnTo>
                <a:lnTo>
                  <a:pt x="365596" y="217810"/>
                </a:lnTo>
                <a:lnTo>
                  <a:pt x="387028" y="196379"/>
                </a:lnTo>
                <a:cubicBezTo>
                  <a:pt x="403473" y="179933"/>
                  <a:pt x="430113" y="179933"/>
                  <a:pt x="446559" y="196379"/>
                </a:cubicBezTo>
                <a:cubicBezTo>
                  <a:pt x="463004" y="212824"/>
                  <a:pt x="463004" y="239464"/>
                  <a:pt x="446559" y="25591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491121" y="2387600"/>
            <a:ext cx="2844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Assessment Finality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66987" y="3001716"/>
            <a:ext cx="6828931" cy="1266331"/>
          </a:xfrm>
          <a:custGeom>
            <a:avLst/>
            <a:gdLst/>
            <a:ahLst/>
            <a:cxnLst/>
            <a:rect l="l" t="t" r="r" b="b"/>
            <a:pathLst>
              <a:path w="6828931" h="1266331">
                <a:moveTo>
                  <a:pt x="101598" y="0"/>
                </a:moveTo>
                <a:lnTo>
                  <a:pt x="6727333" y="0"/>
                </a:lnTo>
                <a:cubicBezTo>
                  <a:pt x="6783444" y="0"/>
                  <a:pt x="6828931" y="45487"/>
                  <a:pt x="6828931" y="101598"/>
                </a:cubicBezTo>
                <a:lnTo>
                  <a:pt x="6828931" y="1164733"/>
                </a:lnTo>
                <a:cubicBezTo>
                  <a:pt x="6828931" y="1220844"/>
                  <a:pt x="6783444" y="1266331"/>
                  <a:pt x="6727333" y="1266331"/>
                </a:cubicBezTo>
                <a:lnTo>
                  <a:pt x="101598" y="1266331"/>
                </a:lnTo>
                <a:cubicBezTo>
                  <a:pt x="45487" y="1266331"/>
                  <a:pt x="0" y="1220844"/>
                  <a:pt x="0" y="11647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25502" y="3260229"/>
            <a:ext cx="64262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Once a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facet sheet has been completed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by the teacher, assessment will be deemed to be complete.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900571" y="449482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61151" y="0"/>
                  <a:pt x="169188" y="4822"/>
                  <a:pt x="173355" y="12502"/>
                </a:cubicBezTo>
                <a:lnTo>
                  <a:pt x="301943" y="250627"/>
                </a:lnTo>
                <a:cubicBezTo>
                  <a:pt x="305931" y="258008"/>
                  <a:pt x="305753" y="266938"/>
                  <a:pt x="301466" y="274141"/>
                </a:cubicBezTo>
                <a:cubicBezTo>
                  <a:pt x="297180" y="281345"/>
                  <a:pt x="289381" y="285750"/>
                  <a:pt x="280987" y="285750"/>
                </a:cubicBezTo>
                <a:lnTo>
                  <a:pt x="23813" y="285750"/>
                </a:lnTo>
                <a:cubicBezTo>
                  <a:pt x="15419" y="285750"/>
                  <a:pt x="7680" y="281345"/>
                  <a:pt x="3334" y="274141"/>
                </a:cubicBezTo>
                <a:cubicBezTo>
                  <a:pt x="-1012" y="266938"/>
                  <a:pt x="-1131" y="258008"/>
                  <a:pt x="2858" y="250627"/>
                </a:cubicBezTo>
                <a:lnTo>
                  <a:pt x="131445" y="12502"/>
                </a:lnTo>
                <a:cubicBezTo>
                  <a:pt x="135612" y="4822"/>
                  <a:pt x="143649" y="0"/>
                  <a:pt x="152400" y="0"/>
                </a:cubicBezTo>
                <a:close/>
                <a:moveTo>
                  <a:pt x="152400" y="100013"/>
                </a:moveTo>
                <a:cubicBezTo>
                  <a:pt x="144482" y="100013"/>
                  <a:pt x="138113" y="106382"/>
                  <a:pt x="138113" y="114300"/>
                </a:cubicBezTo>
                <a:lnTo>
                  <a:pt x="138113" y="180975"/>
                </a:lnTo>
                <a:cubicBezTo>
                  <a:pt x="138113" y="188893"/>
                  <a:pt x="144482" y="195263"/>
                  <a:pt x="152400" y="195263"/>
                </a:cubicBezTo>
                <a:cubicBezTo>
                  <a:pt x="160318" y="195263"/>
                  <a:pt x="166688" y="188893"/>
                  <a:pt x="166688" y="180975"/>
                </a:cubicBezTo>
                <a:lnTo>
                  <a:pt x="166688" y="114300"/>
                </a:lnTo>
                <a:cubicBezTo>
                  <a:pt x="166688" y="106382"/>
                  <a:pt x="160318" y="100013"/>
                  <a:pt x="152400" y="100013"/>
                </a:cubicBezTo>
                <a:close/>
                <a:moveTo>
                  <a:pt x="168295" y="228600"/>
                </a:moveTo>
                <a:cubicBezTo>
                  <a:pt x="168656" y="222700"/>
                  <a:pt x="165714" y="217087"/>
                  <a:pt x="160656" y="214027"/>
                </a:cubicBezTo>
                <a:cubicBezTo>
                  <a:pt x="155599" y="210968"/>
                  <a:pt x="149261" y="210968"/>
                  <a:pt x="144203" y="214027"/>
                </a:cubicBezTo>
                <a:cubicBezTo>
                  <a:pt x="139145" y="217087"/>
                  <a:pt x="136203" y="222700"/>
                  <a:pt x="136565" y="228600"/>
                </a:cubicBezTo>
                <a:cubicBezTo>
                  <a:pt x="136203" y="234500"/>
                  <a:pt x="139145" y="240113"/>
                  <a:pt x="144203" y="243173"/>
                </a:cubicBezTo>
                <a:cubicBezTo>
                  <a:pt x="149261" y="246232"/>
                  <a:pt x="155599" y="246232"/>
                  <a:pt x="160656" y="243173"/>
                </a:cubicBezTo>
                <a:cubicBezTo>
                  <a:pt x="165714" y="240113"/>
                  <a:pt x="168656" y="234500"/>
                  <a:pt x="168295" y="22860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395871" y="4469420"/>
            <a:ext cx="3594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re-assessment will be done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2471" y="4977420"/>
            <a:ext cx="6934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Once facet sheets have been completed and captured by the teacher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79836" y="2082800"/>
            <a:ext cx="7467036" cy="4381500"/>
          </a:xfrm>
          <a:custGeom>
            <a:avLst/>
            <a:gdLst/>
            <a:ahLst/>
            <a:cxnLst/>
            <a:rect l="l" t="t" r="r" b="b"/>
            <a:pathLst>
              <a:path w="7467036" h="4381500">
                <a:moveTo>
                  <a:pt x="49671" y="0"/>
                </a:moveTo>
                <a:lnTo>
                  <a:pt x="7365429" y="0"/>
                </a:lnTo>
                <a:cubicBezTo>
                  <a:pt x="7421545" y="0"/>
                  <a:pt x="7467036" y="45491"/>
                  <a:pt x="7467036" y="101607"/>
                </a:cubicBezTo>
                <a:lnTo>
                  <a:pt x="7467036" y="4279893"/>
                </a:lnTo>
                <a:cubicBezTo>
                  <a:pt x="7467036" y="4336009"/>
                  <a:pt x="7421545" y="4381500"/>
                  <a:pt x="7365429" y="4381500"/>
                </a:cubicBezTo>
                <a:lnTo>
                  <a:pt x="49671" y="4381500"/>
                </a:lnTo>
                <a:cubicBezTo>
                  <a:pt x="22239" y="4381500"/>
                  <a:pt x="0" y="4359261"/>
                  <a:pt x="0" y="43318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79836" y="2082800"/>
            <a:ext cx="49671" cy="4381500"/>
          </a:xfrm>
          <a:custGeom>
            <a:avLst/>
            <a:gdLst/>
            <a:ahLst/>
            <a:cxnLst/>
            <a:rect l="l" t="t" r="r" b="b"/>
            <a:pathLst>
              <a:path w="49671" h="4381500">
                <a:moveTo>
                  <a:pt x="49671" y="0"/>
                </a:moveTo>
                <a:lnTo>
                  <a:pt x="49671" y="0"/>
                </a:lnTo>
                <a:lnTo>
                  <a:pt x="49671" y="4381500"/>
                </a:lnTo>
                <a:lnTo>
                  <a:pt x="49671" y="4381500"/>
                </a:lnTo>
                <a:cubicBezTo>
                  <a:pt x="22239" y="4381500"/>
                  <a:pt x="0" y="4359261"/>
                  <a:pt x="0" y="4331829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684084" y="2400300"/>
            <a:ext cx="333375" cy="381000"/>
          </a:xfrm>
          <a:custGeom>
            <a:avLst/>
            <a:gdLst/>
            <a:ahLst/>
            <a:cxnLst/>
            <a:rect l="l" t="t" r="r" b="b"/>
            <a:pathLst>
              <a:path w="333375" h="381000">
                <a:moveTo>
                  <a:pt x="333375" y="153144"/>
                </a:moveTo>
                <a:cubicBezTo>
                  <a:pt x="322362" y="160437"/>
                  <a:pt x="309711" y="166315"/>
                  <a:pt x="296540" y="171004"/>
                </a:cubicBezTo>
                <a:cubicBezTo>
                  <a:pt x="261565" y="183505"/>
                  <a:pt x="215652" y="190500"/>
                  <a:pt x="166688" y="190500"/>
                </a:cubicBezTo>
                <a:cubicBezTo>
                  <a:pt x="117723" y="190500"/>
                  <a:pt x="71735" y="183431"/>
                  <a:pt x="36835" y="171004"/>
                </a:cubicBezTo>
                <a:cubicBezTo>
                  <a:pt x="23738" y="166315"/>
                  <a:pt x="11013" y="160437"/>
                  <a:pt x="0" y="153144"/>
                </a:cubicBezTo>
                <a:lnTo>
                  <a:pt x="0" y="214313"/>
                </a:lnTo>
                <a:cubicBezTo>
                  <a:pt x="0" y="247204"/>
                  <a:pt x="74637" y="273844"/>
                  <a:pt x="166688" y="273844"/>
                </a:cubicBezTo>
                <a:cubicBezTo>
                  <a:pt x="258738" y="273844"/>
                  <a:pt x="333375" y="247204"/>
                  <a:pt x="333375" y="214313"/>
                </a:cubicBezTo>
                <a:lnTo>
                  <a:pt x="333375" y="153144"/>
                </a:lnTo>
                <a:close/>
                <a:moveTo>
                  <a:pt x="333375" y="95250"/>
                </a:moveTo>
                <a:lnTo>
                  <a:pt x="333375" y="59531"/>
                </a:lnTo>
                <a:cubicBezTo>
                  <a:pt x="333375" y="26640"/>
                  <a:pt x="258738" y="0"/>
                  <a:pt x="166688" y="0"/>
                </a:cubicBezTo>
                <a:cubicBezTo>
                  <a:pt x="74637" y="0"/>
                  <a:pt x="0" y="26640"/>
                  <a:pt x="0" y="59531"/>
                </a:cubicBezTo>
                <a:lnTo>
                  <a:pt x="0" y="95250"/>
                </a:lnTo>
                <a:cubicBezTo>
                  <a:pt x="0" y="128141"/>
                  <a:pt x="74637" y="154781"/>
                  <a:pt x="166688" y="154781"/>
                </a:cubicBezTo>
                <a:cubicBezTo>
                  <a:pt x="258738" y="154781"/>
                  <a:pt x="333375" y="128141"/>
                  <a:pt x="333375" y="95250"/>
                </a:cubicBezTo>
                <a:close/>
                <a:moveTo>
                  <a:pt x="296540" y="290066"/>
                </a:moveTo>
                <a:cubicBezTo>
                  <a:pt x="261640" y="302493"/>
                  <a:pt x="215726" y="309563"/>
                  <a:pt x="166688" y="309563"/>
                </a:cubicBezTo>
                <a:cubicBezTo>
                  <a:pt x="117649" y="309563"/>
                  <a:pt x="71735" y="302493"/>
                  <a:pt x="36835" y="290066"/>
                </a:cubicBezTo>
                <a:cubicBezTo>
                  <a:pt x="23738" y="285378"/>
                  <a:pt x="11013" y="279499"/>
                  <a:pt x="0" y="272207"/>
                </a:cubicBezTo>
                <a:lnTo>
                  <a:pt x="0" y="321469"/>
                </a:lnTo>
                <a:cubicBezTo>
                  <a:pt x="0" y="354360"/>
                  <a:pt x="74637" y="381000"/>
                  <a:pt x="166688" y="381000"/>
                </a:cubicBezTo>
                <a:cubicBezTo>
                  <a:pt x="258738" y="381000"/>
                  <a:pt x="333375" y="354360"/>
                  <a:pt x="333375" y="321469"/>
                </a:cubicBezTo>
                <a:lnTo>
                  <a:pt x="333375" y="272207"/>
                </a:lnTo>
                <a:cubicBezTo>
                  <a:pt x="322362" y="279499"/>
                  <a:pt x="309711" y="285378"/>
                  <a:pt x="296540" y="290066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238121" y="2387600"/>
            <a:ext cx="30099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SASAMS Verification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613987" y="3001716"/>
            <a:ext cx="6828931" cy="1266331"/>
          </a:xfrm>
          <a:custGeom>
            <a:avLst/>
            <a:gdLst/>
            <a:ahLst/>
            <a:cxnLst/>
            <a:rect l="l" t="t" r="r" b="b"/>
            <a:pathLst>
              <a:path w="6828931" h="1266331">
                <a:moveTo>
                  <a:pt x="101598" y="0"/>
                </a:moveTo>
                <a:lnTo>
                  <a:pt x="6727333" y="0"/>
                </a:lnTo>
                <a:cubicBezTo>
                  <a:pt x="6783444" y="0"/>
                  <a:pt x="6828931" y="45487"/>
                  <a:pt x="6828931" y="101598"/>
                </a:cubicBezTo>
                <a:lnTo>
                  <a:pt x="6828931" y="1164733"/>
                </a:lnTo>
                <a:cubicBezTo>
                  <a:pt x="6828931" y="1220844"/>
                  <a:pt x="6783444" y="1266331"/>
                  <a:pt x="6727333" y="1266331"/>
                </a:cubicBezTo>
                <a:lnTo>
                  <a:pt x="101598" y="1266331"/>
                </a:lnTo>
                <a:cubicBezTo>
                  <a:pt x="45487" y="1266331"/>
                  <a:pt x="0" y="1220844"/>
                  <a:pt x="0" y="1164733"/>
                </a:cubicBezTo>
                <a:lnTo>
                  <a:pt x="0" y="101598"/>
                </a:lnTo>
                <a:cubicBezTo>
                  <a:pt x="0" y="45487"/>
                  <a:pt x="45487" y="0"/>
                  <a:pt x="1015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 w="9031">
            <a:solidFill>
              <a:srgbClr val="5E7C8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872503" y="3260229"/>
            <a:ext cx="6426200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Teacher to ensure that the </a:t>
            </a:r>
            <a:r>
              <a:rPr lang="en-US" sz="18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marks in the SASAMS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correspond with the marks in the marksheet in the PAT file.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613987" y="4473936"/>
            <a:ext cx="3311031" cy="1126631"/>
          </a:xfrm>
          <a:custGeom>
            <a:avLst/>
            <a:gdLst/>
            <a:ahLst/>
            <a:cxnLst/>
            <a:rect l="l" t="t" r="r" b="b"/>
            <a:pathLst>
              <a:path w="3311031" h="1126631">
                <a:moveTo>
                  <a:pt x="101600" y="0"/>
                </a:moveTo>
                <a:lnTo>
                  <a:pt x="3209432" y="0"/>
                </a:lnTo>
                <a:cubicBezTo>
                  <a:pt x="3265543" y="0"/>
                  <a:pt x="3311031" y="45488"/>
                  <a:pt x="3311031" y="101600"/>
                </a:cubicBezTo>
                <a:lnTo>
                  <a:pt x="3311031" y="1025032"/>
                </a:lnTo>
                <a:cubicBezTo>
                  <a:pt x="3311031" y="1081143"/>
                  <a:pt x="3265543" y="1126631"/>
                  <a:pt x="32094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0076604" y="4681649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76200" y="19050"/>
                </a:moveTo>
                <a:cubicBezTo>
                  <a:pt x="55185" y="19050"/>
                  <a:pt x="38100" y="36135"/>
                  <a:pt x="38100" y="57150"/>
                </a:cubicBezTo>
                <a:lnTo>
                  <a:pt x="38100" y="200025"/>
                </a:lnTo>
                <a:lnTo>
                  <a:pt x="76200" y="200025"/>
                </a:lnTo>
                <a:lnTo>
                  <a:pt x="76200" y="57150"/>
                </a:lnTo>
                <a:lnTo>
                  <a:pt x="304800" y="57150"/>
                </a:lnTo>
                <a:lnTo>
                  <a:pt x="304800" y="200025"/>
                </a:lnTo>
                <a:lnTo>
                  <a:pt x="342900" y="200025"/>
                </a:lnTo>
                <a:lnTo>
                  <a:pt x="342900" y="57150"/>
                </a:lnTo>
                <a:cubicBezTo>
                  <a:pt x="342900" y="36135"/>
                  <a:pt x="325815" y="19050"/>
                  <a:pt x="304800" y="19050"/>
                </a:cubicBezTo>
                <a:lnTo>
                  <a:pt x="76200" y="19050"/>
                </a:lnTo>
                <a:close/>
                <a:moveTo>
                  <a:pt x="11430" y="228600"/>
                </a:moveTo>
                <a:cubicBezTo>
                  <a:pt x="5120" y="228600"/>
                  <a:pt x="0" y="233720"/>
                  <a:pt x="0" y="240030"/>
                </a:cubicBezTo>
                <a:cubicBezTo>
                  <a:pt x="0" y="265271"/>
                  <a:pt x="20479" y="285750"/>
                  <a:pt x="45720" y="285750"/>
                </a:cubicBezTo>
                <a:lnTo>
                  <a:pt x="335280" y="285750"/>
                </a:lnTo>
                <a:cubicBezTo>
                  <a:pt x="360521" y="285750"/>
                  <a:pt x="381000" y="265271"/>
                  <a:pt x="381000" y="240030"/>
                </a:cubicBezTo>
                <a:cubicBezTo>
                  <a:pt x="381000" y="233720"/>
                  <a:pt x="375880" y="228600"/>
                  <a:pt x="369570" y="228600"/>
                </a:cubicBezTo>
                <a:lnTo>
                  <a:pt x="11430" y="228600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770903" y="5088049"/>
            <a:ext cx="299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SASAMS System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2132451" y="4473936"/>
            <a:ext cx="3311031" cy="1126631"/>
          </a:xfrm>
          <a:custGeom>
            <a:avLst/>
            <a:gdLst/>
            <a:ahLst/>
            <a:cxnLst/>
            <a:rect l="l" t="t" r="r" b="b"/>
            <a:pathLst>
              <a:path w="3311031" h="1126631">
                <a:moveTo>
                  <a:pt x="101600" y="0"/>
                </a:moveTo>
                <a:lnTo>
                  <a:pt x="3209432" y="0"/>
                </a:lnTo>
                <a:cubicBezTo>
                  <a:pt x="3265543" y="0"/>
                  <a:pt x="3311031" y="45488"/>
                  <a:pt x="3311031" y="101600"/>
                </a:cubicBezTo>
                <a:lnTo>
                  <a:pt x="3311031" y="1025032"/>
                </a:lnTo>
                <a:cubicBezTo>
                  <a:pt x="3311031" y="1081143"/>
                  <a:pt x="3265543" y="1126631"/>
                  <a:pt x="3209432" y="1126631"/>
                </a:cubicBezTo>
                <a:lnTo>
                  <a:pt x="101600" y="1126631"/>
                </a:lnTo>
                <a:cubicBezTo>
                  <a:pt x="45488" y="1126631"/>
                  <a:pt x="0" y="1081143"/>
                  <a:pt x="0" y="1025032"/>
                </a:cubicBezTo>
                <a:lnTo>
                  <a:pt x="0" y="101600"/>
                </a:lnTo>
                <a:cubicBezTo>
                  <a:pt x="0" y="45488"/>
                  <a:pt x="45488" y="0"/>
                  <a:pt x="101600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3671268" y="4681649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0" y="38100"/>
                </a:moveTo>
                <a:cubicBezTo>
                  <a:pt x="0" y="17085"/>
                  <a:pt x="17085" y="0"/>
                  <a:pt x="38100" y="0"/>
                </a:cubicBezTo>
                <a:lnTo>
                  <a:pt x="127099" y="0"/>
                </a:lnTo>
                <a:cubicBezTo>
                  <a:pt x="137220" y="0"/>
                  <a:pt x="146923" y="3989"/>
                  <a:pt x="154067" y="11132"/>
                </a:cubicBezTo>
                <a:lnTo>
                  <a:pt x="217468" y="74593"/>
                </a:lnTo>
                <a:cubicBezTo>
                  <a:pt x="224611" y="81736"/>
                  <a:pt x="228600" y="91440"/>
                  <a:pt x="228600" y="10156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38100"/>
                </a:lnTo>
                <a:close/>
                <a:moveTo>
                  <a:pt x="123825" y="34826"/>
                </a:moveTo>
                <a:lnTo>
                  <a:pt x="123825" y="90488"/>
                </a:lnTo>
                <a:cubicBezTo>
                  <a:pt x="123825" y="98405"/>
                  <a:pt x="130195" y="104775"/>
                  <a:pt x="138113" y="104775"/>
                </a:cubicBezTo>
                <a:lnTo>
                  <a:pt x="193774" y="104775"/>
                </a:lnTo>
                <a:lnTo>
                  <a:pt x="123825" y="34826"/>
                </a:lnTo>
                <a:close/>
                <a:moveTo>
                  <a:pt x="71438" y="152400"/>
                </a:moveTo>
                <a:cubicBezTo>
                  <a:pt x="63520" y="152400"/>
                  <a:pt x="57150" y="158770"/>
                  <a:pt x="57150" y="166688"/>
                </a:cubicBezTo>
                <a:cubicBezTo>
                  <a:pt x="57150" y="174605"/>
                  <a:pt x="63520" y="180975"/>
                  <a:pt x="71438" y="180975"/>
                </a:cubicBezTo>
                <a:lnTo>
                  <a:pt x="157163" y="180975"/>
                </a:lnTo>
                <a:cubicBezTo>
                  <a:pt x="165080" y="180975"/>
                  <a:pt x="171450" y="174605"/>
                  <a:pt x="171450" y="166688"/>
                </a:cubicBezTo>
                <a:cubicBezTo>
                  <a:pt x="171450" y="158770"/>
                  <a:pt x="165080" y="152400"/>
                  <a:pt x="157163" y="152400"/>
                </a:cubicBezTo>
                <a:lnTo>
                  <a:pt x="71438" y="152400"/>
                </a:lnTo>
                <a:close/>
                <a:moveTo>
                  <a:pt x="71438" y="209550"/>
                </a:moveTo>
                <a:cubicBezTo>
                  <a:pt x="63520" y="209550"/>
                  <a:pt x="57150" y="215920"/>
                  <a:pt x="57150" y="223838"/>
                </a:cubicBezTo>
                <a:cubicBezTo>
                  <a:pt x="57150" y="231755"/>
                  <a:pt x="63520" y="238125"/>
                  <a:pt x="71438" y="238125"/>
                </a:cubicBezTo>
                <a:lnTo>
                  <a:pt x="157163" y="238125"/>
                </a:lnTo>
                <a:cubicBezTo>
                  <a:pt x="165080" y="238125"/>
                  <a:pt x="171450" y="231755"/>
                  <a:pt x="171450" y="223838"/>
                </a:cubicBezTo>
                <a:cubicBezTo>
                  <a:pt x="171450" y="215920"/>
                  <a:pt x="165080" y="209550"/>
                  <a:pt x="157163" y="209550"/>
                </a:cubicBezTo>
                <a:lnTo>
                  <a:pt x="71438" y="20955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2289367" y="5088049"/>
            <a:ext cx="2997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 Marksheet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1218545" y="5859078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15875" y="63500"/>
                </a:moveTo>
                <a:cubicBezTo>
                  <a:pt x="7094" y="63500"/>
                  <a:pt x="0" y="70594"/>
                  <a:pt x="0" y="79375"/>
                </a:cubicBezTo>
                <a:cubicBezTo>
                  <a:pt x="0" y="88156"/>
                  <a:pt x="7094" y="95250"/>
                  <a:pt x="15875" y="95250"/>
                </a:cubicBezTo>
                <a:lnTo>
                  <a:pt x="206375" y="95250"/>
                </a:lnTo>
                <a:cubicBezTo>
                  <a:pt x="215156" y="95250"/>
                  <a:pt x="222250" y="88156"/>
                  <a:pt x="222250" y="79375"/>
                </a:cubicBezTo>
                <a:cubicBezTo>
                  <a:pt x="222250" y="70594"/>
                  <a:pt x="215156" y="63500"/>
                  <a:pt x="206375" y="63500"/>
                </a:cubicBezTo>
                <a:lnTo>
                  <a:pt x="15875" y="63500"/>
                </a:lnTo>
                <a:close/>
                <a:moveTo>
                  <a:pt x="15875" y="158750"/>
                </a:moveTo>
                <a:cubicBezTo>
                  <a:pt x="7094" y="158750"/>
                  <a:pt x="0" y="165844"/>
                  <a:pt x="0" y="174625"/>
                </a:cubicBezTo>
                <a:cubicBezTo>
                  <a:pt x="0" y="183406"/>
                  <a:pt x="7094" y="190500"/>
                  <a:pt x="15875" y="190500"/>
                </a:cubicBezTo>
                <a:lnTo>
                  <a:pt x="206375" y="190500"/>
                </a:lnTo>
                <a:cubicBezTo>
                  <a:pt x="215156" y="190500"/>
                  <a:pt x="222250" y="183406"/>
                  <a:pt x="222250" y="174625"/>
                </a:cubicBezTo>
                <a:cubicBezTo>
                  <a:pt x="222250" y="165844"/>
                  <a:pt x="215156" y="158750"/>
                  <a:pt x="206375" y="158750"/>
                </a:cubicBezTo>
                <a:lnTo>
                  <a:pt x="15875" y="15875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1590020" y="5808278"/>
            <a:ext cx="1422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Must Match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12516" y="6727194"/>
            <a:ext cx="7489331" cy="1837831"/>
          </a:xfrm>
          <a:custGeom>
            <a:avLst/>
            <a:gdLst/>
            <a:ahLst/>
            <a:cxnLst/>
            <a:rect l="l" t="t" r="r" b="b"/>
            <a:pathLst>
              <a:path w="7489331" h="1837831">
                <a:moveTo>
                  <a:pt x="101595" y="0"/>
                </a:moveTo>
                <a:lnTo>
                  <a:pt x="7387736" y="0"/>
                </a:lnTo>
                <a:cubicBezTo>
                  <a:pt x="7443845" y="0"/>
                  <a:pt x="7489331" y="45486"/>
                  <a:pt x="7489331" y="101595"/>
                </a:cubicBezTo>
                <a:lnTo>
                  <a:pt x="7489331" y="1736236"/>
                </a:lnTo>
                <a:cubicBezTo>
                  <a:pt x="7489331" y="1792345"/>
                  <a:pt x="7443845" y="1837831"/>
                  <a:pt x="7387736" y="1837831"/>
                </a:cubicBezTo>
                <a:lnTo>
                  <a:pt x="101595" y="1837831"/>
                </a:lnTo>
                <a:cubicBezTo>
                  <a:pt x="45486" y="1837831"/>
                  <a:pt x="0" y="1792345"/>
                  <a:pt x="0" y="1736236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28181" y="7011107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33350" y="147638"/>
                </a:moveTo>
                <a:cubicBezTo>
                  <a:pt x="93923" y="147638"/>
                  <a:pt x="61913" y="115627"/>
                  <a:pt x="61912" y="76200"/>
                </a:cubicBezTo>
                <a:cubicBezTo>
                  <a:pt x="61912" y="36773"/>
                  <a:pt x="93923" y="4763"/>
                  <a:pt x="133350" y="4763"/>
                </a:cubicBezTo>
                <a:cubicBezTo>
                  <a:pt x="172777" y="4763"/>
                  <a:pt x="204787" y="36773"/>
                  <a:pt x="204787" y="76200"/>
                </a:cubicBezTo>
                <a:cubicBezTo>
                  <a:pt x="204787" y="115627"/>
                  <a:pt x="172777" y="147638"/>
                  <a:pt x="133350" y="147638"/>
                </a:cubicBezTo>
                <a:close/>
                <a:moveTo>
                  <a:pt x="115193" y="180975"/>
                </a:moveTo>
                <a:lnTo>
                  <a:pt x="151507" y="180975"/>
                </a:lnTo>
                <a:cubicBezTo>
                  <a:pt x="157282" y="180975"/>
                  <a:pt x="161925" y="185618"/>
                  <a:pt x="161925" y="191393"/>
                </a:cubicBezTo>
                <a:cubicBezTo>
                  <a:pt x="161925" y="193893"/>
                  <a:pt x="161032" y="196275"/>
                  <a:pt x="159425" y="198180"/>
                </a:cubicBezTo>
                <a:lnTo>
                  <a:pt x="143113" y="217230"/>
                </a:lnTo>
                <a:lnTo>
                  <a:pt x="161568" y="285750"/>
                </a:lnTo>
                <a:lnTo>
                  <a:pt x="161925" y="285750"/>
                </a:lnTo>
                <a:lnTo>
                  <a:pt x="182523" y="203299"/>
                </a:lnTo>
                <a:cubicBezTo>
                  <a:pt x="183833" y="198120"/>
                  <a:pt x="189131" y="194965"/>
                  <a:pt x="194131" y="196870"/>
                </a:cubicBezTo>
                <a:cubicBezTo>
                  <a:pt x="230981" y="210919"/>
                  <a:pt x="257175" y="246638"/>
                  <a:pt x="257175" y="288429"/>
                </a:cubicBezTo>
                <a:cubicBezTo>
                  <a:pt x="257175" y="297418"/>
                  <a:pt x="249853" y="304740"/>
                  <a:pt x="240863" y="304740"/>
                </a:cubicBezTo>
                <a:lnTo>
                  <a:pt x="25837" y="304800"/>
                </a:lnTo>
                <a:cubicBezTo>
                  <a:pt x="16847" y="304800"/>
                  <a:pt x="9525" y="297478"/>
                  <a:pt x="9525" y="288488"/>
                </a:cubicBezTo>
                <a:cubicBezTo>
                  <a:pt x="9525" y="246698"/>
                  <a:pt x="35719" y="210979"/>
                  <a:pt x="72569" y="196929"/>
                </a:cubicBezTo>
                <a:cubicBezTo>
                  <a:pt x="77569" y="195024"/>
                  <a:pt x="82868" y="198180"/>
                  <a:pt x="84177" y="203359"/>
                </a:cubicBezTo>
                <a:lnTo>
                  <a:pt x="104775" y="285810"/>
                </a:lnTo>
                <a:lnTo>
                  <a:pt x="105132" y="285810"/>
                </a:lnTo>
                <a:lnTo>
                  <a:pt x="123587" y="217289"/>
                </a:lnTo>
                <a:lnTo>
                  <a:pt x="107275" y="198239"/>
                </a:lnTo>
                <a:cubicBezTo>
                  <a:pt x="105668" y="196334"/>
                  <a:pt x="104775" y="193953"/>
                  <a:pt x="104775" y="191453"/>
                </a:cubicBezTo>
                <a:cubicBezTo>
                  <a:pt x="104775" y="185678"/>
                  <a:pt x="109418" y="181035"/>
                  <a:pt x="115193" y="181035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304431" y="6985707"/>
            <a:ext cx="3035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DH / SMT Responsibilities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09131" y="7595307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177431" y="7544507"/>
            <a:ext cx="373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 and support PAT implementation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09131" y="8052507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177431" y="8001707"/>
            <a:ext cx="431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Conduct internal in-school moderation per term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259516" y="6727194"/>
            <a:ext cx="7489331" cy="1837831"/>
          </a:xfrm>
          <a:custGeom>
            <a:avLst/>
            <a:gdLst/>
            <a:ahLst/>
            <a:cxnLst/>
            <a:rect l="l" t="t" r="r" b="b"/>
            <a:pathLst>
              <a:path w="7489331" h="1837831">
                <a:moveTo>
                  <a:pt x="101595" y="0"/>
                </a:moveTo>
                <a:lnTo>
                  <a:pt x="7387736" y="0"/>
                </a:lnTo>
                <a:cubicBezTo>
                  <a:pt x="7443845" y="0"/>
                  <a:pt x="7489331" y="45486"/>
                  <a:pt x="7489331" y="101595"/>
                </a:cubicBezTo>
                <a:lnTo>
                  <a:pt x="7489331" y="1736236"/>
                </a:lnTo>
                <a:cubicBezTo>
                  <a:pt x="7489331" y="1792345"/>
                  <a:pt x="7443845" y="1837831"/>
                  <a:pt x="7387736" y="1837831"/>
                </a:cubicBezTo>
                <a:lnTo>
                  <a:pt x="101595" y="1837831"/>
                </a:lnTo>
                <a:cubicBezTo>
                  <a:pt x="45486" y="1837831"/>
                  <a:pt x="0" y="1792345"/>
                  <a:pt x="0" y="1736236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518031" y="7011107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190500" y="133350"/>
                </a:moveTo>
                <a:cubicBezTo>
                  <a:pt x="224670" y="133350"/>
                  <a:pt x="252413" y="105608"/>
                  <a:pt x="252413" y="71438"/>
                </a:cubicBezTo>
                <a:cubicBezTo>
                  <a:pt x="252413" y="37267"/>
                  <a:pt x="224670" y="9525"/>
                  <a:pt x="190500" y="9525"/>
                </a:cubicBezTo>
                <a:cubicBezTo>
                  <a:pt x="156330" y="9525"/>
                  <a:pt x="128588" y="37267"/>
                  <a:pt x="128588" y="71438"/>
                </a:cubicBezTo>
                <a:cubicBezTo>
                  <a:pt x="128588" y="105608"/>
                  <a:pt x="156330" y="133350"/>
                  <a:pt x="190500" y="133350"/>
                </a:cubicBezTo>
                <a:close/>
                <a:moveTo>
                  <a:pt x="57150" y="138113"/>
                </a:moveTo>
                <a:cubicBezTo>
                  <a:pt x="80806" y="138113"/>
                  <a:pt x="100013" y="118906"/>
                  <a:pt x="100013" y="95250"/>
                </a:cubicBezTo>
                <a:cubicBezTo>
                  <a:pt x="100013" y="71594"/>
                  <a:pt x="80806" y="52388"/>
                  <a:pt x="57150" y="52388"/>
                </a:cubicBezTo>
                <a:cubicBezTo>
                  <a:pt x="33494" y="52388"/>
                  <a:pt x="14288" y="71594"/>
                  <a:pt x="14288" y="95250"/>
                </a:cubicBezTo>
                <a:cubicBezTo>
                  <a:pt x="14288" y="118906"/>
                  <a:pt x="33494" y="138113"/>
                  <a:pt x="57150" y="138113"/>
                </a:cubicBezTo>
                <a:close/>
                <a:moveTo>
                  <a:pt x="0" y="247650"/>
                </a:moveTo>
                <a:lnTo>
                  <a:pt x="0" y="266700"/>
                </a:lnTo>
                <a:cubicBezTo>
                  <a:pt x="0" y="277237"/>
                  <a:pt x="8513" y="285750"/>
                  <a:pt x="19050" y="285750"/>
                </a:cubicBezTo>
                <a:lnTo>
                  <a:pt x="70664" y="285750"/>
                </a:lnTo>
                <a:cubicBezTo>
                  <a:pt x="68104" y="279916"/>
                  <a:pt x="66675" y="273487"/>
                  <a:pt x="66675" y="266700"/>
                </a:cubicBezTo>
                <a:lnTo>
                  <a:pt x="66675" y="257175"/>
                </a:lnTo>
                <a:cubicBezTo>
                  <a:pt x="66675" y="225504"/>
                  <a:pt x="78581" y="196572"/>
                  <a:pt x="98167" y="174665"/>
                </a:cubicBezTo>
                <a:cubicBezTo>
                  <a:pt x="91202" y="172581"/>
                  <a:pt x="83820" y="171450"/>
                  <a:pt x="76200" y="171450"/>
                </a:cubicBezTo>
                <a:cubicBezTo>
                  <a:pt x="34111" y="171450"/>
                  <a:pt x="0" y="205561"/>
                  <a:pt x="0" y="247650"/>
                </a:cubicBezTo>
                <a:close/>
                <a:moveTo>
                  <a:pt x="366712" y="95250"/>
                </a:moveTo>
                <a:cubicBezTo>
                  <a:pt x="366712" y="71594"/>
                  <a:pt x="347506" y="52388"/>
                  <a:pt x="323850" y="52388"/>
                </a:cubicBezTo>
                <a:cubicBezTo>
                  <a:pt x="300194" y="52388"/>
                  <a:pt x="280987" y="71594"/>
                  <a:pt x="280987" y="95250"/>
                </a:cubicBezTo>
                <a:cubicBezTo>
                  <a:pt x="280987" y="118906"/>
                  <a:pt x="300194" y="138113"/>
                  <a:pt x="323850" y="138113"/>
                </a:cubicBezTo>
                <a:cubicBezTo>
                  <a:pt x="347506" y="138113"/>
                  <a:pt x="366712" y="118906"/>
                  <a:pt x="366712" y="95250"/>
                </a:cubicBezTo>
                <a:close/>
                <a:moveTo>
                  <a:pt x="95250" y="257175"/>
                </a:moveTo>
                <a:lnTo>
                  <a:pt x="95250" y="266700"/>
                </a:lnTo>
                <a:cubicBezTo>
                  <a:pt x="95250" y="277237"/>
                  <a:pt x="103763" y="285750"/>
                  <a:pt x="114300" y="285750"/>
                </a:cubicBezTo>
                <a:lnTo>
                  <a:pt x="207645" y="285750"/>
                </a:lnTo>
                <a:cubicBezTo>
                  <a:pt x="203418" y="272891"/>
                  <a:pt x="203895" y="259318"/>
                  <a:pt x="214015" y="247650"/>
                </a:cubicBezTo>
                <a:cubicBezTo>
                  <a:pt x="205680" y="238006"/>
                  <a:pt x="201811" y="224016"/>
                  <a:pt x="207228" y="209967"/>
                </a:cubicBezTo>
                <a:cubicBezTo>
                  <a:pt x="211157" y="199787"/>
                  <a:pt x="216694" y="190262"/>
                  <a:pt x="223540" y="181808"/>
                </a:cubicBezTo>
                <a:cubicBezTo>
                  <a:pt x="226755" y="177879"/>
                  <a:pt x="230445" y="174843"/>
                  <a:pt x="234434" y="172641"/>
                </a:cubicBezTo>
                <a:cubicBezTo>
                  <a:pt x="221278" y="165795"/>
                  <a:pt x="206335" y="161925"/>
                  <a:pt x="190500" y="161925"/>
                </a:cubicBezTo>
                <a:cubicBezTo>
                  <a:pt x="137874" y="161925"/>
                  <a:pt x="95250" y="204549"/>
                  <a:pt x="95250" y="257175"/>
                </a:cubicBezTo>
                <a:close/>
                <a:moveTo>
                  <a:pt x="371832" y="230922"/>
                </a:moveTo>
                <a:cubicBezTo>
                  <a:pt x="375583" y="228779"/>
                  <a:pt x="377488" y="224314"/>
                  <a:pt x="375880" y="220206"/>
                </a:cubicBezTo>
                <a:cubicBezTo>
                  <a:pt x="373023" y="212824"/>
                  <a:pt x="369034" y="205859"/>
                  <a:pt x="364034" y="199727"/>
                </a:cubicBezTo>
                <a:cubicBezTo>
                  <a:pt x="361295" y="196334"/>
                  <a:pt x="356473" y="195739"/>
                  <a:pt x="352723" y="197941"/>
                </a:cubicBezTo>
                <a:cubicBezTo>
                  <a:pt x="339745" y="205442"/>
                  <a:pt x="323790" y="196275"/>
                  <a:pt x="323790" y="181213"/>
                </a:cubicBezTo>
                <a:cubicBezTo>
                  <a:pt x="323790" y="176867"/>
                  <a:pt x="320873" y="172998"/>
                  <a:pt x="316587" y="172343"/>
                </a:cubicBezTo>
                <a:cubicBezTo>
                  <a:pt x="308908" y="171152"/>
                  <a:pt x="300633" y="171152"/>
                  <a:pt x="292953" y="172343"/>
                </a:cubicBezTo>
                <a:cubicBezTo>
                  <a:pt x="288667" y="172998"/>
                  <a:pt x="285750" y="176867"/>
                  <a:pt x="285750" y="181213"/>
                </a:cubicBezTo>
                <a:cubicBezTo>
                  <a:pt x="285750" y="196215"/>
                  <a:pt x="269796" y="205442"/>
                  <a:pt x="256818" y="197941"/>
                </a:cubicBezTo>
                <a:cubicBezTo>
                  <a:pt x="253067" y="195798"/>
                  <a:pt x="248245" y="196394"/>
                  <a:pt x="245507" y="199727"/>
                </a:cubicBezTo>
                <a:cubicBezTo>
                  <a:pt x="240506" y="205859"/>
                  <a:pt x="236518" y="212824"/>
                  <a:pt x="233660" y="220206"/>
                </a:cubicBezTo>
                <a:cubicBezTo>
                  <a:pt x="232112" y="224254"/>
                  <a:pt x="233958" y="228719"/>
                  <a:pt x="237708" y="230862"/>
                </a:cubicBezTo>
                <a:cubicBezTo>
                  <a:pt x="250746" y="238363"/>
                  <a:pt x="250746" y="256758"/>
                  <a:pt x="237708" y="264319"/>
                </a:cubicBezTo>
                <a:cubicBezTo>
                  <a:pt x="233958" y="266462"/>
                  <a:pt x="232053" y="270927"/>
                  <a:pt x="233660" y="274975"/>
                </a:cubicBezTo>
                <a:cubicBezTo>
                  <a:pt x="236518" y="282357"/>
                  <a:pt x="240506" y="289322"/>
                  <a:pt x="245507" y="295454"/>
                </a:cubicBezTo>
                <a:cubicBezTo>
                  <a:pt x="248245" y="298847"/>
                  <a:pt x="253067" y="299442"/>
                  <a:pt x="256818" y="297240"/>
                </a:cubicBezTo>
                <a:cubicBezTo>
                  <a:pt x="269796" y="289739"/>
                  <a:pt x="285750" y="298966"/>
                  <a:pt x="285750" y="313968"/>
                </a:cubicBezTo>
                <a:cubicBezTo>
                  <a:pt x="285750" y="318314"/>
                  <a:pt x="288667" y="322183"/>
                  <a:pt x="292953" y="322838"/>
                </a:cubicBezTo>
                <a:cubicBezTo>
                  <a:pt x="300633" y="324029"/>
                  <a:pt x="308908" y="324029"/>
                  <a:pt x="316587" y="322838"/>
                </a:cubicBezTo>
                <a:cubicBezTo>
                  <a:pt x="320873" y="322183"/>
                  <a:pt x="323790" y="318314"/>
                  <a:pt x="323790" y="313968"/>
                </a:cubicBezTo>
                <a:cubicBezTo>
                  <a:pt x="323790" y="298966"/>
                  <a:pt x="339745" y="289739"/>
                  <a:pt x="352723" y="297240"/>
                </a:cubicBezTo>
                <a:cubicBezTo>
                  <a:pt x="356473" y="299383"/>
                  <a:pt x="361295" y="298787"/>
                  <a:pt x="364034" y="295454"/>
                </a:cubicBezTo>
                <a:cubicBezTo>
                  <a:pt x="369034" y="289322"/>
                  <a:pt x="373023" y="282357"/>
                  <a:pt x="375880" y="274975"/>
                </a:cubicBezTo>
                <a:cubicBezTo>
                  <a:pt x="377428" y="270927"/>
                  <a:pt x="375583" y="266462"/>
                  <a:pt x="371832" y="264319"/>
                </a:cubicBezTo>
                <a:cubicBezTo>
                  <a:pt x="358795" y="256818"/>
                  <a:pt x="358795" y="238423"/>
                  <a:pt x="371832" y="230862"/>
                </a:cubicBezTo>
                <a:close/>
                <a:moveTo>
                  <a:pt x="280987" y="247650"/>
                </a:moveTo>
                <a:cubicBezTo>
                  <a:pt x="280987" y="234508"/>
                  <a:pt x="291658" y="223838"/>
                  <a:pt x="304800" y="223838"/>
                </a:cubicBezTo>
                <a:cubicBezTo>
                  <a:pt x="317942" y="223838"/>
                  <a:pt x="328613" y="234508"/>
                  <a:pt x="328613" y="247650"/>
                </a:cubicBezTo>
                <a:cubicBezTo>
                  <a:pt x="328613" y="260792"/>
                  <a:pt x="317942" y="271463"/>
                  <a:pt x="304800" y="271463"/>
                </a:cubicBezTo>
                <a:cubicBezTo>
                  <a:pt x="291658" y="271463"/>
                  <a:pt x="280987" y="260792"/>
                  <a:pt x="280987" y="24765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9051431" y="6985707"/>
            <a:ext cx="20066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Subject Advisors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556131" y="7595307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924431" y="7544507"/>
            <a:ext cx="3822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Setting up moderation timetables per term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556131" y="8052507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172561" y="27821"/>
                </a:moveTo>
                <a:cubicBezTo>
                  <a:pt x="178237" y="31948"/>
                  <a:pt x="179507" y="39886"/>
                  <a:pt x="175379" y="45561"/>
                </a:cubicBezTo>
                <a:lnTo>
                  <a:pt x="73779" y="185261"/>
                </a:lnTo>
                <a:cubicBezTo>
                  <a:pt x="71596" y="188278"/>
                  <a:pt x="68223" y="190143"/>
                  <a:pt x="64492" y="190460"/>
                </a:cubicBezTo>
                <a:cubicBezTo>
                  <a:pt x="60762" y="190778"/>
                  <a:pt x="57150" y="189389"/>
                  <a:pt x="54531" y="186769"/>
                </a:cubicBezTo>
                <a:lnTo>
                  <a:pt x="3731" y="135969"/>
                </a:lnTo>
                <a:cubicBezTo>
                  <a:pt x="-1230" y="131008"/>
                  <a:pt x="-1230" y="122952"/>
                  <a:pt x="3731" y="117991"/>
                </a:cubicBezTo>
                <a:cubicBezTo>
                  <a:pt x="8692" y="113030"/>
                  <a:pt x="16748" y="113030"/>
                  <a:pt x="21709" y="117991"/>
                </a:cubicBezTo>
                <a:lnTo>
                  <a:pt x="61992" y="158274"/>
                </a:lnTo>
                <a:lnTo>
                  <a:pt x="154861" y="30599"/>
                </a:lnTo>
                <a:cubicBezTo>
                  <a:pt x="158988" y="24924"/>
                  <a:pt x="166926" y="23654"/>
                  <a:pt x="172601" y="27781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8924431" y="8001707"/>
            <a:ext cx="406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Monitor, support and moderate PAT per term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512516" y="8828051"/>
            <a:ext cx="15236331" cy="745631"/>
          </a:xfrm>
          <a:custGeom>
            <a:avLst/>
            <a:gdLst/>
            <a:ahLst/>
            <a:cxnLst/>
            <a:rect l="l" t="t" r="r" b="b"/>
            <a:pathLst>
              <a:path w="15236331" h="745631">
                <a:moveTo>
                  <a:pt x="101600" y="0"/>
                </a:moveTo>
                <a:lnTo>
                  <a:pt x="15134731" y="0"/>
                </a:lnTo>
                <a:cubicBezTo>
                  <a:pt x="15190843" y="0"/>
                  <a:pt x="15236331" y="45488"/>
                  <a:pt x="15236331" y="101600"/>
                </a:cubicBezTo>
                <a:lnTo>
                  <a:pt x="15236331" y="644031"/>
                </a:lnTo>
                <a:cubicBezTo>
                  <a:pt x="15236331" y="700143"/>
                  <a:pt x="15190843" y="745631"/>
                  <a:pt x="15134731" y="745631"/>
                </a:cubicBezTo>
                <a:lnTo>
                  <a:pt x="101600" y="745631"/>
                </a:lnTo>
                <a:cubicBezTo>
                  <a:pt x="45525" y="745631"/>
                  <a:pt x="0" y="700106"/>
                  <a:pt x="0" y="644031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96431" y="9048477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85380" y="19050"/>
                </a:moveTo>
                <a:lnTo>
                  <a:pt x="190500" y="19050"/>
                </a:lnTo>
                <a:cubicBezTo>
                  <a:pt x="211515" y="19050"/>
                  <a:pt x="228600" y="36135"/>
                  <a:pt x="228600" y="5715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57150"/>
                </a:lnTo>
                <a:cubicBezTo>
                  <a:pt x="0" y="36135"/>
                  <a:pt x="17085" y="19050"/>
                  <a:pt x="38100" y="19050"/>
                </a:cubicBezTo>
                <a:lnTo>
                  <a:pt x="43220" y="19050"/>
                </a:lnTo>
                <a:cubicBezTo>
                  <a:pt x="49768" y="7680"/>
                  <a:pt x="62091" y="0"/>
                  <a:pt x="76200" y="0"/>
                </a:cubicBezTo>
                <a:lnTo>
                  <a:pt x="152400" y="0"/>
                </a:lnTo>
                <a:cubicBezTo>
                  <a:pt x="166509" y="0"/>
                  <a:pt x="178832" y="7680"/>
                  <a:pt x="185380" y="19050"/>
                </a:cubicBezTo>
                <a:close/>
                <a:moveTo>
                  <a:pt x="147638" y="66675"/>
                </a:moveTo>
                <a:cubicBezTo>
                  <a:pt x="155555" y="66675"/>
                  <a:pt x="161925" y="60305"/>
                  <a:pt x="161925" y="52388"/>
                </a:cubicBezTo>
                <a:cubicBezTo>
                  <a:pt x="161925" y="44470"/>
                  <a:pt x="155555" y="38100"/>
                  <a:pt x="147638" y="38100"/>
                </a:cubicBezTo>
                <a:lnTo>
                  <a:pt x="80962" y="38100"/>
                </a:lnTo>
                <a:cubicBezTo>
                  <a:pt x="73045" y="38100"/>
                  <a:pt x="66675" y="44470"/>
                  <a:pt x="66675" y="52388"/>
                </a:cubicBezTo>
                <a:cubicBezTo>
                  <a:pt x="66675" y="60305"/>
                  <a:pt x="73045" y="66675"/>
                  <a:pt x="80962" y="66675"/>
                </a:cubicBezTo>
                <a:lnTo>
                  <a:pt x="147638" y="66675"/>
                </a:lnTo>
                <a:close/>
                <a:moveTo>
                  <a:pt x="164544" y="155198"/>
                </a:moveTo>
                <a:cubicBezTo>
                  <a:pt x="168712" y="148530"/>
                  <a:pt x="166688" y="139720"/>
                  <a:pt x="160020" y="135493"/>
                </a:cubicBezTo>
                <a:cubicBezTo>
                  <a:pt x="153352" y="131266"/>
                  <a:pt x="144542" y="133350"/>
                  <a:pt x="140315" y="140018"/>
                </a:cubicBezTo>
                <a:lnTo>
                  <a:pt x="103763" y="198537"/>
                </a:lnTo>
                <a:lnTo>
                  <a:pt x="87690" y="177105"/>
                </a:lnTo>
                <a:cubicBezTo>
                  <a:pt x="82927" y="170795"/>
                  <a:pt x="73997" y="169485"/>
                  <a:pt x="67687" y="174248"/>
                </a:cubicBezTo>
                <a:cubicBezTo>
                  <a:pt x="61377" y="179010"/>
                  <a:pt x="60067" y="187940"/>
                  <a:pt x="64830" y="194250"/>
                </a:cubicBezTo>
                <a:lnTo>
                  <a:pt x="93405" y="232350"/>
                </a:lnTo>
                <a:cubicBezTo>
                  <a:pt x="96202" y="236101"/>
                  <a:pt x="100727" y="238244"/>
                  <a:pt x="105430" y="238065"/>
                </a:cubicBezTo>
                <a:cubicBezTo>
                  <a:pt x="110133" y="237887"/>
                  <a:pt x="114419" y="235387"/>
                  <a:pt x="116919" y="231338"/>
                </a:cubicBezTo>
                <a:lnTo>
                  <a:pt x="164544" y="155138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1304431" y="9035777"/>
            <a:ext cx="121031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Quality Assurance:</a:t>
            </a:r>
            <a:r>
              <a:rPr lang="en-US" sz="16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Multiple levels of moderation ensure fairness, consistency, and adherence to assessment standards across all schools.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8000" y="635000"/>
            <a:ext cx="508000" cy="50800"/>
          </a:xfrm>
          <a:custGeom>
            <a:avLst/>
            <a:gdLst/>
            <a:ahLst/>
            <a:cxnLst/>
            <a:rect l="l" t="t" r="r" b="b"/>
            <a:pathLst>
              <a:path w="508000" h="50800">
                <a:moveTo>
                  <a:pt x="0" y="0"/>
                </a:moveTo>
                <a:lnTo>
                  <a:pt x="508000" y="0"/>
                </a:lnTo>
                <a:lnTo>
                  <a:pt x="508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168400" y="508000"/>
            <a:ext cx="119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Section 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8000" y="1524000"/>
            <a:ext cx="1536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Success Factors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08000" y="2107636"/>
            <a:ext cx="4914900" cy="3276036"/>
          </a:xfrm>
          <a:custGeom>
            <a:avLst/>
            <a:gdLst/>
            <a:ahLst/>
            <a:cxnLst/>
            <a:rect l="l" t="t" r="r" b="b"/>
            <a:pathLst>
              <a:path w="4914900" h="3276036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3174446"/>
                </a:lnTo>
                <a:cubicBezTo>
                  <a:pt x="4914900" y="3230552"/>
                  <a:pt x="4869417" y="3276036"/>
                  <a:pt x="4813310" y="3276036"/>
                </a:cubicBezTo>
                <a:lnTo>
                  <a:pt x="101590" y="3276036"/>
                </a:lnTo>
                <a:cubicBezTo>
                  <a:pt x="45483" y="3276036"/>
                  <a:pt x="0" y="3230552"/>
                  <a:pt x="0" y="3174446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08000" y="2107636"/>
            <a:ext cx="4914900" cy="49671"/>
          </a:xfrm>
          <a:custGeom>
            <a:avLst/>
            <a:gdLst/>
            <a:ahLst/>
            <a:cxnLst/>
            <a:rect l="l" t="t" r="r" b="b"/>
            <a:pathLst>
              <a:path w="4914900" h="49671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12800" y="2437271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17550" y="2437271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828800" y="2437271"/>
            <a:ext cx="2286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Proper Planning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and Mediation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2800" y="3453271"/>
            <a:ext cx="44196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Proper planning and mediation of the PAT in schools will lead to </a:t>
            </a: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learners performing well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63600" y="4821696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16245" y="152400"/>
                </a:moveTo>
                <a:cubicBezTo>
                  <a:pt x="119142" y="143550"/>
                  <a:pt x="124936" y="135533"/>
                  <a:pt x="131485" y="128627"/>
                </a:cubicBezTo>
                <a:cubicBezTo>
                  <a:pt x="144462" y="114975"/>
                  <a:pt x="152400" y="96520"/>
                  <a:pt x="152400" y="76200"/>
                </a:cubicBezTo>
                <a:cubicBezTo>
                  <a:pt x="152400" y="34131"/>
                  <a:pt x="118269" y="0"/>
                  <a:pt x="76200" y="0"/>
                </a:cubicBezTo>
                <a:cubicBezTo>
                  <a:pt x="34131" y="0"/>
                  <a:pt x="0" y="34131"/>
                  <a:pt x="0" y="76200"/>
                </a:cubicBezTo>
                <a:cubicBezTo>
                  <a:pt x="0" y="96520"/>
                  <a:pt x="7938" y="114975"/>
                  <a:pt x="20915" y="128627"/>
                </a:cubicBezTo>
                <a:cubicBezTo>
                  <a:pt x="27464" y="135533"/>
                  <a:pt x="33298" y="143550"/>
                  <a:pt x="36155" y="152400"/>
                </a:cubicBezTo>
                <a:lnTo>
                  <a:pt x="116205" y="152400"/>
                </a:lnTo>
                <a:close/>
                <a:moveTo>
                  <a:pt x="114300" y="171450"/>
                </a:moveTo>
                <a:lnTo>
                  <a:pt x="38100" y="171450"/>
                </a:lnTo>
                <a:lnTo>
                  <a:pt x="38100" y="177800"/>
                </a:lnTo>
                <a:cubicBezTo>
                  <a:pt x="38100" y="195342"/>
                  <a:pt x="52308" y="209550"/>
                  <a:pt x="69850" y="209550"/>
                </a:cubicBezTo>
                <a:lnTo>
                  <a:pt x="82550" y="209550"/>
                </a:lnTo>
                <a:cubicBezTo>
                  <a:pt x="100092" y="209550"/>
                  <a:pt x="114300" y="195342"/>
                  <a:pt x="114300" y="177800"/>
                </a:cubicBezTo>
                <a:lnTo>
                  <a:pt x="114300" y="171450"/>
                </a:lnTo>
                <a:close/>
                <a:moveTo>
                  <a:pt x="73025" y="44450"/>
                </a:moveTo>
                <a:cubicBezTo>
                  <a:pt x="57229" y="44450"/>
                  <a:pt x="44450" y="57229"/>
                  <a:pt x="44450" y="73025"/>
                </a:cubicBezTo>
                <a:cubicBezTo>
                  <a:pt x="44450" y="78303"/>
                  <a:pt x="40203" y="82550"/>
                  <a:pt x="34925" y="82550"/>
                </a:cubicBezTo>
                <a:cubicBezTo>
                  <a:pt x="29647" y="82550"/>
                  <a:pt x="25400" y="78303"/>
                  <a:pt x="25400" y="73025"/>
                </a:cubicBezTo>
                <a:cubicBezTo>
                  <a:pt x="25400" y="46712"/>
                  <a:pt x="46712" y="25400"/>
                  <a:pt x="73025" y="25400"/>
                </a:cubicBezTo>
                <a:cubicBezTo>
                  <a:pt x="78303" y="25400"/>
                  <a:pt x="82550" y="29647"/>
                  <a:pt x="82550" y="34925"/>
                </a:cubicBezTo>
                <a:cubicBezTo>
                  <a:pt x="82550" y="40203"/>
                  <a:pt x="78303" y="44450"/>
                  <a:pt x="73025" y="4445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19200" y="4770896"/>
            <a:ext cx="2120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Foundation for success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72667" y="2107636"/>
            <a:ext cx="4914900" cy="3276036"/>
          </a:xfrm>
          <a:custGeom>
            <a:avLst/>
            <a:gdLst/>
            <a:ahLst/>
            <a:cxnLst/>
            <a:rect l="l" t="t" r="r" b="b"/>
            <a:pathLst>
              <a:path w="4914900" h="3276036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3174446"/>
                </a:lnTo>
                <a:cubicBezTo>
                  <a:pt x="4914900" y="3230552"/>
                  <a:pt x="4869417" y="3276036"/>
                  <a:pt x="4813310" y="3276036"/>
                </a:cubicBezTo>
                <a:lnTo>
                  <a:pt x="101590" y="3276036"/>
                </a:lnTo>
                <a:cubicBezTo>
                  <a:pt x="45483" y="3276036"/>
                  <a:pt x="0" y="3230552"/>
                  <a:pt x="0" y="3174446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672667" y="2107636"/>
            <a:ext cx="4914900" cy="49671"/>
          </a:xfrm>
          <a:custGeom>
            <a:avLst/>
            <a:gdLst/>
            <a:ahLst/>
            <a:cxnLst/>
            <a:rect l="l" t="t" r="r" b="b"/>
            <a:pathLst>
              <a:path w="4914900" h="49671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977467" y="2437271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882217" y="2437271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993467" y="2437271"/>
            <a:ext cx="19558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Adherence to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Programme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977467" y="3453271"/>
            <a:ext cx="44196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5E7C88"/>
                </a:solidFill>
                <a:highlight>
                  <a:srgbClr val="5E7C88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Adherence to the PAT Programme of Assessment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ensures consistent implementation across all schools.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015567" y="4821696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50800" y="0"/>
                </a:moveTo>
                <a:cubicBezTo>
                  <a:pt x="57825" y="0"/>
                  <a:pt x="63500" y="5675"/>
                  <a:pt x="63500" y="12700"/>
                </a:cubicBezTo>
                <a:lnTo>
                  <a:pt x="63500" y="25400"/>
                </a:lnTo>
                <a:lnTo>
                  <a:pt x="114300" y="25400"/>
                </a:lnTo>
                <a:lnTo>
                  <a:pt x="114300" y="12700"/>
                </a:lnTo>
                <a:cubicBezTo>
                  <a:pt x="114300" y="5675"/>
                  <a:pt x="119975" y="0"/>
                  <a:pt x="127000" y="0"/>
                </a:cubicBezTo>
                <a:cubicBezTo>
                  <a:pt x="134025" y="0"/>
                  <a:pt x="139700" y="5675"/>
                  <a:pt x="139700" y="12700"/>
                </a:cubicBezTo>
                <a:lnTo>
                  <a:pt x="139700" y="25400"/>
                </a:lnTo>
                <a:lnTo>
                  <a:pt x="152400" y="25400"/>
                </a:lnTo>
                <a:cubicBezTo>
                  <a:pt x="166410" y="25400"/>
                  <a:pt x="177800" y="36790"/>
                  <a:pt x="177800" y="50800"/>
                </a:cubicBezTo>
                <a:lnTo>
                  <a:pt x="177800" y="165100"/>
                </a:lnTo>
                <a:cubicBezTo>
                  <a:pt x="177800" y="179110"/>
                  <a:pt x="166410" y="190500"/>
                  <a:pt x="152400" y="190500"/>
                </a:cubicBezTo>
                <a:lnTo>
                  <a:pt x="25400" y="190500"/>
                </a:lnTo>
                <a:cubicBezTo>
                  <a:pt x="11390" y="190500"/>
                  <a:pt x="0" y="179110"/>
                  <a:pt x="0" y="165100"/>
                </a:cubicBezTo>
                <a:lnTo>
                  <a:pt x="0" y="50800"/>
                </a:lnTo>
                <a:cubicBezTo>
                  <a:pt x="0" y="36790"/>
                  <a:pt x="11390" y="25400"/>
                  <a:pt x="25400" y="25400"/>
                </a:cubicBezTo>
                <a:lnTo>
                  <a:pt x="38100" y="25400"/>
                </a:lnTo>
                <a:lnTo>
                  <a:pt x="38100" y="12700"/>
                </a:lnTo>
                <a:cubicBezTo>
                  <a:pt x="38100" y="5675"/>
                  <a:pt x="43775" y="0"/>
                  <a:pt x="50800" y="0"/>
                </a:cubicBezTo>
                <a:close/>
                <a:moveTo>
                  <a:pt x="122396" y="90765"/>
                </a:moveTo>
                <a:cubicBezTo>
                  <a:pt x="125174" y="86320"/>
                  <a:pt x="123825" y="80447"/>
                  <a:pt x="119380" y="77629"/>
                </a:cubicBezTo>
                <a:cubicBezTo>
                  <a:pt x="114935" y="74811"/>
                  <a:pt x="109061" y="76200"/>
                  <a:pt x="106243" y="80645"/>
                </a:cubicBezTo>
                <a:lnTo>
                  <a:pt x="81875" y="119658"/>
                </a:lnTo>
                <a:lnTo>
                  <a:pt x="71160" y="105370"/>
                </a:lnTo>
                <a:cubicBezTo>
                  <a:pt x="67985" y="101163"/>
                  <a:pt x="62032" y="100290"/>
                  <a:pt x="57825" y="103465"/>
                </a:cubicBezTo>
                <a:cubicBezTo>
                  <a:pt x="53618" y="106640"/>
                  <a:pt x="52745" y="112593"/>
                  <a:pt x="55920" y="116800"/>
                </a:cubicBezTo>
                <a:lnTo>
                  <a:pt x="74970" y="142200"/>
                </a:lnTo>
                <a:cubicBezTo>
                  <a:pt x="76835" y="144701"/>
                  <a:pt x="79851" y="146129"/>
                  <a:pt x="82987" y="146010"/>
                </a:cubicBezTo>
                <a:cubicBezTo>
                  <a:pt x="86122" y="145891"/>
                  <a:pt x="88979" y="144224"/>
                  <a:pt x="90646" y="141526"/>
                </a:cubicBezTo>
                <a:lnTo>
                  <a:pt x="122396" y="90726"/>
                </a:lnTo>
                <a:close/>
              </a:path>
            </a:pathLst>
          </a:custGeom>
          <a:solidFill>
            <a:srgbClr val="5E7C8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383867" y="4770896"/>
            <a:ext cx="2222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Timelines and standards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10837334" y="2107636"/>
            <a:ext cx="4914900" cy="3276036"/>
          </a:xfrm>
          <a:custGeom>
            <a:avLst/>
            <a:gdLst/>
            <a:ahLst/>
            <a:cxnLst/>
            <a:rect l="l" t="t" r="r" b="b"/>
            <a:pathLst>
              <a:path w="4914900" h="3276036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3174446"/>
                </a:lnTo>
                <a:cubicBezTo>
                  <a:pt x="4914900" y="3230552"/>
                  <a:pt x="4869417" y="3276036"/>
                  <a:pt x="4813310" y="3276036"/>
                </a:cubicBezTo>
                <a:lnTo>
                  <a:pt x="101590" y="3276036"/>
                </a:lnTo>
                <a:cubicBezTo>
                  <a:pt x="45483" y="3276036"/>
                  <a:pt x="0" y="3230552"/>
                  <a:pt x="0" y="3174446"/>
                </a:cubicBez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0837334" y="2107636"/>
            <a:ext cx="4914900" cy="49671"/>
          </a:xfrm>
          <a:custGeom>
            <a:avLst/>
            <a:gdLst/>
            <a:ahLst/>
            <a:cxnLst/>
            <a:rect l="l" t="t" r="r" b="b"/>
            <a:pathLst>
              <a:path w="4914900" h="49671">
                <a:moveTo>
                  <a:pt x="49671" y="0"/>
                </a:moveTo>
                <a:lnTo>
                  <a:pt x="4865229" y="0"/>
                </a:lnTo>
                <a:cubicBezTo>
                  <a:pt x="4892661" y="0"/>
                  <a:pt x="4914900" y="22239"/>
                  <a:pt x="4914900" y="49671"/>
                </a:cubicBezTo>
                <a:lnTo>
                  <a:pt x="4914900" y="49671"/>
                </a:lnTo>
                <a:lnTo>
                  <a:pt x="0" y="49671"/>
                </a:lnTo>
                <a:lnTo>
                  <a:pt x="0" y="49671"/>
                </a:lnTo>
                <a:cubicBezTo>
                  <a:pt x="0" y="22239"/>
                  <a:pt x="22239" y="0"/>
                  <a:pt x="49671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1142134" y="2437271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046884" y="2437271"/>
            <a:ext cx="10033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2158134" y="2437271"/>
            <a:ext cx="19177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Monitoring &amp;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Support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142134" y="3453271"/>
            <a:ext cx="44196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D4A056"/>
                </a:solidFill>
                <a:highlight>
                  <a:srgbClr val="D4A056">
                    <a:alpha val="30000"/>
                  </a:srgbClr>
                </a:highlight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Monitoring and support </a:t>
            </a:r>
            <a:r>
              <a:rPr lang="en-US" sz="18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by teachers, HODs and subject advisors will impact positively on learners achievement.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11154834" y="4821696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06720" y="21114"/>
                </a:moveTo>
                <a:lnTo>
                  <a:pt x="60444" y="72549"/>
                </a:lnTo>
                <a:cubicBezTo>
                  <a:pt x="58618" y="74573"/>
                  <a:pt x="58698" y="77708"/>
                  <a:pt x="60643" y="79653"/>
                </a:cubicBezTo>
                <a:cubicBezTo>
                  <a:pt x="72747" y="91758"/>
                  <a:pt x="92393" y="91758"/>
                  <a:pt x="104497" y="79653"/>
                </a:cubicBezTo>
                <a:lnTo>
                  <a:pt x="117118" y="67032"/>
                </a:lnTo>
                <a:cubicBezTo>
                  <a:pt x="118785" y="65365"/>
                  <a:pt x="120888" y="64453"/>
                  <a:pt x="123031" y="64294"/>
                </a:cubicBezTo>
                <a:cubicBezTo>
                  <a:pt x="125730" y="64056"/>
                  <a:pt x="128508" y="64968"/>
                  <a:pt x="130572" y="67032"/>
                </a:cubicBezTo>
                <a:lnTo>
                  <a:pt x="200660" y="136525"/>
                </a:lnTo>
                <a:lnTo>
                  <a:pt x="228600" y="114300"/>
                </a:lnTo>
                <a:lnTo>
                  <a:pt x="228600" y="0"/>
                </a:lnTo>
                <a:lnTo>
                  <a:pt x="184150" y="25400"/>
                </a:lnTo>
                <a:lnTo>
                  <a:pt x="174704" y="19090"/>
                </a:lnTo>
                <a:cubicBezTo>
                  <a:pt x="168434" y="14923"/>
                  <a:pt x="161092" y="12700"/>
                  <a:pt x="153551" y="12700"/>
                </a:cubicBezTo>
                <a:lnTo>
                  <a:pt x="125611" y="12700"/>
                </a:lnTo>
                <a:cubicBezTo>
                  <a:pt x="125174" y="12700"/>
                  <a:pt x="124698" y="12700"/>
                  <a:pt x="124262" y="12740"/>
                </a:cubicBezTo>
                <a:cubicBezTo>
                  <a:pt x="117554" y="13097"/>
                  <a:pt x="111244" y="16113"/>
                  <a:pt x="106720" y="21114"/>
                </a:cubicBezTo>
                <a:close/>
                <a:moveTo>
                  <a:pt x="46276" y="59809"/>
                </a:moveTo>
                <a:lnTo>
                  <a:pt x="88662" y="12700"/>
                </a:lnTo>
                <a:lnTo>
                  <a:pt x="72946" y="12700"/>
                </a:lnTo>
                <a:cubicBezTo>
                  <a:pt x="62825" y="12700"/>
                  <a:pt x="53142" y="16708"/>
                  <a:pt x="45998" y="23852"/>
                </a:cubicBezTo>
                <a:lnTo>
                  <a:pt x="0" y="76200"/>
                </a:lnTo>
                <a:lnTo>
                  <a:pt x="0" y="215900"/>
                </a:lnTo>
                <a:lnTo>
                  <a:pt x="57150" y="161925"/>
                </a:lnTo>
                <a:lnTo>
                  <a:pt x="62071" y="166013"/>
                </a:lnTo>
                <a:cubicBezTo>
                  <a:pt x="71199" y="173633"/>
                  <a:pt x="82709" y="177800"/>
                  <a:pt x="94575" y="177800"/>
                </a:cubicBezTo>
                <a:lnTo>
                  <a:pt x="100806" y="177800"/>
                </a:lnTo>
                <a:lnTo>
                  <a:pt x="98028" y="175022"/>
                </a:lnTo>
                <a:cubicBezTo>
                  <a:pt x="94298" y="171291"/>
                  <a:pt x="94298" y="165259"/>
                  <a:pt x="98028" y="161568"/>
                </a:cubicBezTo>
                <a:cubicBezTo>
                  <a:pt x="101759" y="157877"/>
                  <a:pt x="107791" y="157837"/>
                  <a:pt x="111482" y="161568"/>
                </a:cubicBezTo>
                <a:lnTo>
                  <a:pt x="127754" y="177840"/>
                </a:lnTo>
                <a:lnTo>
                  <a:pt x="131326" y="177840"/>
                </a:lnTo>
                <a:cubicBezTo>
                  <a:pt x="138906" y="177840"/>
                  <a:pt x="146328" y="176133"/>
                  <a:pt x="153075" y="172958"/>
                </a:cubicBezTo>
                <a:lnTo>
                  <a:pt x="142478" y="162322"/>
                </a:lnTo>
                <a:cubicBezTo>
                  <a:pt x="138748" y="158591"/>
                  <a:pt x="138748" y="152559"/>
                  <a:pt x="142478" y="148868"/>
                </a:cubicBezTo>
                <a:cubicBezTo>
                  <a:pt x="146209" y="145177"/>
                  <a:pt x="152241" y="145137"/>
                  <a:pt x="155932" y="148868"/>
                </a:cubicBezTo>
                <a:lnTo>
                  <a:pt x="168632" y="161568"/>
                </a:lnTo>
                <a:lnTo>
                  <a:pt x="175577" y="154623"/>
                </a:lnTo>
                <a:cubicBezTo>
                  <a:pt x="179110" y="151090"/>
                  <a:pt x="180142" y="145971"/>
                  <a:pt x="178594" y="141486"/>
                </a:cubicBezTo>
                <a:lnTo>
                  <a:pt x="123865" y="87193"/>
                </a:lnTo>
                <a:lnTo>
                  <a:pt x="117951" y="93107"/>
                </a:lnTo>
                <a:cubicBezTo>
                  <a:pt x="98385" y="112673"/>
                  <a:pt x="66715" y="112673"/>
                  <a:pt x="47149" y="93107"/>
                </a:cubicBezTo>
                <a:cubicBezTo>
                  <a:pt x="38021" y="83979"/>
                  <a:pt x="37663" y="69334"/>
                  <a:pt x="46276" y="59769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548534" y="4770896"/>
            <a:ext cx="17907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Collaborative effort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12516" y="5639012"/>
            <a:ext cx="15236331" cy="5203331"/>
          </a:xfrm>
          <a:custGeom>
            <a:avLst/>
            <a:gdLst/>
            <a:ahLst/>
            <a:cxnLst/>
            <a:rect l="l" t="t" r="r" b="b"/>
            <a:pathLst>
              <a:path w="15236331" h="5203331">
                <a:moveTo>
                  <a:pt x="101621" y="0"/>
                </a:moveTo>
                <a:lnTo>
                  <a:pt x="15134710" y="0"/>
                </a:lnTo>
                <a:cubicBezTo>
                  <a:pt x="15190834" y="0"/>
                  <a:pt x="15236331" y="45497"/>
                  <a:pt x="15236331" y="101621"/>
                </a:cubicBezTo>
                <a:lnTo>
                  <a:pt x="15236331" y="5101710"/>
                </a:lnTo>
                <a:cubicBezTo>
                  <a:pt x="15236331" y="5157834"/>
                  <a:pt x="15190834" y="5203331"/>
                  <a:pt x="15134710" y="5203331"/>
                </a:cubicBezTo>
                <a:lnTo>
                  <a:pt x="101621" y="5203331"/>
                </a:lnTo>
                <a:cubicBezTo>
                  <a:pt x="45497" y="5203331"/>
                  <a:pt x="0" y="5157834"/>
                  <a:pt x="0" y="5101710"/>
                </a:cubicBezTo>
                <a:lnTo>
                  <a:pt x="0" y="101621"/>
                </a:lnTo>
                <a:cubicBezTo>
                  <a:pt x="0" y="45497"/>
                  <a:pt x="45497" y="0"/>
                  <a:pt x="101621" y="0"/>
                </a:cubicBezTo>
                <a:close/>
              </a:path>
            </a:pathLst>
          </a:custGeom>
          <a:solidFill>
            <a:srgbClr val="3A5F7A">
              <a:alpha val="14902"/>
            </a:srgbClr>
          </a:solidFill>
          <a:ln w="9031">
            <a:solidFill>
              <a:srgbClr val="3A5F7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78981" y="753243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28855" y="0"/>
                </a:moveTo>
                <a:lnTo>
                  <a:pt x="328880" y="0"/>
                </a:lnTo>
                <a:cubicBezTo>
                  <a:pt x="352544" y="0"/>
                  <a:pt x="371832" y="19467"/>
                  <a:pt x="370939" y="43041"/>
                </a:cubicBezTo>
                <a:cubicBezTo>
                  <a:pt x="370761" y="47774"/>
                  <a:pt x="370582" y="52507"/>
                  <a:pt x="370314" y="57150"/>
                </a:cubicBezTo>
                <a:lnTo>
                  <a:pt x="414605" y="57150"/>
                </a:lnTo>
                <a:cubicBezTo>
                  <a:pt x="437912" y="57150"/>
                  <a:pt x="458450" y="76438"/>
                  <a:pt x="456664" y="101620"/>
                </a:cubicBezTo>
                <a:cubicBezTo>
                  <a:pt x="449967" y="194221"/>
                  <a:pt x="402640" y="245120"/>
                  <a:pt x="351294" y="271730"/>
                </a:cubicBezTo>
                <a:cubicBezTo>
                  <a:pt x="337185" y="279053"/>
                  <a:pt x="322808" y="284500"/>
                  <a:pt x="309146" y="288518"/>
                </a:cubicBezTo>
                <a:cubicBezTo>
                  <a:pt x="291108" y="314057"/>
                  <a:pt x="272355" y="327541"/>
                  <a:pt x="257443" y="334774"/>
                </a:cubicBezTo>
                <a:lnTo>
                  <a:pt x="257443" y="400050"/>
                </a:lnTo>
                <a:lnTo>
                  <a:pt x="314593" y="400050"/>
                </a:lnTo>
                <a:cubicBezTo>
                  <a:pt x="330398" y="400050"/>
                  <a:pt x="343168" y="412819"/>
                  <a:pt x="343168" y="428625"/>
                </a:cubicBezTo>
                <a:cubicBezTo>
                  <a:pt x="343168" y="444431"/>
                  <a:pt x="330398" y="457200"/>
                  <a:pt x="314593" y="457200"/>
                </a:cubicBezTo>
                <a:lnTo>
                  <a:pt x="143143" y="457200"/>
                </a:lnTo>
                <a:cubicBezTo>
                  <a:pt x="127337" y="457200"/>
                  <a:pt x="114568" y="444431"/>
                  <a:pt x="114568" y="428625"/>
                </a:cubicBezTo>
                <a:cubicBezTo>
                  <a:pt x="114568" y="412819"/>
                  <a:pt x="127337" y="400050"/>
                  <a:pt x="143143" y="400050"/>
                </a:cubicBezTo>
                <a:lnTo>
                  <a:pt x="200293" y="400050"/>
                </a:lnTo>
                <a:lnTo>
                  <a:pt x="200293" y="334774"/>
                </a:lnTo>
                <a:cubicBezTo>
                  <a:pt x="186005" y="327898"/>
                  <a:pt x="168235" y="315129"/>
                  <a:pt x="150912" y="291644"/>
                </a:cubicBezTo>
                <a:cubicBezTo>
                  <a:pt x="134481" y="287357"/>
                  <a:pt x="116622" y="280839"/>
                  <a:pt x="99209" y="271016"/>
                </a:cubicBezTo>
                <a:cubicBezTo>
                  <a:pt x="50899" y="243959"/>
                  <a:pt x="7322" y="192971"/>
                  <a:pt x="1072" y="101441"/>
                </a:cubicBezTo>
                <a:cubicBezTo>
                  <a:pt x="-625" y="76349"/>
                  <a:pt x="19824" y="57061"/>
                  <a:pt x="43130" y="57061"/>
                </a:cubicBezTo>
                <a:lnTo>
                  <a:pt x="87422" y="57061"/>
                </a:lnTo>
                <a:cubicBezTo>
                  <a:pt x="87154" y="52417"/>
                  <a:pt x="86975" y="47774"/>
                  <a:pt x="86797" y="42952"/>
                </a:cubicBezTo>
                <a:cubicBezTo>
                  <a:pt x="85904" y="19288"/>
                  <a:pt x="105192" y="-89"/>
                  <a:pt x="128855" y="-89"/>
                </a:cubicBezTo>
                <a:close/>
                <a:moveTo>
                  <a:pt x="90636" y="100013"/>
                </a:moveTo>
                <a:lnTo>
                  <a:pt x="43845" y="100013"/>
                </a:lnTo>
                <a:cubicBezTo>
                  <a:pt x="49381" y="175647"/>
                  <a:pt x="84118" y="213509"/>
                  <a:pt x="119926" y="233601"/>
                </a:cubicBezTo>
                <a:cubicBezTo>
                  <a:pt x="107067" y="200293"/>
                  <a:pt x="96441" y="156805"/>
                  <a:pt x="90636" y="100013"/>
                </a:cubicBezTo>
                <a:close/>
                <a:moveTo>
                  <a:pt x="339328" y="229314"/>
                </a:moveTo>
                <a:cubicBezTo>
                  <a:pt x="375493" y="208062"/>
                  <a:pt x="408176" y="170289"/>
                  <a:pt x="413712" y="100013"/>
                </a:cubicBezTo>
                <a:lnTo>
                  <a:pt x="367010" y="100013"/>
                </a:lnTo>
                <a:cubicBezTo>
                  <a:pt x="361474" y="154394"/>
                  <a:pt x="351473" y="196632"/>
                  <a:pt x="339328" y="229314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596531" y="7532439"/>
            <a:ext cx="306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Success Formula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26347" y="8210911"/>
            <a:ext cx="1621931" cy="720231"/>
          </a:xfrm>
          <a:custGeom>
            <a:avLst/>
            <a:gdLst/>
            <a:ahLst/>
            <a:cxnLst/>
            <a:rect l="l" t="t" r="r" b="b"/>
            <a:pathLst>
              <a:path w="1621931" h="720231">
                <a:moveTo>
                  <a:pt x="101603" y="0"/>
                </a:moveTo>
                <a:lnTo>
                  <a:pt x="1520328" y="0"/>
                </a:lnTo>
                <a:cubicBezTo>
                  <a:pt x="1576442" y="0"/>
                  <a:pt x="1621931" y="45489"/>
                  <a:pt x="1621931" y="101603"/>
                </a:cubicBezTo>
                <a:lnTo>
                  <a:pt x="1621931" y="618628"/>
                </a:lnTo>
                <a:cubicBezTo>
                  <a:pt x="1621931" y="674742"/>
                  <a:pt x="1576442" y="720231"/>
                  <a:pt x="1520328" y="720231"/>
                </a:cubicBezTo>
                <a:lnTo>
                  <a:pt x="101603" y="720231"/>
                </a:lnTo>
                <a:cubicBezTo>
                  <a:pt x="45489" y="720231"/>
                  <a:pt x="0" y="674742"/>
                  <a:pt x="0" y="618628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084862" y="8399425"/>
            <a:ext cx="1260052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Planning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2658745" y="8342424"/>
            <a:ext cx="381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055832" y="8210911"/>
            <a:ext cx="1952131" cy="720231"/>
          </a:xfrm>
          <a:custGeom>
            <a:avLst/>
            <a:gdLst/>
            <a:ahLst/>
            <a:cxnLst/>
            <a:rect l="l" t="t" r="r" b="b"/>
            <a:pathLst>
              <a:path w="1952131" h="720231">
                <a:moveTo>
                  <a:pt x="101603" y="0"/>
                </a:moveTo>
                <a:lnTo>
                  <a:pt x="1850528" y="0"/>
                </a:lnTo>
                <a:cubicBezTo>
                  <a:pt x="1906642" y="0"/>
                  <a:pt x="1952131" y="45489"/>
                  <a:pt x="1952131" y="101603"/>
                </a:cubicBezTo>
                <a:lnTo>
                  <a:pt x="1952131" y="618628"/>
                </a:lnTo>
                <a:cubicBezTo>
                  <a:pt x="1952131" y="674742"/>
                  <a:pt x="1906642" y="720231"/>
                  <a:pt x="1850528" y="720231"/>
                </a:cubicBezTo>
                <a:lnTo>
                  <a:pt x="101603" y="720231"/>
                </a:lnTo>
                <a:cubicBezTo>
                  <a:pt x="45489" y="720231"/>
                  <a:pt x="0" y="674742"/>
                  <a:pt x="0" y="618628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5E7C88">
              <a:alpha val="20000"/>
            </a:srgbClr>
          </a:solidFill>
          <a:ln w="9031">
            <a:solidFill>
              <a:srgbClr val="5E7C8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3314347" y="8399425"/>
            <a:ext cx="1589546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Adherence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217725" y="8342424"/>
            <a:ext cx="381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+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5614811" y="8210911"/>
            <a:ext cx="1571131" cy="720231"/>
          </a:xfrm>
          <a:custGeom>
            <a:avLst/>
            <a:gdLst/>
            <a:ahLst/>
            <a:cxnLst/>
            <a:rect l="l" t="t" r="r" b="b"/>
            <a:pathLst>
              <a:path w="1571131" h="720231">
                <a:moveTo>
                  <a:pt x="101603" y="0"/>
                </a:moveTo>
                <a:lnTo>
                  <a:pt x="1469528" y="0"/>
                </a:lnTo>
                <a:cubicBezTo>
                  <a:pt x="1525642" y="0"/>
                  <a:pt x="1571131" y="45489"/>
                  <a:pt x="1571131" y="101603"/>
                </a:cubicBezTo>
                <a:lnTo>
                  <a:pt x="1571131" y="618628"/>
                </a:lnTo>
                <a:cubicBezTo>
                  <a:pt x="1571131" y="674742"/>
                  <a:pt x="1525642" y="720231"/>
                  <a:pt x="1469528" y="720231"/>
                </a:cubicBezTo>
                <a:lnTo>
                  <a:pt x="101603" y="720231"/>
                </a:lnTo>
                <a:cubicBezTo>
                  <a:pt x="45489" y="720231"/>
                  <a:pt x="0" y="674742"/>
                  <a:pt x="0" y="618628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D4A056">
              <a:alpha val="20000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873327" y="8399425"/>
            <a:ext cx="1211933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Support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399091" y="8342424"/>
            <a:ext cx="381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=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800269" y="8204128"/>
            <a:ext cx="1597378" cy="733778"/>
          </a:xfrm>
          <a:custGeom>
            <a:avLst/>
            <a:gdLst/>
            <a:ahLst/>
            <a:cxnLst/>
            <a:rect l="l" t="t" r="r" b="b"/>
            <a:pathLst>
              <a:path w="1597378" h="733778">
                <a:moveTo>
                  <a:pt x="101599" y="0"/>
                </a:moveTo>
                <a:lnTo>
                  <a:pt x="1495779" y="0"/>
                </a:lnTo>
                <a:cubicBezTo>
                  <a:pt x="1551890" y="0"/>
                  <a:pt x="1597378" y="45487"/>
                  <a:pt x="1597378" y="101599"/>
                </a:cubicBezTo>
                <a:lnTo>
                  <a:pt x="1597378" y="632179"/>
                </a:lnTo>
                <a:cubicBezTo>
                  <a:pt x="1597378" y="688290"/>
                  <a:pt x="1551890" y="733778"/>
                  <a:pt x="1495779" y="733778"/>
                </a:cubicBezTo>
                <a:lnTo>
                  <a:pt x="101599" y="733778"/>
                </a:lnTo>
                <a:cubicBezTo>
                  <a:pt x="45487" y="733778"/>
                  <a:pt x="0" y="688290"/>
                  <a:pt x="0" y="632179"/>
                </a:cubicBezTo>
                <a:lnTo>
                  <a:pt x="0" y="101599"/>
                </a:lnTo>
                <a:cubicBezTo>
                  <a:pt x="0" y="45525"/>
                  <a:pt x="45525" y="0"/>
                  <a:pt x="101599" y="0"/>
                </a:cubicBezTo>
                <a:close/>
              </a:path>
            </a:pathLst>
          </a:custGeom>
          <a:solidFill>
            <a:srgbClr val="D4A056">
              <a:alpha val="30196"/>
            </a:srgbClr>
          </a:solidFill>
          <a:ln w="22578">
            <a:solidFill>
              <a:srgbClr val="D4A0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8065559" y="8399425"/>
            <a:ext cx="1217436" cy="338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D4A05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Success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512516" y="11105655"/>
            <a:ext cx="15236331" cy="1342531"/>
          </a:xfrm>
          <a:custGeom>
            <a:avLst/>
            <a:gdLst/>
            <a:ahLst/>
            <a:cxnLst/>
            <a:rect l="l" t="t" r="r" b="b"/>
            <a:pathLst>
              <a:path w="15236331" h="1342531">
                <a:moveTo>
                  <a:pt x="101603" y="0"/>
                </a:moveTo>
                <a:lnTo>
                  <a:pt x="15134728" y="0"/>
                </a:lnTo>
                <a:cubicBezTo>
                  <a:pt x="15190842" y="0"/>
                  <a:pt x="15236331" y="45489"/>
                  <a:pt x="15236331" y="101603"/>
                </a:cubicBezTo>
                <a:lnTo>
                  <a:pt x="15236331" y="1240928"/>
                </a:lnTo>
                <a:cubicBezTo>
                  <a:pt x="15236331" y="1297042"/>
                  <a:pt x="15190842" y="1342531"/>
                  <a:pt x="15134728" y="1342531"/>
                </a:cubicBezTo>
                <a:lnTo>
                  <a:pt x="101603" y="1342531"/>
                </a:lnTo>
                <a:cubicBezTo>
                  <a:pt x="45489" y="1342531"/>
                  <a:pt x="0" y="1297042"/>
                  <a:pt x="0" y="1240928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D4A056">
              <a:alpha val="10196"/>
            </a:srgbClr>
          </a:solidFill>
          <a:ln w="9031">
            <a:solidFill>
              <a:srgbClr val="D4A056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758331" y="11624531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0" y="128588"/>
                </a:moveTo>
                <a:cubicBezTo>
                  <a:pt x="0" y="89118"/>
                  <a:pt x="31968" y="57150"/>
                  <a:pt x="71438" y="57150"/>
                </a:cubicBezTo>
                <a:lnTo>
                  <a:pt x="76200" y="57150"/>
                </a:lnTo>
                <a:cubicBezTo>
                  <a:pt x="86737" y="57150"/>
                  <a:pt x="95250" y="65663"/>
                  <a:pt x="95250" y="76200"/>
                </a:cubicBezTo>
                <a:cubicBezTo>
                  <a:pt x="95250" y="86737"/>
                  <a:pt x="86737" y="95250"/>
                  <a:pt x="76200" y="95250"/>
                </a:cubicBezTo>
                <a:lnTo>
                  <a:pt x="71438" y="95250"/>
                </a:lnTo>
                <a:cubicBezTo>
                  <a:pt x="53042" y="95250"/>
                  <a:pt x="38100" y="110192"/>
                  <a:pt x="38100" y="128588"/>
                </a:cubicBezTo>
                <a:lnTo>
                  <a:pt x="38100" y="133350"/>
                </a:lnTo>
                <a:lnTo>
                  <a:pt x="76200" y="133350"/>
                </a:lnTo>
                <a:cubicBezTo>
                  <a:pt x="97215" y="133350"/>
                  <a:pt x="114300" y="150435"/>
                  <a:pt x="114300" y="171450"/>
                </a:cubicBezTo>
                <a:lnTo>
                  <a:pt x="114300" y="209550"/>
                </a:lnTo>
                <a:cubicBezTo>
                  <a:pt x="114300" y="230565"/>
                  <a:pt x="97215" y="247650"/>
                  <a:pt x="76200" y="247650"/>
                </a:cubicBezTo>
                <a:lnTo>
                  <a:pt x="38100" y="247650"/>
                </a:lnTo>
                <a:cubicBezTo>
                  <a:pt x="17085" y="247650"/>
                  <a:pt x="0" y="230565"/>
                  <a:pt x="0" y="209550"/>
                </a:cubicBezTo>
                <a:lnTo>
                  <a:pt x="0" y="128588"/>
                </a:lnTo>
                <a:close/>
                <a:moveTo>
                  <a:pt x="152400" y="128588"/>
                </a:moveTo>
                <a:cubicBezTo>
                  <a:pt x="152400" y="89118"/>
                  <a:pt x="184368" y="57150"/>
                  <a:pt x="223838" y="57150"/>
                </a:cubicBezTo>
                <a:lnTo>
                  <a:pt x="228600" y="57150"/>
                </a:lnTo>
                <a:cubicBezTo>
                  <a:pt x="239137" y="57150"/>
                  <a:pt x="247650" y="65663"/>
                  <a:pt x="247650" y="76200"/>
                </a:cubicBezTo>
                <a:cubicBezTo>
                  <a:pt x="247650" y="86737"/>
                  <a:pt x="239137" y="95250"/>
                  <a:pt x="228600" y="95250"/>
                </a:cubicBezTo>
                <a:lnTo>
                  <a:pt x="223838" y="95250"/>
                </a:lnTo>
                <a:cubicBezTo>
                  <a:pt x="205442" y="95250"/>
                  <a:pt x="190500" y="110192"/>
                  <a:pt x="190500" y="128588"/>
                </a:cubicBezTo>
                <a:lnTo>
                  <a:pt x="190500" y="133350"/>
                </a:lnTo>
                <a:lnTo>
                  <a:pt x="228600" y="133350"/>
                </a:lnTo>
                <a:cubicBezTo>
                  <a:pt x="249615" y="133350"/>
                  <a:pt x="266700" y="150435"/>
                  <a:pt x="266700" y="171450"/>
                </a:cubicBezTo>
                <a:lnTo>
                  <a:pt x="266700" y="209550"/>
                </a:lnTo>
                <a:cubicBezTo>
                  <a:pt x="266700" y="230565"/>
                  <a:pt x="249615" y="247650"/>
                  <a:pt x="228600" y="247650"/>
                </a:cubicBezTo>
                <a:lnTo>
                  <a:pt x="190500" y="247650"/>
                </a:lnTo>
                <a:cubicBezTo>
                  <a:pt x="169485" y="247650"/>
                  <a:pt x="152400" y="230565"/>
                  <a:pt x="152400" y="209550"/>
                </a:cubicBezTo>
                <a:lnTo>
                  <a:pt x="152400" y="128588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1221599" y="11364181"/>
            <a:ext cx="143891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0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"Quality education requires quality assessment. The PAT is not just a task—it's an opportunity for learners to demonstrate their practical competence and readiness for the electrical technology industry."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viasion.com/0bdaf96d291d70f91e656565d186796011f10fda.jpg"/>
          <p:cNvPicPr>
            <a:picLocks noChangeAspect="1"/>
          </p:cNvPicPr>
          <p:nvPr/>
        </p:nvPicPr>
        <p:blipFill>
          <a:blip r:embed="rId3">
            <a:alphaModFix amt="30000"/>
          </a:blip>
          <a:srcRect t="4654" b="4654"/>
          <a:stretch/>
        </p:blipFill>
        <p:spPr>
          <a:xfrm>
            <a:off x="0" y="0"/>
            <a:ext cx="16256000" cy="9144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D21">
                  <a:alpha val="95000"/>
                </a:srgbClr>
              </a:gs>
              <a:gs pos="50000">
                <a:srgbClr val="3A5F7A">
                  <a:alpha val="70000"/>
                </a:srgbClr>
              </a:gs>
              <a:gs pos="100000">
                <a:srgbClr val="1A1D21">
                  <a:alpha val="90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7315200" y="718542"/>
            <a:ext cx="1625600" cy="76200"/>
          </a:xfrm>
          <a:custGeom>
            <a:avLst/>
            <a:gdLst/>
            <a:ahLst/>
            <a:cxnLst/>
            <a:rect l="l" t="t" r="r" b="b"/>
            <a:pathLst>
              <a:path w="1625600" h="76200">
                <a:moveTo>
                  <a:pt x="0" y="0"/>
                </a:moveTo>
                <a:lnTo>
                  <a:pt x="1625600" y="0"/>
                </a:lnTo>
                <a:lnTo>
                  <a:pt x="16256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340421" y="1099542"/>
            <a:ext cx="55753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7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THANK YOU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0" y="2318742"/>
            <a:ext cx="1625600" cy="76200"/>
          </a:xfrm>
          <a:custGeom>
            <a:avLst/>
            <a:gdLst/>
            <a:ahLst/>
            <a:cxnLst/>
            <a:rect l="l" t="t" r="r" b="b"/>
            <a:pathLst>
              <a:path w="1625600" h="76200">
                <a:moveTo>
                  <a:pt x="0" y="0"/>
                </a:moveTo>
                <a:lnTo>
                  <a:pt x="1625600" y="0"/>
                </a:lnTo>
                <a:lnTo>
                  <a:pt x="1625600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458617" y="2801342"/>
            <a:ext cx="7340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5E7C88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496717" y="3461742"/>
            <a:ext cx="7264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Electrical Technology PAT Mediation - Power Systems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345956" y="4380658"/>
            <a:ext cx="2917331" cy="2041031"/>
          </a:xfrm>
          <a:custGeom>
            <a:avLst/>
            <a:gdLst/>
            <a:ahLst/>
            <a:cxnLst/>
            <a:rect l="l" t="t" r="r" b="b"/>
            <a:pathLst>
              <a:path w="2917331" h="2041031">
                <a:moveTo>
                  <a:pt x="101603" y="0"/>
                </a:moveTo>
                <a:lnTo>
                  <a:pt x="2815729" y="0"/>
                </a:lnTo>
                <a:cubicBezTo>
                  <a:pt x="2871842" y="0"/>
                  <a:pt x="2917331" y="45489"/>
                  <a:pt x="2917331" y="101603"/>
                </a:cubicBezTo>
                <a:lnTo>
                  <a:pt x="2917331" y="1939429"/>
                </a:lnTo>
                <a:cubicBezTo>
                  <a:pt x="2917331" y="1995542"/>
                  <a:pt x="2871842" y="2041031"/>
                  <a:pt x="2815729" y="2041031"/>
                </a:cubicBezTo>
                <a:lnTo>
                  <a:pt x="101603" y="2041031"/>
                </a:lnTo>
                <a:cubicBezTo>
                  <a:pt x="45489" y="2041031"/>
                  <a:pt x="0" y="1995542"/>
                  <a:pt x="0" y="1939429"/>
                </a:cubicBezTo>
                <a:lnTo>
                  <a:pt x="0" y="101603"/>
                </a:lnTo>
                <a:cubicBezTo>
                  <a:pt x="0" y="45489"/>
                  <a:pt x="45489" y="0"/>
                  <a:pt x="101603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01422" y="468997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14300" y="0"/>
                </a:moveTo>
                <a:cubicBezTo>
                  <a:pt x="130106" y="0"/>
                  <a:pt x="142875" y="12769"/>
                  <a:pt x="142875" y="28575"/>
                </a:cubicBezTo>
                <a:lnTo>
                  <a:pt x="142875" y="57150"/>
                </a:lnTo>
                <a:lnTo>
                  <a:pt x="257175" y="57150"/>
                </a:lnTo>
                <a:lnTo>
                  <a:pt x="257175" y="28575"/>
                </a:lnTo>
                <a:cubicBezTo>
                  <a:pt x="257175" y="12769"/>
                  <a:pt x="269944" y="0"/>
                  <a:pt x="285750" y="0"/>
                </a:cubicBezTo>
                <a:cubicBezTo>
                  <a:pt x="301556" y="0"/>
                  <a:pt x="314325" y="12769"/>
                  <a:pt x="314325" y="28575"/>
                </a:cubicBezTo>
                <a:lnTo>
                  <a:pt x="314325" y="57150"/>
                </a:lnTo>
                <a:lnTo>
                  <a:pt x="342900" y="57150"/>
                </a:lnTo>
                <a:cubicBezTo>
                  <a:pt x="374422" y="57150"/>
                  <a:pt x="400050" y="82778"/>
                  <a:pt x="400050" y="114300"/>
                </a:cubicBezTo>
                <a:lnTo>
                  <a:pt x="400050" y="371475"/>
                </a:lnTo>
                <a:cubicBezTo>
                  <a:pt x="400050" y="402997"/>
                  <a:pt x="374422" y="428625"/>
                  <a:pt x="342900" y="428625"/>
                </a:cubicBezTo>
                <a:lnTo>
                  <a:pt x="57150" y="428625"/>
                </a:lnTo>
                <a:cubicBezTo>
                  <a:pt x="25628" y="428625"/>
                  <a:pt x="0" y="402997"/>
                  <a:pt x="0" y="371475"/>
                </a:cubicBezTo>
                <a:lnTo>
                  <a:pt x="0" y="114300"/>
                </a:lnTo>
                <a:cubicBezTo>
                  <a:pt x="0" y="82778"/>
                  <a:pt x="25628" y="57150"/>
                  <a:pt x="57150" y="57150"/>
                </a:cubicBezTo>
                <a:lnTo>
                  <a:pt x="85725" y="57150"/>
                </a:lnTo>
                <a:lnTo>
                  <a:pt x="85725" y="28575"/>
                </a:lnTo>
                <a:cubicBezTo>
                  <a:pt x="85725" y="12769"/>
                  <a:pt x="98494" y="0"/>
                  <a:pt x="114300" y="0"/>
                </a:cubicBezTo>
                <a:close/>
                <a:moveTo>
                  <a:pt x="57150" y="214313"/>
                </a:moveTo>
                <a:lnTo>
                  <a:pt x="57150" y="242888"/>
                </a:lnTo>
                <a:cubicBezTo>
                  <a:pt x="57150" y="250746"/>
                  <a:pt x="63579" y="257175"/>
                  <a:pt x="71438" y="257175"/>
                </a:cubicBezTo>
                <a:lnTo>
                  <a:pt x="100013" y="257175"/>
                </a:lnTo>
                <a:cubicBezTo>
                  <a:pt x="107871" y="257175"/>
                  <a:pt x="114300" y="250746"/>
                  <a:pt x="114300" y="242888"/>
                </a:cubicBezTo>
                <a:lnTo>
                  <a:pt x="114300" y="214313"/>
                </a:lnTo>
                <a:cubicBezTo>
                  <a:pt x="114300" y="206454"/>
                  <a:pt x="107871" y="200025"/>
                  <a:pt x="100013" y="200025"/>
                </a:cubicBezTo>
                <a:lnTo>
                  <a:pt x="71438" y="200025"/>
                </a:lnTo>
                <a:cubicBezTo>
                  <a:pt x="63579" y="200025"/>
                  <a:pt x="57150" y="206454"/>
                  <a:pt x="57150" y="214313"/>
                </a:cubicBezTo>
                <a:close/>
                <a:moveTo>
                  <a:pt x="171450" y="214313"/>
                </a:moveTo>
                <a:lnTo>
                  <a:pt x="171450" y="242888"/>
                </a:lnTo>
                <a:cubicBezTo>
                  <a:pt x="171450" y="250746"/>
                  <a:pt x="177879" y="257175"/>
                  <a:pt x="185738" y="257175"/>
                </a:cubicBezTo>
                <a:lnTo>
                  <a:pt x="214313" y="257175"/>
                </a:lnTo>
                <a:cubicBezTo>
                  <a:pt x="222171" y="257175"/>
                  <a:pt x="228600" y="250746"/>
                  <a:pt x="228600" y="242888"/>
                </a:cubicBezTo>
                <a:lnTo>
                  <a:pt x="228600" y="214313"/>
                </a:lnTo>
                <a:cubicBezTo>
                  <a:pt x="228600" y="206454"/>
                  <a:pt x="222171" y="200025"/>
                  <a:pt x="214313" y="200025"/>
                </a:cubicBezTo>
                <a:lnTo>
                  <a:pt x="185738" y="200025"/>
                </a:lnTo>
                <a:cubicBezTo>
                  <a:pt x="177879" y="200025"/>
                  <a:pt x="171450" y="206454"/>
                  <a:pt x="171450" y="214313"/>
                </a:cubicBezTo>
                <a:close/>
                <a:moveTo>
                  <a:pt x="300038" y="200025"/>
                </a:moveTo>
                <a:cubicBezTo>
                  <a:pt x="292179" y="200025"/>
                  <a:pt x="285750" y="206454"/>
                  <a:pt x="285750" y="214313"/>
                </a:cubicBezTo>
                <a:lnTo>
                  <a:pt x="285750" y="242888"/>
                </a:lnTo>
                <a:cubicBezTo>
                  <a:pt x="285750" y="250746"/>
                  <a:pt x="292179" y="257175"/>
                  <a:pt x="300038" y="257175"/>
                </a:cubicBezTo>
                <a:lnTo>
                  <a:pt x="328613" y="257175"/>
                </a:lnTo>
                <a:cubicBezTo>
                  <a:pt x="336471" y="257175"/>
                  <a:pt x="342900" y="250746"/>
                  <a:pt x="342900" y="242888"/>
                </a:cubicBezTo>
                <a:lnTo>
                  <a:pt x="342900" y="214313"/>
                </a:lnTo>
                <a:cubicBezTo>
                  <a:pt x="342900" y="206454"/>
                  <a:pt x="336471" y="200025"/>
                  <a:pt x="328613" y="200025"/>
                </a:cubicBezTo>
                <a:lnTo>
                  <a:pt x="300038" y="200025"/>
                </a:lnTo>
                <a:close/>
                <a:moveTo>
                  <a:pt x="57150" y="328613"/>
                </a:moveTo>
                <a:lnTo>
                  <a:pt x="57150" y="357188"/>
                </a:lnTo>
                <a:cubicBezTo>
                  <a:pt x="57150" y="365046"/>
                  <a:pt x="63579" y="371475"/>
                  <a:pt x="71438" y="371475"/>
                </a:cubicBezTo>
                <a:lnTo>
                  <a:pt x="100013" y="371475"/>
                </a:lnTo>
                <a:cubicBezTo>
                  <a:pt x="107871" y="371475"/>
                  <a:pt x="114300" y="365046"/>
                  <a:pt x="114300" y="357188"/>
                </a:cubicBezTo>
                <a:lnTo>
                  <a:pt x="114300" y="328613"/>
                </a:lnTo>
                <a:cubicBezTo>
                  <a:pt x="114300" y="320754"/>
                  <a:pt x="107871" y="314325"/>
                  <a:pt x="100013" y="314325"/>
                </a:cubicBezTo>
                <a:lnTo>
                  <a:pt x="71438" y="314325"/>
                </a:lnTo>
                <a:cubicBezTo>
                  <a:pt x="63579" y="314325"/>
                  <a:pt x="57150" y="320754"/>
                  <a:pt x="57150" y="328613"/>
                </a:cubicBezTo>
                <a:close/>
                <a:moveTo>
                  <a:pt x="185738" y="314325"/>
                </a:moveTo>
                <a:cubicBezTo>
                  <a:pt x="177879" y="314325"/>
                  <a:pt x="171450" y="320754"/>
                  <a:pt x="171450" y="328613"/>
                </a:cubicBezTo>
                <a:lnTo>
                  <a:pt x="171450" y="357188"/>
                </a:lnTo>
                <a:cubicBezTo>
                  <a:pt x="171450" y="365046"/>
                  <a:pt x="177879" y="371475"/>
                  <a:pt x="185738" y="371475"/>
                </a:cubicBezTo>
                <a:lnTo>
                  <a:pt x="214313" y="371475"/>
                </a:lnTo>
                <a:cubicBezTo>
                  <a:pt x="222171" y="371475"/>
                  <a:pt x="228600" y="365046"/>
                  <a:pt x="228600" y="357188"/>
                </a:cubicBezTo>
                <a:lnTo>
                  <a:pt x="228600" y="328613"/>
                </a:lnTo>
                <a:cubicBezTo>
                  <a:pt x="228600" y="320754"/>
                  <a:pt x="222171" y="314325"/>
                  <a:pt x="214313" y="314325"/>
                </a:cubicBezTo>
                <a:lnTo>
                  <a:pt x="185738" y="314325"/>
                </a:lnTo>
                <a:close/>
                <a:moveTo>
                  <a:pt x="285750" y="328613"/>
                </a:moveTo>
                <a:lnTo>
                  <a:pt x="285750" y="357188"/>
                </a:lnTo>
                <a:cubicBezTo>
                  <a:pt x="285750" y="365046"/>
                  <a:pt x="292179" y="371475"/>
                  <a:pt x="300038" y="371475"/>
                </a:cubicBezTo>
                <a:lnTo>
                  <a:pt x="328613" y="371475"/>
                </a:lnTo>
                <a:cubicBezTo>
                  <a:pt x="336471" y="371475"/>
                  <a:pt x="342900" y="365046"/>
                  <a:pt x="342900" y="357188"/>
                </a:cubicBezTo>
                <a:lnTo>
                  <a:pt x="342900" y="328613"/>
                </a:lnTo>
                <a:cubicBezTo>
                  <a:pt x="342900" y="320754"/>
                  <a:pt x="336471" y="314325"/>
                  <a:pt x="328613" y="314325"/>
                </a:cubicBezTo>
                <a:lnTo>
                  <a:pt x="300038" y="314325"/>
                </a:lnTo>
                <a:cubicBezTo>
                  <a:pt x="292179" y="314325"/>
                  <a:pt x="285750" y="320754"/>
                  <a:pt x="285750" y="328613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598122" y="5299571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Date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579072" y="5705971"/>
            <a:ext cx="24511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10 February 2026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672439" y="4380658"/>
            <a:ext cx="2917331" cy="2041031"/>
          </a:xfrm>
          <a:custGeom>
            <a:avLst/>
            <a:gdLst/>
            <a:ahLst/>
            <a:cxnLst/>
            <a:rect l="l" t="t" r="r" b="b"/>
            <a:pathLst>
              <a:path w="2917331" h="2041031">
                <a:moveTo>
                  <a:pt x="101603" y="0"/>
                </a:moveTo>
                <a:lnTo>
                  <a:pt x="2815729" y="0"/>
                </a:lnTo>
                <a:cubicBezTo>
                  <a:pt x="2871842" y="0"/>
                  <a:pt x="2917331" y="45489"/>
                  <a:pt x="2917331" y="101603"/>
                </a:cubicBezTo>
                <a:lnTo>
                  <a:pt x="2917331" y="1939429"/>
                </a:lnTo>
                <a:cubicBezTo>
                  <a:pt x="2917331" y="1995542"/>
                  <a:pt x="2871842" y="2041031"/>
                  <a:pt x="2815729" y="2041031"/>
                </a:cubicBezTo>
                <a:lnTo>
                  <a:pt x="101603" y="2041031"/>
                </a:lnTo>
                <a:cubicBezTo>
                  <a:pt x="45489" y="2041031"/>
                  <a:pt x="0" y="1995542"/>
                  <a:pt x="0" y="1939429"/>
                </a:cubicBezTo>
                <a:lnTo>
                  <a:pt x="0" y="101603"/>
                </a:lnTo>
                <a:cubicBezTo>
                  <a:pt x="0" y="45489"/>
                  <a:pt x="45489" y="0"/>
                  <a:pt x="101603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927904" y="4689971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302538" y="-8840"/>
                </a:moveTo>
                <a:cubicBezTo>
                  <a:pt x="313164" y="-1161"/>
                  <a:pt x="317093" y="12769"/>
                  <a:pt x="312271" y="24914"/>
                </a:cubicBezTo>
                <a:lnTo>
                  <a:pt x="242262" y="200025"/>
                </a:lnTo>
                <a:lnTo>
                  <a:pt x="371475" y="200025"/>
                </a:lnTo>
                <a:cubicBezTo>
                  <a:pt x="383530" y="200025"/>
                  <a:pt x="394246" y="207526"/>
                  <a:pt x="398353" y="218867"/>
                </a:cubicBezTo>
                <a:cubicBezTo>
                  <a:pt x="402461" y="230207"/>
                  <a:pt x="398978" y="242888"/>
                  <a:pt x="389781" y="250567"/>
                </a:cubicBezTo>
                <a:lnTo>
                  <a:pt x="132606" y="464880"/>
                </a:lnTo>
                <a:cubicBezTo>
                  <a:pt x="122515" y="473273"/>
                  <a:pt x="108139" y="473720"/>
                  <a:pt x="97512" y="466040"/>
                </a:cubicBezTo>
                <a:cubicBezTo>
                  <a:pt x="86886" y="458361"/>
                  <a:pt x="82957" y="444431"/>
                  <a:pt x="87779" y="432286"/>
                </a:cubicBezTo>
                <a:lnTo>
                  <a:pt x="157788" y="257175"/>
                </a:lnTo>
                <a:lnTo>
                  <a:pt x="28575" y="257175"/>
                </a:lnTo>
                <a:cubicBezTo>
                  <a:pt x="16520" y="257175"/>
                  <a:pt x="5804" y="249674"/>
                  <a:pt x="1697" y="238333"/>
                </a:cubicBezTo>
                <a:cubicBezTo>
                  <a:pt x="-2411" y="226993"/>
                  <a:pt x="1072" y="214312"/>
                  <a:pt x="10269" y="206633"/>
                </a:cubicBezTo>
                <a:lnTo>
                  <a:pt x="267444" y="-7680"/>
                </a:lnTo>
                <a:cubicBezTo>
                  <a:pt x="277535" y="-16073"/>
                  <a:pt x="291911" y="-16520"/>
                  <a:pt x="302538" y="-8840"/>
                </a:cubicBez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924604" y="5299571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Subject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905554" y="5705971"/>
            <a:ext cx="24511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</a:rPr>
              <a:t>Mechanical Technology 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9998922" y="4380658"/>
            <a:ext cx="2917331" cy="2041031"/>
          </a:xfrm>
          <a:custGeom>
            <a:avLst/>
            <a:gdLst/>
            <a:ahLst/>
            <a:cxnLst/>
            <a:rect l="l" t="t" r="r" b="b"/>
            <a:pathLst>
              <a:path w="2917331" h="2041031">
                <a:moveTo>
                  <a:pt x="101603" y="0"/>
                </a:moveTo>
                <a:lnTo>
                  <a:pt x="2815729" y="0"/>
                </a:lnTo>
                <a:cubicBezTo>
                  <a:pt x="2871842" y="0"/>
                  <a:pt x="2917331" y="45489"/>
                  <a:pt x="2917331" y="101603"/>
                </a:cubicBezTo>
                <a:lnTo>
                  <a:pt x="2917331" y="1939429"/>
                </a:lnTo>
                <a:cubicBezTo>
                  <a:pt x="2917331" y="1995542"/>
                  <a:pt x="2871842" y="2041031"/>
                  <a:pt x="2815729" y="2041031"/>
                </a:cubicBezTo>
                <a:lnTo>
                  <a:pt x="101603" y="2041031"/>
                </a:lnTo>
                <a:cubicBezTo>
                  <a:pt x="45489" y="2041031"/>
                  <a:pt x="0" y="1995542"/>
                  <a:pt x="0" y="1939429"/>
                </a:cubicBezTo>
                <a:lnTo>
                  <a:pt x="0" y="101603"/>
                </a:lnTo>
                <a:cubicBezTo>
                  <a:pt x="0" y="45489"/>
                  <a:pt x="45489" y="0"/>
                  <a:pt x="101603" y="0"/>
                </a:cubicBezTo>
                <a:close/>
              </a:path>
            </a:pathLst>
          </a:custGeom>
          <a:solidFill>
            <a:srgbClr val="3A5F7A">
              <a:alpha val="20000"/>
            </a:srgbClr>
          </a:solidFill>
          <a:ln w="9031">
            <a:solidFill>
              <a:srgbClr val="3A5F7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11197237" y="4689971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42863" y="174843"/>
                </a:moveTo>
                <a:lnTo>
                  <a:pt x="229672" y="251728"/>
                </a:lnTo>
                <a:cubicBezTo>
                  <a:pt x="238423" y="255300"/>
                  <a:pt x="247710" y="257175"/>
                  <a:pt x="257175" y="257175"/>
                </a:cubicBezTo>
                <a:cubicBezTo>
                  <a:pt x="266640" y="257175"/>
                  <a:pt x="275927" y="255300"/>
                  <a:pt x="284678" y="251728"/>
                </a:cubicBezTo>
                <a:lnTo>
                  <a:pt x="501134" y="162610"/>
                </a:lnTo>
                <a:cubicBezTo>
                  <a:pt x="509171" y="159306"/>
                  <a:pt x="514350" y="151537"/>
                  <a:pt x="514350" y="142875"/>
                </a:cubicBezTo>
                <a:cubicBezTo>
                  <a:pt x="514350" y="134213"/>
                  <a:pt x="509171" y="126444"/>
                  <a:pt x="501134" y="123140"/>
                </a:cubicBezTo>
                <a:lnTo>
                  <a:pt x="284678" y="34022"/>
                </a:lnTo>
                <a:cubicBezTo>
                  <a:pt x="275927" y="30450"/>
                  <a:pt x="266640" y="28575"/>
                  <a:pt x="257175" y="28575"/>
                </a:cubicBezTo>
                <a:cubicBezTo>
                  <a:pt x="247710" y="28575"/>
                  <a:pt x="238423" y="30450"/>
                  <a:pt x="229672" y="34022"/>
                </a:cubicBezTo>
                <a:lnTo>
                  <a:pt x="13216" y="123140"/>
                </a:lnTo>
                <a:cubicBezTo>
                  <a:pt x="5179" y="126444"/>
                  <a:pt x="0" y="134213"/>
                  <a:pt x="0" y="142875"/>
                </a:cubicBezTo>
                <a:lnTo>
                  <a:pt x="0" y="407194"/>
                </a:lnTo>
                <a:cubicBezTo>
                  <a:pt x="0" y="419070"/>
                  <a:pt x="9555" y="428625"/>
                  <a:pt x="21431" y="428625"/>
                </a:cubicBezTo>
                <a:cubicBezTo>
                  <a:pt x="33308" y="428625"/>
                  <a:pt x="42863" y="419070"/>
                  <a:pt x="42863" y="407194"/>
                </a:cubicBezTo>
                <a:lnTo>
                  <a:pt x="42863" y="174843"/>
                </a:lnTo>
                <a:close/>
                <a:moveTo>
                  <a:pt x="85725" y="238869"/>
                </a:moveTo>
                <a:lnTo>
                  <a:pt x="85725" y="342900"/>
                </a:lnTo>
                <a:cubicBezTo>
                  <a:pt x="85725" y="390227"/>
                  <a:pt x="162520" y="428625"/>
                  <a:pt x="257175" y="428625"/>
                </a:cubicBezTo>
                <a:cubicBezTo>
                  <a:pt x="351830" y="428625"/>
                  <a:pt x="428625" y="390227"/>
                  <a:pt x="428625" y="342900"/>
                </a:cubicBezTo>
                <a:lnTo>
                  <a:pt x="428625" y="238780"/>
                </a:lnTo>
                <a:lnTo>
                  <a:pt x="301020" y="291376"/>
                </a:lnTo>
                <a:cubicBezTo>
                  <a:pt x="287089" y="297091"/>
                  <a:pt x="272266" y="300037"/>
                  <a:pt x="257175" y="300037"/>
                </a:cubicBezTo>
                <a:cubicBezTo>
                  <a:pt x="242084" y="300037"/>
                  <a:pt x="227261" y="297091"/>
                  <a:pt x="213330" y="291376"/>
                </a:cubicBezTo>
                <a:lnTo>
                  <a:pt x="85725" y="238780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10251087" y="5299571"/>
            <a:ext cx="2413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Grade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232037" y="5705971"/>
            <a:ext cx="24511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Grade 12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3702967" y="6938716"/>
            <a:ext cx="8848231" cy="1482231"/>
          </a:xfrm>
          <a:custGeom>
            <a:avLst/>
            <a:gdLst/>
            <a:ahLst/>
            <a:cxnLst/>
            <a:rect l="l" t="t" r="r" b="b"/>
            <a:pathLst>
              <a:path w="8848231" h="1482231">
                <a:moveTo>
                  <a:pt x="101607" y="0"/>
                </a:moveTo>
                <a:lnTo>
                  <a:pt x="8746624" y="0"/>
                </a:lnTo>
                <a:cubicBezTo>
                  <a:pt x="8802740" y="0"/>
                  <a:pt x="8848231" y="45491"/>
                  <a:pt x="8848231" y="101607"/>
                </a:cubicBezTo>
                <a:lnTo>
                  <a:pt x="8848231" y="1380624"/>
                </a:lnTo>
                <a:cubicBezTo>
                  <a:pt x="8848231" y="1436740"/>
                  <a:pt x="8802740" y="1482231"/>
                  <a:pt x="8746624" y="1482231"/>
                </a:cubicBezTo>
                <a:lnTo>
                  <a:pt x="101607" y="1482231"/>
                </a:lnTo>
                <a:cubicBezTo>
                  <a:pt x="45491" y="1482231"/>
                  <a:pt x="0" y="1436740"/>
                  <a:pt x="0" y="1380624"/>
                </a:cubicBezTo>
                <a:lnTo>
                  <a:pt x="0" y="101607"/>
                </a:lnTo>
                <a:cubicBezTo>
                  <a:pt x="0" y="45529"/>
                  <a:pt x="45529" y="0"/>
                  <a:pt x="101607" y="0"/>
                </a:cubicBezTo>
                <a:close/>
              </a:path>
            </a:pathLst>
          </a:custGeom>
          <a:solidFill>
            <a:srgbClr val="D4A056">
              <a:alpha val="14902"/>
            </a:srgbClr>
          </a:solidFill>
          <a:ln w="9031">
            <a:solidFill>
              <a:srgbClr val="D4A056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6659175" y="727342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8575" y="38100"/>
                </a:moveTo>
                <a:cubicBezTo>
                  <a:pt x="12799" y="38100"/>
                  <a:pt x="0" y="50899"/>
                  <a:pt x="0" y="66675"/>
                </a:cubicBezTo>
                <a:cubicBezTo>
                  <a:pt x="0" y="75664"/>
                  <a:pt x="4227" y="84118"/>
                  <a:pt x="11430" y="89535"/>
                </a:cubicBezTo>
                <a:lnTo>
                  <a:pt x="135255" y="182404"/>
                </a:lnTo>
                <a:cubicBezTo>
                  <a:pt x="145435" y="190024"/>
                  <a:pt x="159365" y="190024"/>
                  <a:pt x="169545" y="182404"/>
                </a:cubicBezTo>
                <a:lnTo>
                  <a:pt x="293370" y="89535"/>
                </a:lnTo>
                <a:cubicBezTo>
                  <a:pt x="300573" y="84118"/>
                  <a:pt x="304800" y="75664"/>
                  <a:pt x="304800" y="66675"/>
                </a:cubicBezTo>
                <a:cubicBezTo>
                  <a:pt x="304800" y="50899"/>
                  <a:pt x="292001" y="38100"/>
                  <a:pt x="276225" y="38100"/>
                </a:cubicBezTo>
                <a:lnTo>
                  <a:pt x="28575" y="38100"/>
                </a:lnTo>
                <a:close/>
                <a:moveTo>
                  <a:pt x="0" y="116681"/>
                </a:moveTo>
                <a:lnTo>
                  <a:pt x="0" y="228600"/>
                </a:lnTo>
                <a:cubicBezTo>
                  <a:pt x="0" y="249615"/>
                  <a:pt x="17085" y="266700"/>
                  <a:pt x="38100" y="266700"/>
                </a:cubicBezTo>
                <a:lnTo>
                  <a:pt x="266700" y="266700"/>
                </a:lnTo>
                <a:cubicBezTo>
                  <a:pt x="287715" y="266700"/>
                  <a:pt x="304800" y="249615"/>
                  <a:pt x="304800" y="228600"/>
                </a:cubicBezTo>
                <a:lnTo>
                  <a:pt x="304800" y="116681"/>
                </a:lnTo>
                <a:lnTo>
                  <a:pt x="186690" y="205264"/>
                </a:lnTo>
                <a:cubicBezTo>
                  <a:pt x="166390" y="220504"/>
                  <a:pt x="138410" y="220504"/>
                  <a:pt x="118110" y="205264"/>
                </a:cubicBezTo>
                <a:lnTo>
                  <a:pt x="0" y="116681"/>
                </a:lnTo>
                <a:close/>
              </a:path>
            </a:pathLst>
          </a:custGeom>
          <a:solidFill>
            <a:srgbClr val="D4A0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141775" y="7248029"/>
            <a:ext cx="2552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 Further Assistance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955133" y="7756029"/>
            <a:ext cx="8343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5E7C8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Contact your Provincial Subject Advisor or Department of Education Representative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1845</Words>
  <Application>Microsoft Office PowerPoint</Application>
  <PresentationFormat>Custom</PresentationFormat>
  <Paragraphs>351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Quattrocento Sans</vt:lpstr>
      <vt:lpstr>Liter</vt:lpstr>
      <vt:lpstr>Custom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TECHNOLOGY PAT MEDIATION - POWER SYSTEMS</dc:title>
  <dc:subject>ELECTRICAL TECHNOLOGY PAT MEDIATION - POWER SYSTEMS</dc:subject>
  <dc:creator>Kimi</dc:creator>
  <cp:lastModifiedBy>Letshwiti. Desiree</cp:lastModifiedBy>
  <cp:revision>4</cp:revision>
  <dcterms:created xsi:type="dcterms:W3CDTF">2026-02-10T05:11:12Z</dcterms:created>
  <dcterms:modified xsi:type="dcterms:W3CDTF">2026-02-19T09:38:48Z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{"Label":"ELECTRICAL TECHNOLOGY PAT MEDIATION - POWER SYSTEMS","ContentProducer":"001191110108MACG2KBH8F10000","ProduceID":"","ReservedCode1":"","ContentPropagator":"001191110108MACG2KBH8F20000","PropagateID":"","ReservedCode2":""}</vt:lpwstr>
  </property>
</Properties>
</file>