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32" r:id="rId3"/>
    <p:sldId id="257" r:id="rId4"/>
    <p:sldId id="334" r:id="rId5"/>
    <p:sldId id="407" r:id="rId6"/>
    <p:sldId id="408" r:id="rId7"/>
    <p:sldId id="409" r:id="rId8"/>
    <p:sldId id="410" r:id="rId9"/>
    <p:sldId id="411" r:id="rId10"/>
    <p:sldId id="412" r:id="rId11"/>
    <p:sldId id="413" r:id="rId12"/>
    <p:sldId id="414" r:id="rId13"/>
    <p:sldId id="415" r:id="rId14"/>
    <p:sldId id="416" r:id="rId15"/>
    <p:sldId id="417" r:id="rId16"/>
    <p:sldId id="418" r:id="rId17"/>
    <p:sldId id="364" r:id="rId18"/>
    <p:sldId id="365" r:id="rId19"/>
    <p:sldId id="366" r:id="rId20"/>
    <p:sldId id="367" r:id="rId21"/>
    <p:sldId id="263" r:id="rId22"/>
    <p:sldId id="371" r:id="rId23"/>
    <p:sldId id="419" r:id="rId24"/>
    <p:sldId id="369" r:id="rId25"/>
    <p:sldId id="375" r:id="rId26"/>
    <p:sldId id="368" r:id="rId27"/>
    <p:sldId id="372" r:id="rId28"/>
    <p:sldId id="374" r:id="rId29"/>
    <p:sldId id="420" r:id="rId30"/>
    <p:sldId id="421" r:id="rId31"/>
    <p:sldId id="422" r:id="rId32"/>
    <p:sldId id="373" r:id="rId33"/>
    <p:sldId id="378" r:id="rId34"/>
    <p:sldId id="423" r:id="rId35"/>
    <p:sldId id="377" r:id="rId36"/>
    <p:sldId id="424" r:id="rId37"/>
    <p:sldId id="388" r:id="rId38"/>
    <p:sldId id="425" r:id="rId39"/>
    <p:sldId id="426" r:id="rId40"/>
    <p:sldId id="429" r:id="rId41"/>
    <p:sldId id="427" r:id="rId42"/>
    <p:sldId id="428" r:id="rId43"/>
    <p:sldId id="431" r:id="rId44"/>
    <p:sldId id="430" r:id="rId45"/>
    <p:sldId id="264"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093757-80BC-4769-BD79-D200ACF50FCD}" v="69" dt="2026-07-29T11:46:06.7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5" d="100"/>
          <a:sy n="65" d="100"/>
        </p:scale>
        <p:origin x="816" y="66"/>
      </p:cViewPr>
      <p:guideLst/>
    </p:cSldViewPr>
  </p:slideViewPr>
  <p:notesTextViewPr>
    <p:cViewPr>
      <p:scale>
        <a:sx n="3" d="2"/>
        <a:sy n="3" d="2"/>
      </p:scale>
      <p:origin x="-6" y="-18"/>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 van der Westhuizen" userId="94ef5486f48e0c43" providerId="LiveId" clId="{E5F25077-B15E-46BE-A798-A444AD935B14}"/>
    <pc:docChg chg="undo redo custSel addSld delSld modSld sldOrd">
      <pc:chgData name="Danie van der Westhuizen" userId="94ef5486f48e0c43" providerId="LiveId" clId="{E5F25077-B15E-46BE-A798-A444AD935B14}" dt="2026-07-29T12:27:52.510" v="1599" actId="403"/>
      <pc:docMkLst>
        <pc:docMk/>
      </pc:docMkLst>
      <pc:sldChg chg="modSp mod">
        <pc:chgData name="Danie van der Westhuizen" userId="94ef5486f48e0c43" providerId="LiveId" clId="{E5F25077-B15E-46BE-A798-A444AD935B14}" dt="2026-07-28T16:27:02.164" v="74" actId="1076"/>
        <pc:sldMkLst>
          <pc:docMk/>
          <pc:sldMk cId="2817484895" sldId="256"/>
        </pc:sldMkLst>
        <pc:spChg chg="mod">
          <ac:chgData name="Danie van der Westhuizen" userId="94ef5486f48e0c43" providerId="LiveId" clId="{E5F25077-B15E-46BE-A798-A444AD935B14}" dt="2026-07-28T16:27:02.164" v="74" actId="1076"/>
          <ac:spMkLst>
            <pc:docMk/>
            <pc:sldMk cId="2817484895" sldId="256"/>
            <ac:spMk id="3" creationId="{D18D91FB-62E0-D4CE-24BF-83E7B60A2012}"/>
          </ac:spMkLst>
        </pc:spChg>
      </pc:sldChg>
      <pc:sldChg chg="modSp mod">
        <pc:chgData name="Danie van der Westhuizen" userId="94ef5486f48e0c43" providerId="LiveId" clId="{E5F25077-B15E-46BE-A798-A444AD935B14}" dt="2026-07-28T17:30:06.694" v="1419" actId="27636"/>
        <pc:sldMkLst>
          <pc:docMk/>
          <pc:sldMk cId="86778534" sldId="257"/>
        </pc:sldMkLst>
        <pc:spChg chg="mod">
          <ac:chgData name="Danie van der Westhuizen" userId="94ef5486f48e0c43" providerId="LiveId" clId="{E5F25077-B15E-46BE-A798-A444AD935B14}" dt="2026-07-28T17:30:06.694" v="1419" actId="27636"/>
          <ac:spMkLst>
            <pc:docMk/>
            <pc:sldMk cId="86778534" sldId="257"/>
            <ac:spMk id="9" creationId="{E18F6EA3-0A42-C05C-E2B1-9A7BB6B7CB59}"/>
          </ac:spMkLst>
        </pc:spChg>
      </pc:sldChg>
      <pc:sldChg chg="modSp del mod">
        <pc:chgData name="Danie van der Westhuizen" userId="94ef5486f48e0c43" providerId="LiveId" clId="{E5F25077-B15E-46BE-A798-A444AD935B14}" dt="2026-07-28T17:22:45.200" v="1371" actId="47"/>
        <pc:sldMkLst>
          <pc:docMk/>
          <pc:sldMk cId="182350067" sldId="258"/>
        </pc:sldMkLst>
        <pc:spChg chg="mod">
          <ac:chgData name="Danie van der Westhuizen" userId="94ef5486f48e0c43" providerId="LiveId" clId="{E5F25077-B15E-46BE-A798-A444AD935B14}" dt="2026-07-28T16:28:25.159" v="75" actId="6549"/>
          <ac:spMkLst>
            <pc:docMk/>
            <pc:sldMk cId="182350067" sldId="258"/>
            <ac:spMk id="4" creationId="{84D95958-07C6-CEA7-B5E1-95B461E4BC74}"/>
          </ac:spMkLst>
        </pc:spChg>
      </pc:sldChg>
      <pc:sldChg chg="del">
        <pc:chgData name="Danie van der Westhuizen" userId="94ef5486f48e0c43" providerId="LiveId" clId="{E5F25077-B15E-46BE-A798-A444AD935B14}" dt="2026-07-28T16:55:22.063" v="462" actId="47"/>
        <pc:sldMkLst>
          <pc:docMk/>
          <pc:sldMk cId="3721317950" sldId="259"/>
        </pc:sldMkLst>
      </pc:sldChg>
      <pc:sldChg chg="del">
        <pc:chgData name="Danie van der Westhuizen" userId="94ef5486f48e0c43" providerId="LiveId" clId="{E5F25077-B15E-46BE-A798-A444AD935B14}" dt="2026-07-28T16:55:22.063" v="462" actId="47"/>
        <pc:sldMkLst>
          <pc:docMk/>
          <pc:sldMk cId="998133067" sldId="260"/>
        </pc:sldMkLst>
      </pc:sldChg>
      <pc:sldChg chg="del">
        <pc:chgData name="Danie van der Westhuizen" userId="94ef5486f48e0c43" providerId="LiveId" clId="{E5F25077-B15E-46BE-A798-A444AD935B14}" dt="2026-07-28T16:55:22.063" v="462" actId="47"/>
        <pc:sldMkLst>
          <pc:docMk/>
          <pc:sldMk cId="286257756" sldId="261"/>
        </pc:sldMkLst>
      </pc:sldChg>
      <pc:sldChg chg="del">
        <pc:chgData name="Danie van der Westhuizen" userId="94ef5486f48e0c43" providerId="LiveId" clId="{E5F25077-B15E-46BE-A798-A444AD935B14}" dt="2026-07-28T16:55:22.063" v="462" actId="47"/>
        <pc:sldMkLst>
          <pc:docMk/>
          <pc:sldMk cId="3720011780" sldId="262"/>
        </pc:sldMkLst>
      </pc:sldChg>
      <pc:sldChg chg="modSp mod">
        <pc:chgData name="Danie van der Westhuizen" userId="94ef5486f48e0c43" providerId="LiveId" clId="{E5F25077-B15E-46BE-A798-A444AD935B14}" dt="2026-07-28T17:25:49.975" v="1405" actId="1076"/>
        <pc:sldMkLst>
          <pc:docMk/>
          <pc:sldMk cId="24444550" sldId="334"/>
        </pc:sldMkLst>
        <pc:spChg chg="mod">
          <ac:chgData name="Danie van der Westhuizen" userId="94ef5486f48e0c43" providerId="LiveId" clId="{E5F25077-B15E-46BE-A798-A444AD935B14}" dt="2026-07-28T16:43:53.800" v="365" actId="207"/>
          <ac:spMkLst>
            <pc:docMk/>
            <pc:sldMk cId="24444550" sldId="334"/>
            <ac:spMk id="3" creationId="{BD7B1100-0969-E2FA-E06F-9076199E32A7}"/>
          </ac:spMkLst>
        </pc:spChg>
        <pc:spChg chg="mod">
          <ac:chgData name="Danie van der Westhuizen" userId="94ef5486f48e0c43" providerId="LiveId" clId="{E5F25077-B15E-46BE-A798-A444AD935B14}" dt="2026-07-28T17:25:49.975" v="1405" actId="1076"/>
          <ac:spMkLst>
            <pc:docMk/>
            <pc:sldMk cId="24444550" sldId="334"/>
            <ac:spMk id="6" creationId="{5BAD8097-D8C9-17D1-3543-64FADE53CBD0}"/>
          </ac:spMkLst>
        </pc:spChg>
      </pc:sldChg>
      <pc:sldChg chg="del">
        <pc:chgData name="Danie van der Westhuizen" userId="94ef5486f48e0c43" providerId="LiveId" clId="{E5F25077-B15E-46BE-A798-A444AD935B14}" dt="2026-07-28T16:55:22.063" v="462" actId="47"/>
        <pc:sldMkLst>
          <pc:docMk/>
          <pc:sldMk cId="1255727967" sldId="336"/>
        </pc:sldMkLst>
      </pc:sldChg>
      <pc:sldChg chg="del">
        <pc:chgData name="Danie van der Westhuizen" userId="94ef5486f48e0c43" providerId="LiveId" clId="{E5F25077-B15E-46BE-A798-A444AD935B14}" dt="2026-07-28T16:55:22.063" v="462" actId="47"/>
        <pc:sldMkLst>
          <pc:docMk/>
          <pc:sldMk cId="1132649794" sldId="362"/>
        </pc:sldMkLst>
      </pc:sldChg>
      <pc:sldChg chg="del">
        <pc:chgData name="Danie van der Westhuizen" userId="94ef5486f48e0c43" providerId="LiveId" clId="{E5F25077-B15E-46BE-A798-A444AD935B14}" dt="2026-07-28T16:55:22.063" v="462" actId="47"/>
        <pc:sldMkLst>
          <pc:docMk/>
          <pc:sldMk cId="459306153" sldId="363"/>
        </pc:sldMkLst>
      </pc:sldChg>
      <pc:sldChg chg="modSp mod">
        <pc:chgData name="Danie van der Westhuizen" userId="94ef5486f48e0c43" providerId="LiveId" clId="{E5F25077-B15E-46BE-A798-A444AD935B14}" dt="2026-07-28T16:55:52.718" v="473" actId="20577"/>
        <pc:sldMkLst>
          <pc:docMk/>
          <pc:sldMk cId="646468310" sldId="365"/>
        </pc:sldMkLst>
        <pc:spChg chg="mod">
          <ac:chgData name="Danie van der Westhuizen" userId="94ef5486f48e0c43" providerId="LiveId" clId="{E5F25077-B15E-46BE-A798-A444AD935B14}" dt="2026-07-28T16:55:52.718" v="473" actId="20577"/>
          <ac:spMkLst>
            <pc:docMk/>
            <pc:sldMk cId="646468310" sldId="365"/>
            <ac:spMk id="7" creationId="{F83E23DF-FC91-85E4-15D4-FDA29074AFBA}"/>
          </ac:spMkLst>
        </pc:spChg>
      </pc:sldChg>
      <pc:sldChg chg="modSp mod">
        <pc:chgData name="Danie van der Westhuizen" userId="94ef5486f48e0c43" providerId="LiveId" clId="{E5F25077-B15E-46BE-A798-A444AD935B14}" dt="2026-07-28T16:59:15.893" v="721" actId="6549"/>
        <pc:sldMkLst>
          <pc:docMk/>
          <pc:sldMk cId="433395206" sldId="374"/>
        </pc:sldMkLst>
        <pc:spChg chg="mod">
          <ac:chgData name="Danie van der Westhuizen" userId="94ef5486f48e0c43" providerId="LiveId" clId="{E5F25077-B15E-46BE-A798-A444AD935B14}" dt="2026-07-28T16:59:15.893" v="721" actId="6549"/>
          <ac:spMkLst>
            <pc:docMk/>
            <pc:sldMk cId="433395206" sldId="374"/>
            <ac:spMk id="9" creationId="{79BE1424-7E79-7C56-C92E-3BF00E7D76C2}"/>
          </ac:spMkLst>
        </pc:spChg>
      </pc:sldChg>
      <pc:sldChg chg="del">
        <pc:chgData name="Danie van der Westhuizen" userId="94ef5486f48e0c43" providerId="LiveId" clId="{E5F25077-B15E-46BE-A798-A444AD935B14}" dt="2026-07-28T17:09:47.295" v="1101" actId="47"/>
        <pc:sldMkLst>
          <pc:docMk/>
          <pc:sldMk cId="4094393118" sldId="376"/>
        </pc:sldMkLst>
      </pc:sldChg>
      <pc:sldChg chg="addSp delSp modSp mod">
        <pc:chgData name="Danie van der Westhuizen" userId="94ef5486f48e0c43" providerId="LiveId" clId="{E5F25077-B15E-46BE-A798-A444AD935B14}" dt="2026-07-28T17:08:21.038" v="1100" actId="20577"/>
        <pc:sldMkLst>
          <pc:docMk/>
          <pc:sldMk cId="553237591" sldId="377"/>
        </pc:sldMkLst>
        <pc:spChg chg="add del mod">
          <ac:chgData name="Danie van der Westhuizen" userId="94ef5486f48e0c43" providerId="LiveId" clId="{E5F25077-B15E-46BE-A798-A444AD935B14}" dt="2026-07-28T17:07:58.236" v="1076" actId="478"/>
          <ac:spMkLst>
            <pc:docMk/>
            <pc:sldMk cId="553237591" sldId="377"/>
            <ac:spMk id="3" creationId="{688F8D9C-D05D-3DF6-2047-1C51F93F9114}"/>
          </ac:spMkLst>
        </pc:spChg>
        <pc:spChg chg="add mod">
          <ac:chgData name="Danie van der Westhuizen" userId="94ef5486f48e0c43" providerId="LiveId" clId="{E5F25077-B15E-46BE-A798-A444AD935B14}" dt="2026-07-28T17:08:21.038" v="1100" actId="20577"/>
          <ac:spMkLst>
            <pc:docMk/>
            <pc:sldMk cId="553237591" sldId="377"/>
            <ac:spMk id="4" creationId="{71E54DB6-7A74-F964-F929-F8022AEB7FDB}"/>
          </ac:spMkLst>
        </pc:spChg>
        <pc:spChg chg="mod">
          <ac:chgData name="Danie van der Westhuizen" userId="94ef5486f48e0c43" providerId="LiveId" clId="{E5F25077-B15E-46BE-A798-A444AD935B14}" dt="2026-07-28T17:08:08.616" v="1078" actId="404"/>
          <ac:spMkLst>
            <pc:docMk/>
            <pc:sldMk cId="553237591" sldId="377"/>
            <ac:spMk id="8" creationId="{1DD718E7-99A5-D1FF-4CD1-3BEFD8714908}"/>
          </ac:spMkLst>
        </pc:spChg>
        <pc:spChg chg="del mod">
          <ac:chgData name="Danie van der Westhuizen" userId="94ef5486f48e0c43" providerId="LiveId" clId="{E5F25077-B15E-46BE-A798-A444AD935B14}" dt="2026-07-28T17:07:37.206" v="1072" actId="478"/>
          <ac:spMkLst>
            <pc:docMk/>
            <pc:sldMk cId="553237591" sldId="377"/>
            <ac:spMk id="9" creationId="{D52136D3-F3A3-CC4B-29E1-CE81A734EB0D}"/>
          </ac:spMkLst>
        </pc:spChg>
      </pc:sldChg>
      <pc:sldChg chg="del">
        <pc:chgData name="Danie van der Westhuizen" userId="94ef5486f48e0c43" providerId="LiveId" clId="{E5F25077-B15E-46BE-A798-A444AD935B14}" dt="2026-07-28T17:09:51.294" v="1104" actId="47"/>
        <pc:sldMkLst>
          <pc:docMk/>
          <pc:sldMk cId="3305674521" sldId="379"/>
        </pc:sldMkLst>
      </pc:sldChg>
      <pc:sldChg chg="del">
        <pc:chgData name="Danie van der Westhuizen" userId="94ef5486f48e0c43" providerId="LiveId" clId="{E5F25077-B15E-46BE-A798-A444AD935B14}" dt="2026-07-28T17:09:48.639" v="1102" actId="47"/>
        <pc:sldMkLst>
          <pc:docMk/>
          <pc:sldMk cId="2040396760" sldId="380"/>
        </pc:sldMkLst>
      </pc:sldChg>
      <pc:sldChg chg="del">
        <pc:chgData name="Danie van der Westhuizen" userId="94ef5486f48e0c43" providerId="LiveId" clId="{E5F25077-B15E-46BE-A798-A444AD935B14}" dt="2026-07-28T17:09:49.735" v="1103" actId="47"/>
        <pc:sldMkLst>
          <pc:docMk/>
          <pc:sldMk cId="576533476" sldId="381"/>
        </pc:sldMkLst>
      </pc:sldChg>
      <pc:sldChg chg="del">
        <pc:chgData name="Danie van der Westhuizen" userId="94ef5486f48e0c43" providerId="LiveId" clId="{E5F25077-B15E-46BE-A798-A444AD935B14}" dt="2026-07-28T17:09:52.456" v="1105" actId="47"/>
        <pc:sldMkLst>
          <pc:docMk/>
          <pc:sldMk cId="3533990614" sldId="382"/>
        </pc:sldMkLst>
      </pc:sldChg>
      <pc:sldChg chg="del">
        <pc:chgData name="Danie van der Westhuizen" userId="94ef5486f48e0c43" providerId="LiveId" clId="{E5F25077-B15E-46BE-A798-A444AD935B14}" dt="2026-07-28T17:09:55.338" v="1108" actId="47"/>
        <pc:sldMkLst>
          <pc:docMk/>
          <pc:sldMk cId="689689879" sldId="383"/>
        </pc:sldMkLst>
      </pc:sldChg>
      <pc:sldChg chg="del">
        <pc:chgData name="Danie van der Westhuizen" userId="94ef5486f48e0c43" providerId="LiveId" clId="{E5F25077-B15E-46BE-A798-A444AD935B14}" dt="2026-07-28T17:09:54.469" v="1107" actId="47"/>
        <pc:sldMkLst>
          <pc:docMk/>
          <pc:sldMk cId="1652264455" sldId="384"/>
        </pc:sldMkLst>
      </pc:sldChg>
      <pc:sldChg chg="del">
        <pc:chgData name="Danie van der Westhuizen" userId="94ef5486f48e0c43" providerId="LiveId" clId="{E5F25077-B15E-46BE-A798-A444AD935B14}" dt="2026-07-28T17:09:53.467" v="1106" actId="47"/>
        <pc:sldMkLst>
          <pc:docMk/>
          <pc:sldMk cId="3667051535" sldId="385"/>
        </pc:sldMkLst>
      </pc:sldChg>
      <pc:sldChg chg="del">
        <pc:chgData name="Danie van der Westhuizen" userId="94ef5486f48e0c43" providerId="LiveId" clId="{E5F25077-B15E-46BE-A798-A444AD935B14}" dt="2026-07-28T17:09:56.342" v="1109" actId="47"/>
        <pc:sldMkLst>
          <pc:docMk/>
          <pc:sldMk cId="395239116" sldId="386"/>
        </pc:sldMkLst>
      </pc:sldChg>
      <pc:sldChg chg="del">
        <pc:chgData name="Danie van der Westhuizen" userId="94ef5486f48e0c43" providerId="LiveId" clId="{E5F25077-B15E-46BE-A798-A444AD935B14}" dt="2026-07-28T17:09:57.609" v="1110" actId="47"/>
        <pc:sldMkLst>
          <pc:docMk/>
          <pc:sldMk cId="2981265591" sldId="387"/>
        </pc:sldMkLst>
      </pc:sldChg>
      <pc:sldChg chg="addSp delSp modSp mod">
        <pc:chgData name="Danie van der Westhuizen" userId="94ef5486f48e0c43" providerId="LiveId" clId="{E5F25077-B15E-46BE-A798-A444AD935B14}" dt="2026-07-28T17:15:23.809" v="1273" actId="113"/>
        <pc:sldMkLst>
          <pc:docMk/>
          <pc:sldMk cId="2136926750" sldId="388"/>
        </pc:sldMkLst>
        <pc:spChg chg="mod">
          <ac:chgData name="Danie van der Westhuizen" userId="94ef5486f48e0c43" providerId="LiveId" clId="{E5F25077-B15E-46BE-A798-A444AD935B14}" dt="2026-07-28T17:15:23.809" v="1273" actId="113"/>
          <ac:spMkLst>
            <pc:docMk/>
            <pc:sldMk cId="2136926750" sldId="388"/>
            <ac:spMk id="3" creationId="{B862D7C1-DE52-4A84-C41D-C439105D005D}"/>
          </ac:spMkLst>
        </pc:spChg>
        <pc:spChg chg="mod">
          <ac:chgData name="Danie van der Westhuizen" userId="94ef5486f48e0c43" providerId="LiveId" clId="{E5F25077-B15E-46BE-A798-A444AD935B14}" dt="2026-07-28T17:11:52.224" v="1176" actId="20577"/>
          <ac:spMkLst>
            <pc:docMk/>
            <pc:sldMk cId="2136926750" sldId="388"/>
            <ac:spMk id="8" creationId="{CB9947AB-231B-5CAC-374D-EA186573FB59}"/>
          </ac:spMkLst>
        </pc:spChg>
        <pc:graphicFrameChg chg="add del mod">
          <ac:chgData name="Danie van der Westhuizen" userId="94ef5486f48e0c43" providerId="LiveId" clId="{E5F25077-B15E-46BE-A798-A444AD935B14}" dt="2026-07-28T17:14:18.531" v="1250"/>
          <ac:graphicFrameMkLst>
            <pc:docMk/>
            <pc:sldMk cId="2136926750" sldId="388"/>
            <ac:graphicFrameMk id="2" creationId="{86CEF675-948E-02A6-37BC-49157DDEF8B6}"/>
          </ac:graphicFrameMkLst>
        </pc:graphicFrameChg>
        <pc:graphicFrameChg chg="add del mod">
          <ac:chgData name="Danie van der Westhuizen" userId="94ef5486f48e0c43" providerId="LiveId" clId="{E5F25077-B15E-46BE-A798-A444AD935B14}" dt="2026-07-28T17:15:07.379" v="1269"/>
          <ac:graphicFrameMkLst>
            <pc:docMk/>
            <pc:sldMk cId="2136926750" sldId="388"/>
            <ac:graphicFrameMk id="4" creationId="{9DBCE379-DB88-8F5C-B8E4-9BCAB2AFFFFE}"/>
          </ac:graphicFrameMkLst>
        </pc:graphicFrameChg>
      </pc:sldChg>
      <pc:sldChg chg="del">
        <pc:chgData name="Danie van der Westhuizen" userId="94ef5486f48e0c43" providerId="LiveId" clId="{E5F25077-B15E-46BE-A798-A444AD935B14}" dt="2026-07-28T17:18:00.112" v="1315" actId="47"/>
        <pc:sldMkLst>
          <pc:docMk/>
          <pc:sldMk cId="1752439034" sldId="389"/>
        </pc:sldMkLst>
      </pc:sldChg>
      <pc:sldChg chg="del">
        <pc:chgData name="Danie van der Westhuizen" userId="94ef5486f48e0c43" providerId="LiveId" clId="{E5F25077-B15E-46BE-A798-A444AD935B14}" dt="2026-07-28T17:18:02.136" v="1316" actId="47"/>
        <pc:sldMkLst>
          <pc:docMk/>
          <pc:sldMk cId="3522111634" sldId="390"/>
        </pc:sldMkLst>
      </pc:sldChg>
      <pc:sldChg chg="del">
        <pc:chgData name="Danie van der Westhuizen" userId="94ef5486f48e0c43" providerId="LiveId" clId="{E5F25077-B15E-46BE-A798-A444AD935B14}" dt="2026-07-28T17:18:07.607" v="1317" actId="47"/>
        <pc:sldMkLst>
          <pc:docMk/>
          <pc:sldMk cId="2262094054" sldId="391"/>
        </pc:sldMkLst>
      </pc:sldChg>
      <pc:sldChg chg="del">
        <pc:chgData name="Danie van der Westhuizen" userId="94ef5486f48e0c43" providerId="LiveId" clId="{E5F25077-B15E-46BE-A798-A444AD935B14}" dt="2026-07-28T17:18:10.822" v="1318" actId="47"/>
        <pc:sldMkLst>
          <pc:docMk/>
          <pc:sldMk cId="987933027" sldId="392"/>
        </pc:sldMkLst>
      </pc:sldChg>
      <pc:sldChg chg="del">
        <pc:chgData name="Danie van der Westhuizen" userId="94ef5486f48e0c43" providerId="LiveId" clId="{E5F25077-B15E-46BE-A798-A444AD935B14}" dt="2026-07-28T17:18:11.853" v="1319" actId="47"/>
        <pc:sldMkLst>
          <pc:docMk/>
          <pc:sldMk cId="3881805526" sldId="393"/>
        </pc:sldMkLst>
      </pc:sldChg>
      <pc:sldChg chg="del">
        <pc:chgData name="Danie van der Westhuizen" userId="94ef5486f48e0c43" providerId="LiveId" clId="{E5F25077-B15E-46BE-A798-A444AD935B14}" dt="2026-07-28T17:18:12.713" v="1320" actId="47"/>
        <pc:sldMkLst>
          <pc:docMk/>
          <pc:sldMk cId="2293964798" sldId="394"/>
        </pc:sldMkLst>
      </pc:sldChg>
      <pc:sldChg chg="del">
        <pc:chgData name="Danie van der Westhuizen" userId="94ef5486f48e0c43" providerId="LiveId" clId="{E5F25077-B15E-46BE-A798-A444AD935B14}" dt="2026-07-28T17:18:13.491" v="1321" actId="47"/>
        <pc:sldMkLst>
          <pc:docMk/>
          <pc:sldMk cId="1213406237" sldId="395"/>
        </pc:sldMkLst>
      </pc:sldChg>
      <pc:sldChg chg="del">
        <pc:chgData name="Danie van der Westhuizen" userId="94ef5486f48e0c43" providerId="LiveId" clId="{E5F25077-B15E-46BE-A798-A444AD935B14}" dt="2026-07-28T17:18:14.224" v="1322" actId="47"/>
        <pc:sldMkLst>
          <pc:docMk/>
          <pc:sldMk cId="2266660670" sldId="396"/>
        </pc:sldMkLst>
      </pc:sldChg>
      <pc:sldChg chg="del">
        <pc:chgData name="Danie van der Westhuizen" userId="94ef5486f48e0c43" providerId="LiveId" clId="{E5F25077-B15E-46BE-A798-A444AD935B14}" dt="2026-07-28T17:18:14.874" v="1323" actId="47"/>
        <pc:sldMkLst>
          <pc:docMk/>
          <pc:sldMk cId="578832746" sldId="398"/>
        </pc:sldMkLst>
      </pc:sldChg>
      <pc:sldChg chg="del">
        <pc:chgData name="Danie van der Westhuizen" userId="94ef5486f48e0c43" providerId="LiveId" clId="{E5F25077-B15E-46BE-A798-A444AD935B14}" dt="2026-07-28T17:18:17.442" v="1324" actId="47"/>
        <pc:sldMkLst>
          <pc:docMk/>
          <pc:sldMk cId="1917505366" sldId="399"/>
        </pc:sldMkLst>
      </pc:sldChg>
      <pc:sldChg chg="del">
        <pc:chgData name="Danie van der Westhuizen" userId="94ef5486f48e0c43" providerId="LiveId" clId="{E5F25077-B15E-46BE-A798-A444AD935B14}" dt="2026-07-28T17:18:18.712" v="1325" actId="47"/>
        <pc:sldMkLst>
          <pc:docMk/>
          <pc:sldMk cId="452900616" sldId="400"/>
        </pc:sldMkLst>
      </pc:sldChg>
      <pc:sldChg chg="del">
        <pc:chgData name="Danie van der Westhuizen" userId="94ef5486f48e0c43" providerId="LiveId" clId="{E5F25077-B15E-46BE-A798-A444AD935B14}" dt="2026-07-28T17:18:19.414" v="1326" actId="47"/>
        <pc:sldMkLst>
          <pc:docMk/>
          <pc:sldMk cId="282273470" sldId="401"/>
        </pc:sldMkLst>
      </pc:sldChg>
      <pc:sldChg chg="del">
        <pc:chgData name="Danie van der Westhuizen" userId="94ef5486f48e0c43" providerId="LiveId" clId="{E5F25077-B15E-46BE-A798-A444AD935B14}" dt="2026-07-28T17:18:20.186" v="1327" actId="47"/>
        <pc:sldMkLst>
          <pc:docMk/>
          <pc:sldMk cId="1982248690" sldId="402"/>
        </pc:sldMkLst>
      </pc:sldChg>
      <pc:sldChg chg="del">
        <pc:chgData name="Danie van der Westhuizen" userId="94ef5486f48e0c43" providerId="LiveId" clId="{E5F25077-B15E-46BE-A798-A444AD935B14}" dt="2026-07-28T17:18:21.018" v="1328" actId="47"/>
        <pc:sldMkLst>
          <pc:docMk/>
          <pc:sldMk cId="2062518154" sldId="403"/>
        </pc:sldMkLst>
      </pc:sldChg>
      <pc:sldChg chg="del">
        <pc:chgData name="Danie van der Westhuizen" userId="94ef5486f48e0c43" providerId="LiveId" clId="{E5F25077-B15E-46BE-A798-A444AD935B14}" dt="2026-07-28T17:18:21.739" v="1329" actId="47"/>
        <pc:sldMkLst>
          <pc:docMk/>
          <pc:sldMk cId="3909116497" sldId="404"/>
        </pc:sldMkLst>
      </pc:sldChg>
      <pc:sldChg chg="del">
        <pc:chgData name="Danie van der Westhuizen" userId="94ef5486f48e0c43" providerId="LiveId" clId="{E5F25077-B15E-46BE-A798-A444AD935B14}" dt="2026-07-28T17:18:22.427" v="1330" actId="47"/>
        <pc:sldMkLst>
          <pc:docMk/>
          <pc:sldMk cId="2740485758" sldId="405"/>
        </pc:sldMkLst>
      </pc:sldChg>
      <pc:sldChg chg="del">
        <pc:chgData name="Danie van der Westhuizen" userId="94ef5486f48e0c43" providerId="LiveId" clId="{E5F25077-B15E-46BE-A798-A444AD935B14}" dt="2026-07-28T17:18:24.035" v="1331" actId="47"/>
        <pc:sldMkLst>
          <pc:docMk/>
          <pc:sldMk cId="2297073024" sldId="406"/>
        </pc:sldMkLst>
      </pc:sldChg>
      <pc:sldChg chg="addSp delSp modSp new mod">
        <pc:chgData name="Danie van der Westhuizen" userId="94ef5486f48e0c43" providerId="LiveId" clId="{E5F25077-B15E-46BE-A798-A444AD935B14}" dt="2026-07-28T17:23:16.059" v="1374" actId="113"/>
        <pc:sldMkLst>
          <pc:docMk/>
          <pc:sldMk cId="2435080419" sldId="407"/>
        </pc:sldMkLst>
        <pc:spChg chg="mod">
          <ac:chgData name="Danie van der Westhuizen" userId="94ef5486f48e0c43" providerId="LiveId" clId="{E5F25077-B15E-46BE-A798-A444AD935B14}" dt="2026-07-28T17:23:16.059" v="1374" actId="113"/>
          <ac:spMkLst>
            <pc:docMk/>
            <pc:sldMk cId="2435080419" sldId="407"/>
            <ac:spMk id="2" creationId="{4CCEEA0F-24F3-2190-0098-F9D92BE54871}"/>
          </ac:spMkLst>
        </pc:spChg>
        <pc:spChg chg="del">
          <ac:chgData name="Danie van der Westhuizen" userId="94ef5486f48e0c43" providerId="LiveId" clId="{E5F25077-B15E-46BE-A798-A444AD935B14}" dt="2026-07-28T16:39:39.080" v="122"/>
          <ac:spMkLst>
            <pc:docMk/>
            <pc:sldMk cId="2435080419" sldId="407"/>
            <ac:spMk id="3" creationId="{0295824F-EF85-8E71-7F53-CB5E808104AE}"/>
          </ac:spMkLst>
        </pc:spChg>
        <pc:graphicFrameChg chg="add mod modGraphic">
          <ac:chgData name="Danie van der Westhuizen" userId="94ef5486f48e0c43" providerId="LiveId" clId="{E5F25077-B15E-46BE-A798-A444AD935B14}" dt="2026-07-28T16:41:43.223" v="138" actId="1076"/>
          <ac:graphicFrameMkLst>
            <pc:docMk/>
            <pc:sldMk cId="2435080419" sldId="407"/>
            <ac:graphicFrameMk id="4" creationId="{103BA607-1FFE-A0EB-0E70-453A214D3C6C}"/>
          </ac:graphicFrameMkLst>
        </pc:graphicFrameChg>
      </pc:sldChg>
      <pc:sldChg chg="addSp delSp modSp new mod setBg">
        <pc:chgData name="Danie van der Westhuizen" userId="94ef5486f48e0c43" providerId="LiveId" clId="{E5F25077-B15E-46BE-A798-A444AD935B14}" dt="2026-07-28T17:23:27.383" v="1375" actId="113"/>
        <pc:sldMkLst>
          <pc:docMk/>
          <pc:sldMk cId="1875946561" sldId="408"/>
        </pc:sldMkLst>
        <pc:spChg chg="mod">
          <ac:chgData name="Danie van der Westhuizen" userId="94ef5486f48e0c43" providerId="LiveId" clId="{E5F25077-B15E-46BE-A798-A444AD935B14}" dt="2026-07-28T17:23:27.383" v="1375" actId="113"/>
          <ac:spMkLst>
            <pc:docMk/>
            <pc:sldMk cId="1875946561" sldId="408"/>
            <ac:spMk id="2" creationId="{4EC964F5-6089-B1E6-EAD1-0CFA0F0083FB}"/>
          </ac:spMkLst>
        </pc:spChg>
        <pc:spChg chg="del">
          <ac:chgData name="Danie van der Westhuizen" userId="94ef5486f48e0c43" providerId="LiveId" clId="{E5F25077-B15E-46BE-A798-A444AD935B14}" dt="2026-07-28T16:45:41.308" v="368"/>
          <ac:spMkLst>
            <pc:docMk/>
            <pc:sldMk cId="1875946561" sldId="408"/>
            <ac:spMk id="3" creationId="{FF9EC6FC-85CB-F050-C09A-69465A45E4FB}"/>
          </ac:spMkLst>
        </pc:spChg>
        <pc:spChg chg="add del">
          <ac:chgData name="Danie van der Westhuizen" userId="94ef5486f48e0c43" providerId="LiveId" clId="{E5F25077-B15E-46BE-A798-A444AD935B14}" dt="2026-07-28T16:45:50.447" v="370" actId="26606"/>
          <ac:spMkLst>
            <pc:docMk/>
            <pc:sldMk cId="1875946561" sldId="408"/>
            <ac:spMk id="9" creationId="{BACC6370-2D7E-4714-9D71-7542949D7D5D}"/>
          </ac:spMkLst>
        </pc:spChg>
        <pc:spChg chg="add del">
          <ac:chgData name="Danie van der Westhuizen" userId="94ef5486f48e0c43" providerId="LiveId" clId="{E5F25077-B15E-46BE-A798-A444AD935B14}" dt="2026-07-28T16:45:50.447" v="370" actId="26606"/>
          <ac:spMkLst>
            <pc:docMk/>
            <pc:sldMk cId="1875946561" sldId="408"/>
            <ac:spMk id="11" creationId="{F68B3F68-107C-434F-AA38-110D5EA91B85}"/>
          </ac:spMkLst>
        </pc:spChg>
        <pc:spChg chg="add del">
          <ac:chgData name="Danie van der Westhuizen" userId="94ef5486f48e0c43" providerId="LiveId" clId="{E5F25077-B15E-46BE-A798-A444AD935B14}" dt="2026-07-28T16:45:50.447" v="370" actId="26606"/>
          <ac:spMkLst>
            <pc:docMk/>
            <pc:sldMk cId="1875946561" sldId="408"/>
            <ac:spMk id="13" creationId="{AAD0DBB9-1A4B-4391-81D4-CB19F9AB918A}"/>
          </ac:spMkLst>
        </pc:spChg>
        <pc:spChg chg="add del">
          <ac:chgData name="Danie van der Westhuizen" userId="94ef5486f48e0c43" providerId="LiveId" clId="{E5F25077-B15E-46BE-A798-A444AD935B14}" dt="2026-07-28T16:45:50.447" v="370" actId="26606"/>
          <ac:spMkLst>
            <pc:docMk/>
            <pc:sldMk cId="1875946561" sldId="408"/>
            <ac:spMk id="15" creationId="{063BBA22-50EA-4C4D-BE05-F1CE4E63AA56}"/>
          </ac:spMkLst>
        </pc:spChg>
        <pc:graphicFrameChg chg="add mod modGraphic">
          <ac:chgData name="Danie van der Westhuizen" userId="94ef5486f48e0c43" providerId="LiveId" clId="{E5F25077-B15E-46BE-A798-A444AD935B14}" dt="2026-07-28T16:46:40.972" v="380" actId="122"/>
          <ac:graphicFrameMkLst>
            <pc:docMk/>
            <pc:sldMk cId="1875946561" sldId="408"/>
            <ac:graphicFrameMk id="4" creationId="{70472429-9DDA-C558-111E-568957132697}"/>
          </ac:graphicFrameMkLst>
        </pc:graphicFrameChg>
      </pc:sldChg>
      <pc:sldChg chg="modSp new mod">
        <pc:chgData name="Danie van der Westhuizen" userId="94ef5486f48e0c43" providerId="LiveId" clId="{E5F25077-B15E-46BE-A798-A444AD935B14}" dt="2026-07-28T17:23:33.363" v="1376" actId="113"/>
        <pc:sldMkLst>
          <pc:docMk/>
          <pc:sldMk cId="2248981058" sldId="409"/>
        </pc:sldMkLst>
        <pc:spChg chg="mod">
          <ac:chgData name="Danie van der Westhuizen" userId="94ef5486f48e0c43" providerId="LiveId" clId="{E5F25077-B15E-46BE-A798-A444AD935B14}" dt="2026-07-28T17:23:33.363" v="1376" actId="113"/>
          <ac:spMkLst>
            <pc:docMk/>
            <pc:sldMk cId="2248981058" sldId="409"/>
            <ac:spMk id="2" creationId="{8899F42B-4ABF-36A4-A1AB-FBDE85EA464F}"/>
          </ac:spMkLst>
        </pc:spChg>
        <pc:spChg chg="mod">
          <ac:chgData name="Danie van der Westhuizen" userId="94ef5486f48e0c43" providerId="LiveId" clId="{E5F25077-B15E-46BE-A798-A444AD935B14}" dt="2026-07-28T16:48:25.757" v="386" actId="1076"/>
          <ac:spMkLst>
            <pc:docMk/>
            <pc:sldMk cId="2248981058" sldId="409"/>
            <ac:spMk id="3" creationId="{1F063A0E-DB57-D92D-1D4A-0196A497B783}"/>
          </ac:spMkLst>
        </pc:spChg>
      </pc:sldChg>
      <pc:sldChg chg="addSp delSp modSp new mod">
        <pc:chgData name="Danie van der Westhuizen" userId="94ef5486f48e0c43" providerId="LiveId" clId="{E5F25077-B15E-46BE-A798-A444AD935B14}" dt="2026-07-28T17:23:38.138" v="1377" actId="113"/>
        <pc:sldMkLst>
          <pc:docMk/>
          <pc:sldMk cId="3058172878" sldId="410"/>
        </pc:sldMkLst>
        <pc:spChg chg="mod">
          <ac:chgData name="Danie van der Westhuizen" userId="94ef5486f48e0c43" providerId="LiveId" clId="{E5F25077-B15E-46BE-A798-A444AD935B14}" dt="2026-07-28T17:23:38.138" v="1377" actId="113"/>
          <ac:spMkLst>
            <pc:docMk/>
            <pc:sldMk cId="3058172878" sldId="410"/>
            <ac:spMk id="2" creationId="{A4D7D06B-64FE-5B4E-CC37-F397A8EAF2CE}"/>
          </ac:spMkLst>
        </pc:spChg>
        <pc:spChg chg="del">
          <ac:chgData name="Danie van der Westhuizen" userId="94ef5486f48e0c43" providerId="LiveId" clId="{E5F25077-B15E-46BE-A798-A444AD935B14}" dt="2026-07-28T16:49:14.943" v="395"/>
          <ac:spMkLst>
            <pc:docMk/>
            <pc:sldMk cId="3058172878" sldId="410"/>
            <ac:spMk id="3" creationId="{931B536B-340D-0DC2-2D1D-73C4DB9CB1B4}"/>
          </ac:spMkLst>
        </pc:spChg>
        <pc:graphicFrameChg chg="add mod modGraphic">
          <ac:chgData name="Danie van der Westhuizen" userId="94ef5486f48e0c43" providerId="LiveId" clId="{E5F25077-B15E-46BE-A798-A444AD935B14}" dt="2026-07-28T16:50:17.336" v="409" actId="122"/>
          <ac:graphicFrameMkLst>
            <pc:docMk/>
            <pc:sldMk cId="3058172878" sldId="410"/>
            <ac:graphicFrameMk id="4" creationId="{7E1408A5-504D-C140-1E2A-1C6E051F0E2C}"/>
          </ac:graphicFrameMkLst>
        </pc:graphicFrameChg>
      </pc:sldChg>
      <pc:sldChg chg="modSp new mod">
        <pc:chgData name="Danie van der Westhuizen" userId="94ef5486f48e0c43" providerId="LiveId" clId="{E5F25077-B15E-46BE-A798-A444AD935B14}" dt="2026-07-28T17:23:41.540" v="1378" actId="113"/>
        <pc:sldMkLst>
          <pc:docMk/>
          <pc:sldMk cId="1666085611" sldId="411"/>
        </pc:sldMkLst>
        <pc:spChg chg="mod">
          <ac:chgData name="Danie van der Westhuizen" userId="94ef5486f48e0c43" providerId="LiveId" clId="{E5F25077-B15E-46BE-A798-A444AD935B14}" dt="2026-07-28T17:23:41.540" v="1378" actId="113"/>
          <ac:spMkLst>
            <pc:docMk/>
            <pc:sldMk cId="1666085611" sldId="411"/>
            <ac:spMk id="2" creationId="{6C45FBFF-5F85-FD22-9697-8FB8CD4BB81C}"/>
          </ac:spMkLst>
        </pc:spChg>
        <pc:spChg chg="mod">
          <ac:chgData name="Danie van der Westhuizen" userId="94ef5486f48e0c43" providerId="LiveId" clId="{E5F25077-B15E-46BE-A798-A444AD935B14}" dt="2026-07-28T16:50:50.971" v="411"/>
          <ac:spMkLst>
            <pc:docMk/>
            <pc:sldMk cId="1666085611" sldId="411"/>
            <ac:spMk id="3" creationId="{3C69F9D8-7C4C-DAF7-01F1-B9164C67F613}"/>
          </ac:spMkLst>
        </pc:spChg>
      </pc:sldChg>
      <pc:sldChg chg="modSp new mod">
        <pc:chgData name="Danie van der Westhuizen" userId="94ef5486f48e0c43" providerId="LiveId" clId="{E5F25077-B15E-46BE-A798-A444AD935B14}" dt="2026-07-28T17:23:45.034" v="1379" actId="113"/>
        <pc:sldMkLst>
          <pc:docMk/>
          <pc:sldMk cId="705585688" sldId="412"/>
        </pc:sldMkLst>
        <pc:spChg chg="mod">
          <ac:chgData name="Danie van der Westhuizen" userId="94ef5486f48e0c43" providerId="LiveId" clId="{E5F25077-B15E-46BE-A798-A444AD935B14}" dt="2026-07-28T17:23:45.034" v="1379" actId="113"/>
          <ac:spMkLst>
            <pc:docMk/>
            <pc:sldMk cId="705585688" sldId="412"/>
            <ac:spMk id="2" creationId="{A552097C-2910-CCF7-F7C7-FC2FF2C0D769}"/>
          </ac:spMkLst>
        </pc:spChg>
        <pc:spChg chg="mod">
          <ac:chgData name="Danie van der Westhuizen" userId="94ef5486f48e0c43" providerId="LiveId" clId="{E5F25077-B15E-46BE-A798-A444AD935B14}" dt="2026-07-28T16:51:13.564" v="413"/>
          <ac:spMkLst>
            <pc:docMk/>
            <pc:sldMk cId="705585688" sldId="412"/>
            <ac:spMk id="3" creationId="{1829DE4A-F0A5-830E-4142-7449488F1CE5}"/>
          </ac:spMkLst>
        </pc:spChg>
      </pc:sldChg>
      <pc:sldChg chg="addSp delSp modSp new mod">
        <pc:chgData name="Danie van der Westhuizen" userId="94ef5486f48e0c43" providerId="LiveId" clId="{E5F25077-B15E-46BE-A798-A444AD935B14}" dt="2026-07-28T17:23:50.840" v="1380" actId="113"/>
        <pc:sldMkLst>
          <pc:docMk/>
          <pc:sldMk cId="3735905776" sldId="413"/>
        </pc:sldMkLst>
        <pc:spChg chg="mod">
          <ac:chgData name="Danie van der Westhuizen" userId="94ef5486f48e0c43" providerId="LiveId" clId="{E5F25077-B15E-46BE-A798-A444AD935B14}" dt="2026-07-28T17:23:50.840" v="1380" actId="113"/>
          <ac:spMkLst>
            <pc:docMk/>
            <pc:sldMk cId="3735905776" sldId="413"/>
            <ac:spMk id="2" creationId="{84071F25-0413-B0E8-4243-CD0493D09DB4}"/>
          </ac:spMkLst>
        </pc:spChg>
        <pc:spChg chg="del">
          <ac:chgData name="Danie van der Westhuizen" userId="94ef5486f48e0c43" providerId="LiveId" clId="{E5F25077-B15E-46BE-A798-A444AD935B14}" dt="2026-07-28T16:51:34.776" v="415"/>
          <ac:spMkLst>
            <pc:docMk/>
            <pc:sldMk cId="3735905776" sldId="413"/>
            <ac:spMk id="3" creationId="{E0FFC16F-13AF-E2EC-8B82-02D7A2C66656}"/>
          </ac:spMkLst>
        </pc:spChg>
        <pc:graphicFrameChg chg="add mod modGraphic">
          <ac:chgData name="Danie van der Westhuizen" userId="94ef5486f48e0c43" providerId="LiveId" clId="{E5F25077-B15E-46BE-A798-A444AD935B14}" dt="2026-07-28T16:52:07.360" v="423" actId="1076"/>
          <ac:graphicFrameMkLst>
            <pc:docMk/>
            <pc:sldMk cId="3735905776" sldId="413"/>
            <ac:graphicFrameMk id="4" creationId="{8B489D58-7E61-179F-A50F-4693DADBCBCE}"/>
          </ac:graphicFrameMkLst>
        </pc:graphicFrameChg>
      </pc:sldChg>
      <pc:sldChg chg="modSp new mod">
        <pc:chgData name="Danie van der Westhuizen" userId="94ef5486f48e0c43" providerId="LiveId" clId="{E5F25077-B15E-46BE-A798-A444AD935B14}" dt="2026-07-28T17:23:55.026" v="1381" actId="113"/>
        <pc:sldMkLst>
          <pc:docMk/>
          <pc:sldMk cId="3984776997" sldId="414"/>
        </pc:sldMkLst>
        <pc:spChg chg="mod">
          <ac:chgData name="Danie van der Westhuizen" userId="94ef5486f48e0c43" providerId="LiveId" clId="{E5F25077-B15E-46BE-A798-A444AD935B14}" dt="2026-07-28T17:23:55.026" v="1381" actId="113"/>
          <ac:spMkLst>
            <pc:docMk/>
            <pc:sldMk cId="3984776997" sldId="414"/>
            <ac:spMk id="2" creationId="{3CE29253-3859-B33F-DF4F-2C6BA3A07E6E}"/>
          </ac:spMkLst>
        </pc:spChg>
        <pc:spChg chg="mod">
          <ac:chgData name="Danie van der Westhuizen" userId="94ef5486f48e0c43" providerId="LiveId" clId="{E5F25077-B15E-46BE-A798-A444AD935B14}" dt="2026-07-28T16:52:29.657" v="425"/>
          <ac:spMkLst>
            <pc:docMk/>
            <pc:sldMk cId="3984776997" sldId="414"/>
            <ac:spMk id="3" creationId="{A16E2249-CADD-193B-292F-ACDAE4F23F9C}"/>
          </ac:spMkLst>
        </pc:spChg>
      </pc:sldChg>
      <pc:sldChg chg="modSp new mod">
        <pc:chgData name="Danie van der Westhuizen" userId="94ef5486f48e0c43" providerId="LiveId" clId="{E5F25077-B15E-46BE-A798-A444AD935B14}" dt="2026-07-28T17:23:59.398" v="1382" actId="113"/>
        <pc:sldMkLst>
          <pc:docMk/>
          <pc:sldMk cId="1585475616" sldId="415"/>
        </pc:sldMkLst>
        <pc:spChg chg="mod">
          <ac:chgData name="Danie van der Westhuizen" userId="94ef5486f48e0c43" providerId="LiveId" clId="{E5F25077-B15E-46BE-A798-A444AD935B14}" dt="2026-07-28T17:23:59.398" v="1382" actId="113"/>
          <ac:spMkLst>
            <pc:docMk/>
            <pc:sldMk cId="1585475616" sldId="415"/>
            <ac:spMk id="2" creationId="{B210FA2F-C439-AE6E-F606-DC25E31E4FE0}"/>
          </ac:spMkLst>
        </pc:spChg>
        <pc:spChg chg="mod">
          <ac:chgData name="Danie van der Westhuizen" userId="94ef5486f48e0c43" providerId="LiveId" clId="{E5F25077-B15E-46BE-A798-A444AD935B14}" dt="2026-07-28T16:52:48.139" v="427"/>
          <ac:spMkLst>
            <pc:docMk/>
            <pc:sldMk cId="1585475616" sldId="415"/>
            <ac:spMk id="3" creationId="{367C8513-A33A-4D89-45B5-9E640D087DA4}"/>
          </ac:spMkLst>
        </pc:spChg>
      </pc:sldChg>
      <pc:sldChg chg="addSp delSp modSp new mod">
        <pc:chgData name="Danie van der Westhuizen" userId="94ef5486f48e0c43" providerId="LiveId" clId="{E5F25077-B15E-46BE-A798-A444AD935B14}" dt="2026-07-28T17:24:02.930" v="1383" actId="113"/>
        <pc:sldMkLst>
          <pc:docMk/>
          <pc:sldMk cId="521244608" sldId="416"/>
        </pc:sldMkLst>
        <pc:spChg chg="mod">
          <ac:chgData name="Danie van der Westhuizen" userId="94ef5486f48e0c43" providerId="LiveId" clId="{E5F25077-B15E-46BE-A798-A444AD935B14}" dt="2026-07-28T17:24:02.930" v="1383" actId="113"/>
          <ac:spMkLst>
            <pc:docMk/>
            <pc:sldMk cId="521244608" sldId="416"/>
            <ac:spMk id="2" creationId="{D148CA82-C9FE-D0E8-6659-15963C2688D4}"/>
          </ac:spMkLst>
        </pc:spChg>
        <pc:spChg chg="del">
          <ac:chgData name="Danie van der Westhuizen" userId="94ef5486f48e0c43" providerId="LiveId" clId="{E5F25077-B15E-46BE-A798-A444AD935B14}" dt="2026-07-28T16:53:09.533" v="429"/>
          <ac:spMkLst>
            <pc:docMk/>
            <pc:sldMk cId="521244608" sldId="416"/>
            <ac:spMk id="3" creationId="{DB15F097-6A59-0C7F-E6E9-D9C07E6250E5}"/>
          </ac:spMkLst>
        </pc:spChg>
        <pc:graphicFrameChg chg="add mod modGraphic">
          <ac:chgData name="Danie van der Westhuizen" userId="94ef5486f48e0c43" providerId="LiveId" clId="{E5F25077-B15E-46BE-A798-A444AD935B14}" dt="2026-07-28T16:54:09.042" v="455" actId="20577"/>
          <ac:graphicFrameMkLst>
            <pc:docMk/>
            <pc:sldMk cId="521244608" sldId="416"/>
            <ac:graphicFrameMk id="4" creationId="{2CE9B7CA-18BA-2533-4B65-46493285C1FB}"/>
          </ac:graphicFrameMkLst>
        </pc:graphicFrameChg>
      </pc:sldChg>
      <pc:sldChg chg="modSp new mod">
        <pc:chgData name="Danie van der Westhuizen" userId="94ef5486f48e0c43" providerId="LiveId" clId="{E5F25077-B15E-46BE-A798-A444AD935B14}" dt="2026-07-28T17:24:07.898" v="1384" actId="113"/>
        <pc:sldMkLst>
          <pc:docMk/>
          <pc:sldMk cId="960477774" sldId="417"/>
        </pc:sldMkLst>
        <pc:spChg chg="mod">
          <ac:chgData name="Danie van der Westhuizen" userId="94ef5486f48e0c43" providerId="LiveId" clId="{E5F25077-B15E-46BE-A798-A444AD935B14}" dt="2026-07-28T17:24:07.898" v="1384" actId="113"/>
          <ac:spMkLst>
            <pc:docMk/>
            <pc:sldMk cId="960477774" sldId="417"/>
            <ac:spMk id="2" creationId="{C7D39400-F309-D494-720F-EBCE7228C9D8}"/>
          </ac:spMkLst>
        </pc:spChg>
        <pc:spChg chg="mod">
          <ac:chgData name="Danie van der Westhuizen" userId="94ef5486f48e0c43" providerId="LiveId" clId="{E5F25077-B15E-46BE-A798-A444AD935B14}" dt="2026-07-28T16:54:45.639" v="459"/>
          <ac:spMkLst>
            <pc:docMk/>
            <pc:sldMk cId="960477774" sldId="417"/>
            <ac:spMk id="3" creationId="{5AB3E5D1-E357-C957-F7F5-FA8C22AC6B7F}"/>
          </ac:spMkLst>
        </pc:spChg>
      </pc:sldChg>
      <pc:sldChg chg="modSp new mod">
        <pc:chgData name="Danie van der Westhuizen" userId="94ef5486f48e0c43" providerId="LiveId" clId="{E5F25077-B15E-46BE-A798-A444AD935B14}" dt="2026-07-28T17:24:14.681" v="1385" actId="113"/>
        <pc:sldMkLst>
          <pc:docMk/>
          <pc:sldMk cId="1598654821" sldId="418"/>
        </pc:sldMkLst>
        <pc:spChg chg="mod">
          <ac:chgData name="Danie van der Westhuizen" userId="94ef5486f48e0c43" providerId="LiveId" clId="{E5F25077-B15E-46BE-A798-A444AD935B14}" dt="2026-07-28T17:24:14.681" v="1385" actId="113"/>
          <ac:spMkLst>
            <pc:docMk/>
            <pc:sldMk cId="1598654821" sldId="418"/>
            <ac:spMk id="2" creationId="{300AB5C9-8763-5F5A-8FB4-E69938089CFE}"/>
          </ac:spMkLst>
        </pc:spChg>
        <pc:spChg chg="mod">
          <ac:chgData name="Danie van der Westhuizen" userId="94ef5486f48e0c43" providerId="LiveId" clId="{E5F25077-B15E-46BE-A798-A444AD935B14}" dt="2026-07-28T16:55:03.191" v="461"/>
          <ac:spMkLst>
            <pc:docMk/>
            <pc:sldMk cId="1598654821" sldId="418"/>
            <ac:spMk id="3" creationId="{CEC40191-AE4E-F966-9F90-C9FFA5601928}"/>
          </ac:spMkLst>
        </pc:spChg>
      </pc:sldChg>
      <pc:sldChg chg="modSp new mod">
        <pc:chgData name="Danie van der Westhuizen" userId="94ef5486f48e0c43" providerId="LiveId" clId="{E5F25077-B15E-46BE-A798-A444AD935B14}" dt="2026-07-28T16:57:50.393" v="708" actId="5793"/>
        <pc:sldMkLst>
          <pc:docMk/>
          <pc:sldMk cId="883468790" sldId="419"/>
        </pc:sldMkLst>
        <pc:spChg chg="mod">
          <ac:chgData name="Danie van der Westhuizen" userId="94ef5486f48e0c43" providerId="LiveId" clId="{E5F25077-B15E-46BE-A798-A444AD935B14}" dt="2026-07-28T16:57:50.393" v="708" actId="5793"/>
          <ac:spMkLst>
            <pc:docMk/>
            <pc:sldMk cId="883468790" sldId="419"/>
            <ac:spMk id="3" creationId="{E00B442D-68DF-D97F-370F-0F365D5C595C}"/>
          </ac:spMkLst>
        </pc:spChg>
      </pc:sldChg>
      <pc:sldChg chg="modSp new mod">
        <pc:chgData name="Danie van der Westhuizen" userId="94ef5486f48e0c43" providerId="LiveId" clId="{E5F25077-B15E-46BE-A798-A444AD935B14}" dt="2026-07-28T17:00:36.083" v="847" actId="20577"/>
        <pc:sldMkLst>
          <pc:docMk/>
          <pc:sldMk cId="3486302553" sldId="420"/>
        </pc:sldMkLst>
        <pc:spChg chg="mod">
          <ac:chgData name="Danie van der Westhuizen" userId="94ef5486f48e0c43" providerId="LiveId" clId="{E5F25077-B15E-46BE-A798-A444AD935B14}" dt="2026-07-28T16:59:55.088" v="753" actId="20577"/>
          <ac:spMkLst>
            <pc:docMk/>
            <pc:sldMk cId="3486302553" sldId="420"/>
            <ac:spMk id="2" creationId="{7A89F62B-3295-5871-55FA-CE2AA71B6383}"/>
          </ac:spMkLst>
        </pc:spChg>
        <pc:spChg chg="mod">
          <ac:chgData name="Danie van der Westhuizen" userId="94ef5486f48e0c43" providerId="LiveId" clId="{E5F25077-B15E-46BE-A798-A444AD935B14}" dt="2026-07-28T17:00:36.083" v="847" actId="20577"/>
          <ac:spMkLst>
            <pc:docMk/>
            <pc:sldMk cId="3486302553" sldId="420"/>
            <ac:spMk id="3" creationId="{E9407C6C-7B3F-BF72-E488-C4BA3BCB2F8B}"/>
          </ac:spMkLst>
        </pc:spChg>
      </pc:sldChg>
      <pc:sldChg chg="addSp modSp new mod">
        <pc:chgData name="Danie van der Westhuizen" userId="94ef5486f48e0c43" providerId="LiveId" clId="{E5F25077-B15E-46BE-A798-A444AD935B14}" dt="2026-07-28T17:02:42.093" v="851" actId="14100"/>
        <pc:sldMkLst>
          <pc:docMk/>
          <pc:sldMk cId="1302210192" sldId="421"/>
        </pc:sldMkLst>
        <pc:picChg chg="add mod">
          <ac:chgData name="Danie van der Westhuizen" userId="94ef5486f48e0c43" providerId="LiveId" clId="{E5F25077-B15E-46BE-A798-A444AD935B14}" dt="2026-07-28T17:02:42.093" v="851" actId="14100"/>
          <ac:picMkLst>
            <pc:docMk/>
            <pc:sldMk cId="1302210192" sldId="421"/>
            <ac:picMk id="4" creationId="{99914CA7-16E4-12BF-4123-FDE1BE1FE7A5}"/>
          </ac:picMkLst>
        </pc:picChg>
      </pc:sldChg>
      <pc:sldChg chg="addSp modSp new mod">
        <pc:chgData name="Danie van der Westhuizen" userId="94ef5486f48e0c43" providerId="LiveId" clId="{E5F25077-B15E-46BE-A798-A444AD935B14}" dt="2026-07-28T17:03:26.433" v="855" actId="1076"/>
        <pc:sldMkLst>
          <pc:docMk/>
          <pc:sldMk cId="2338052521" sldId="422"/>
        </pc:sldMkLst>
        <pc:picChg chg="add mod">
          <ac:chgData name="Danie van der Westhuizen" userId="94ef5486f48e0c43" providerId="LiveId" clId="{E5F25077-B15E-46BE-A798-A444AD935B14}" dt="2026-07-28T17:03:26.433" v="855" actId="1076"/>
          <ac:picMkLst>
            <pc:docMk/>
            <pc:sldMk cId="2338052521" sldId="422"/>
            <ac:picMk id="4" creationId="{A3F23541-3F16-053C-401C-DB3D44950895}"/>
          </ac:picMkLst>
        </pc:picChg>
      </pc:sldChg>
      <pc:sldChg chg="modSp new mod">
        <pc:chgData name="Danie van der Westhuizen" userId="94ef5486f48e0c43" providerId="LiveId" clId="{E5F25077-B15E-46BE-A798-A444AD935B14}" dt="2026-07-28T17:05:17.224" v="1041" actId="20577"/>
        <pc:sldMkLst>
          <pc:docMk/>
          <pc:sldMk cId="331460450" sldId="423"/>
        </pc:sldMkLst>
        <pc:spChg chg="mod">
          <ac:chgData name="Danie van der Westhuizen" userId="94ef5486f48e0c43" providerId="LiveId" clId="{E5F25077-B15E-46BE-A798-A444AD935B14}" dt="2026-07-28T17:05:10.733" v="1026" actId="113"/>
          <ac:spMkLst>
            <pc:docMk/>
            <pc:sldMk cId="331460450" sldId="423"/>
            <ac:spMk id="2" creationId="{E8BB96BA-5D68-7B50-F680-A131B2714A64}"/>
          </ac:spMkLst>
        </pc:spChg>
        <pc:spChg chg="mod">
          <ac:chgData name="Danie van der Westhuizen" userId="94ef5486f48e0c43" providerId="LiveId" clId="{E5F25077-B15E-46BE-A798-A444AD935B14}" dt="2026-07-28T17:05:17.224" v="1041" actId="20577"/>
          <ac:spMkLst>
            <pc:docMk/>
            <pc:sldMk cId="331460450" sldId="423"/>
            <ac:spMk id="3" creationId="{E92F6ECA-9666-BA25-23F0-FDB9A72C419E}"/>
          </ac:spMkLst>
        </pc:spChg>
      </pc:sldChg>
      <pc:sldChg chg="modSp add mod setBg">
        <pc:chgData name="Danie van der Westhuizen" userId="94ef5486f48e0c43" providerId="LiveId" clId="{E5F25077-B15E-46BE-A798-A444AD935B14}" dt="2026-07-28T17:11:24.334" v="1162" actId="6549"/>
        <pc:sldMkLst>
          <pc:docMk/>
          <pc:sldMk cId="3323560765" sldId="424"/>
        </pc:sldMkLst>
        <pc:spChg chg="mod">
          <ac:chgData name="Danie van der Westhuizen" userId="94ef5486f48e0c43" providerId="LiveId" clId="{E5F25077-B15E-46BE-A798-A444AD935B14}" dt="2026-07-28T17:11:24.334" v="1162" actId="6549"/>
          <ac:spMkLst>
            <pc:docMk/>
            <pc:sldMk cId="3323560765" sldId="424"/>
            <ac:spMk id="4" creationId="{F1881F88-DBD7-DB2D-7027-00AC257CCDD1}"/>
          </ac:spMkLst>
        </pc:spChg>
        <pc:spChg chg="mod">
          <ac:chgData name="Danie van der Westhuizen" userId="94ef5486f48e0c43" providerId="LiveId" clId="{E5F25077-B15E-46BE-A798-A444AD935B14}" dt="2026-07-28T17:10:21.509" v="1113" actId="20577"/>
          <ac:spMkLst>
            <pc:docMk/>
            <pc:sldMk cId="3323560765" sldId="424"/>
            <ac:spMk id="8" creationId="{435A2BD9-C77F-4CF5-4E44-D60F5061A9EB}"/>
          </ac:spMkLst>
        </pc:spChg>
      </pc:sldChg>
      <pc:sldChg chg="addSp delSp modSp new mod">
        <pc:chgData name="Danie van der Westhuizen" userId="94ef5486f48e0c43" providerId="LiveId" clId="{E5F25077-B15E-46BE-A798-A444AD935B14}" dt="2026-07-28T17:16:04.741" v="1283" actId="478"/>
        <pc:sldMkLst>
          <pc:docMk/>
          <pc:sldMk cId="3176670753" sldId="425"/>
        </pc:sldMkLst>
        <pc:spChg chg="del">
          <ac:chgData name="Danie van der Westhuizen" userId="94ef5486f48e0c43" providerId="LiveId" clId="{E5F25077-B15E-46BE-A798-A444AD935B14}" dt="2026-07-28T17:16:04.741" v="1283" actId="478"/>
          <ac:spMkLst>
            <pc:docMk/>
            <pc:sldMk cId="3176670753" sldId="425"/>
            <ac:spMk id="2" creationId="{ACAF80AA-E8B1-7B46-17E7-C133B9877045}"/>
          </ac:spMkLst>
        </pc:spChg>
        <pc:spChg chg="mod">
          <ac:chgData name="Danie van der Westhuizen" userId="94ef5486f48e0c43" providerId="LiveId" clId="{E5F25077-B15E-46BE-A798-A444AD935B14}" dt="2026-07-28T17:16:00.500" v="1282" actId="1076"/>
          <ac:spMkLst>
            <pc:docMk/>
            <pc:sldMk cId="3176670753" sldId="425"/>
            <ac:spMk id="3" creationId="{42E017C4-94F2-4236-B809-183F9571BF22}"/>
          </ac:spMkLst>
        </pc:spChg>
        <pc:graphicFrameChg chg="add del mod">
          <ac:chgData name="Danie van der Westhuizen" userId="94ef5486f48e0c43" providerId="LiveId" clId="{E5F25077-B15E-46BE-A798-A444AD935B14}" dt="2026-07-28T17:15:45.383" v="1276"/>
          <ac:graphicFrameMkLst>
            <pc:docMk/>
            <pc:sldMk cId="3176670753" sldId="425"/>
            <ac:graphicFrameMk id="4" creationId="{E20A1289-072A-4FE4-94D2-321ACE4803FA}"/>
          </ac:graphicFrameMkLst>
        </pc:graphicFrameChg>
      </pc:sldChg>
      <pc:sldChg chg="addSp delSp modSp new mod">
        <pc:chgData name="Danie van der Westhuizen" userId="94ef5486f48e0c43" providerId="LiveId" clId="{E5F25077-B15E-46BE-A798-A444AD935B14}" dt="2026-07-28T17:16:36.275" v="1290" actId="1076"/>
        <pc:sldMkLst>
          <pc:docMk/>
          <pc:sldMk cId="89370289" sldId="426"/>
        </pc:sldMkLst>
        <pc:spChg chg="del">
          <ac:chgData name="Danie van der Westhuizen" userId="94ef5486f48e0c43" providerId="LiveId" clId="{E5F25077-B15E-46BE-A798-A444AD935B14}" dt="2026-07-28T17:16:10.659" v="1284" actId="478"/>
          <ac:spMkLst>
            <pc:docMk/>
            <pc:sldMk cId="89370289" sldId="426"/>
            <ac:spMk id="2" creationId="{F9B75254-F34B-C4E0-7C62-38C593343B4C}"/>
          </ac:spMkLst>
        </pc:spChg>
        <pc:spChg chg="mod">
          <ac:chgData name="Danie van der Westhuizen" userId="94ef5486f48e0c43" providerId="LiveId" clId="{E5F25077-B15E-46BE-A798-A444AD935B14}" dt="2026-07-28T17:16:36.275" v="1290" actId="1076"/>
          <ac:spMkLst>
            <pc:docMk/>
            <pc:sldMk cId="89370289" sldId="426"/>
            <ac:spMk id="3" creationId="{1256B236-E22D-37DC-C313-2FE0601AA36D}"/>
          </ac:spMkLst>
        </pc:spChg>
        <pc:graphicFrameChg chg="add del mod">
          <ac:chgData name="Danie van der Westhuizen" userId="94ef5486f48e0c43" providerId="LiveId" clId="{E5F25077-B15E-46BE-A798-A444AD935B14}" dt="2026-07-28T17:16:27.159" v="1287"/>
          <ac:graphicFrameMkLst>
            <pc:docMk/>
            <pc:sldMk cId="89370289" sldId="426"/>
            <ac:graphicFrameMk id="4" creationId="{C0A26C23-1F3E-C41F-8C4B-169081E6AAB1}"/>
          </ac:graphicFrameMkLst>
        </pc:graphicFrameChg>
      </pc:sldChg>
      <pc:sldChg chg="addSp delSp modSp new mod">
        <pc:chgData name="Danie van der Westhuizen" userId="94ef5486f48e0c43" providerId="LiveId" clId="{E5F25077-B15E-46BE-A798-A444AD935B14}" dt="2026-07-28T17:17:44.989" v="1314" actId="179"/>
        <pc:sldMkLst>
          <pc:docMk/>
          <pc:sldMk cId="226615783" sldId="427"/>
        </pc:sldMkLst>
        <pc:spChg chg="mod">
          <ac:chgData name="Danie van der Westhuizen" userId="94ef5486f48e0c43" providerId="LiveId" clId="{E5F25077-B15E-46BE-A798-A444AD935B14}" dt="2026-07-28T17:17:44.989" v="1314" actId="179"/>
          <ac:spMkLst>
            <pc:docMk/>
            <pc:sldMk cId="226615783" sldId="427"/>
            <ac:spMk id="3" creationId="{C3522976-8017-638B-25A8-C182E89B78D8}"/>
          </ac:spMkLst>
        </pc:spChg>
        <pc:graphicFrameChg chg="add del mod">
          <ac:chgData name="Danie van der Westhuizen" userId="94ef5486f48e0c43" providerId="LiveId" clId="{E5F25077-B15E-46BE-A798-A444AD935B14}" dt="2026-07-28T17:17:31.232" v="1308"/>
          <ac:graphicFrameMkLst>
            <pc:docMk/>
            <pc:sldMk cId="226615783" sldId="427"/>
            <ac:graphicFrameMk id="4" creationId="{F5468322-33E0-F868-B047-5E37A9F246D9}"/>
          </ac:graphicFrameMkLst>
        </pc:graphicFrameChg>
      </pc:sldChg>
      <pc:sldChg chg="addSp delSp modSp new mod">
        <pc:chgData name="Danie van der Westhuizen" userId="94ef5486f48e0c43" providerId="LiveId" clId="{E5F25077-B15E-46BE-A798-A444AD935B14}" dt="2026-07-28T17:22:25.270" v="1370" actId="113"/>
        <pc:sldMkLst>
          <pc:docMk/>
          <pc:sldMk cId="2148814458" sldId="428"/>
        </pc:sldMkLst>
        <pc:spChg chg="mod">
          <ac:chgData name="Danie van der Westhuizen" userId="94ef5486f48e0c43" providerId="LiveId" clId="{E5F25077-B15E-46BE-A798-A444AD935B14}" dt="2026-07-28T17:22:25.270" v="1370" actId="113"/>
          <ac:spMkLst>
            <pc:docMk/>
            <pc:sldMk cId="2148814458" sldId="428"/>
            <ac:spMk id="2" creationId="{EA595E98-FF5E-B360-1722-CF00E7900B06}"/>
          </ac:spMkLst>
        </pc:spChg>
        <pc:spChg chg="del">
          <ac:chgData name="Danie van der Westhuizen" userId="94ef5486f48e0c43" providerId="LiveId" clId="{E5F25077-B15E-46BE-A798-A444AD935B14}" dt="2026-07-28T17:19:42.381" v="1343"/>
          <ac:spMkLst>
            <pc:docMk/>
            <pc:sldMk cId="2148814458" sldId="428"/>
            <ac:spMk id="3" creationId="{E244EEA8-A9A8-D65A-BC82-77422BDD537C}"/>
          </ac:spMkLst>
        </pc:spChg>
        <pc:graphicFrameChg chg="add del mod">
          <ac:chgData name="Danie van der Westhuizen" userId="94ef5486f48e0c43" providerId="LiveId" clId="{E5F25077-B15E-46BE-A798-A444AD935B14}" dt="2026-07-28T17:19:42.110" v="1342"/>
          <ac:graphicFrameMkLst>
            <pc:docMk/>
            <pc:sldMk cId="2148814458" sldId="428"/>
            <ac:graphicFrameMk id="4" creationId="{64C36A3A-A383-2ADA-3834-6E5E3C3C839B}"/>
          </ac:graphicFrameMkLst>
        </pc:graphicFrameChg>
        <pc:graphicFrameChg chg="add mod modGraphic">
          <ac:chgData name="Danie van der Westhuizen" userId="94ef5486f48e0c43" providerId="LiveId" clId="{E5F25077-B15E-46BE-A798-A444AD935B14}" dt="2026-07-28T17:22:21.194" v="1369" actId="1076"/>
          <ac:graphicFrameMkLst>
            <pc:docMk/>
            <pc:sldMk cId="2148814458" sldId="428"/>
            <ac:graphicFrameMk id="5" creationId="{64761449-B0EB-7775-7FD2-B48ACDE2040A}"/>
          </ac:graphicFrameMkLst>
        </pc:graphicFrameChg>
      </pc:sldChg>
      <pc:sldChg chg="addSp delSp modSp new mod ord">
        <pc:chgData name="Danie van der Westhuizen" userId="94ef5486f48e0c43" providerId="LiveId" clId="{E5F25077-B15E-46BE-A798-A444AD935B14}" dt="2026-07-28T17:17:21.158" v="1305"/>
        <pc:sldMkLst>
          <pc:docMk/>
          <pc:sldMk cId="3335425126" sldId="429"/>
        </pc:sldMkLst>
        <pc:spChg chg="del">
          <ac:chgData name="Danie van der Westhuizen" userId="94ef5486f48e0c43" providerId="LiveId" clId="{E5F25077-B15E-46BE-A798-A444AD935B14}" dt="2026-07-28T17:17:11.951" v="1302" actId="478"/>
          <ac:spMkLst>
            <pc:docMk/>
            <pc:sldMk cId="3335425126" sldId="429"/>
            <ac:spMk id="2" creationId="{D082E112-69E5-D6E6-FA4D-097EC13CE111}"/>
          </ac:spMkLst>
        </pc:spChg>
        <pc:spChg chg="mod">
          <ac:chgData name="Danie van der Westhuizen" userId="94ef5486f48e0c43" providerId="LiveId" clId="{E5F25077-B15E-46BE-A798-A444AD935B14}" dt="2026-07-28T17:17:15.456" v="1303" actId="1076"/>
          <ac:spMkLst>
            <pc:docMk/>
            <pc:sldMk cId="3335425126" sldId="429"/>
            <ac:spMk id="3" creationId="{B42493B5-BD97-A84C-F152-39684483F6DF}"/>
          </ac:spMkLst>
        </pc:spChg>
        <pc:graphicFrameChg chg="add del mod">
          <ac:chgData name="Danie van der Westhuizen" userId="94ef5486f48e0c43" providerId="LiveId" clId="{E5F25077-B15E-46BE-A798-A444AD935B14}" dt="2026-07-28T17:16:56.795" v="1296"/>
          <ac:graphicFrameMkLst>
            <pc:docMk/>
            <pc:sldMk cId="3335425126" sldId="429"/>
            <ac:graphicFrameMk id="4" creationId="{0B8CC3A4-12B7-DECC-6DDE-D5FC6250E8C4}"/>
          </ac:graphicFrameMkLst>
        </pc:graphicFrameChg>
      </pc:sldChg>
      <pc:sldChg chg="addSp modSp new mod">
        <pc:chgData name="Danie van der Westhuizen" userId="94ef5486f48e0c43" providerId="LiveId" clId="{E5F25077-B15E-46BE-A798-A444AD935B14}" dt="2026-07-29T11:45:20.858" v="1426"/>
        <pc:sldMkLst>
          <pc:docMk/>
          <pc:sldMk cId="2747768581" sldId="430"/>
        </pc:sldMkLst>
        <pc:spChg chg="mod">
          <ac:chgData name="Danie van der Westhuizen" userId="94ef5486f48e0c43" providerId="LiveId" clId="{E5F25077-B15E-46BE-A798-A444AD935B14}" dt="2026-07-29T11:45:08.721" v="1425" actId="20577"/>
          <ac:spMkLst>
            <pc:docMk/>
            <pc:sldMk cId="2747768581" sldId="430"/>
            <ac:spMk id="2" creationId="{F1567258-FB9A-47D1-9F77-EC7E1F1E9EF9}"/>
          </ac:spMkLst>
        </pc:spChg>
        <pc:picChg chg="add mod">
          <ac:chgData name="Danie van der Westhuizen" userId="94ef5486f48e0c43" providerId="LiveId" clId="{E5F25077-B15E-46BE-A798-A444AD935B14}" dt="2026-07-29T11:45:20.858" v="1426"/>
          <ac:picMkLst>
            <pc:docMk/>
            <pc:sldMk cId="2747768581" sldId="430"/>
            <ac:picMk id="4" creationId="{33A8001A-31F5-FAEB-3055-F4583A945D81}"/>
          </ac:picMkLst>
        </pc:picChg>
        <pc:picChg chg="add mod">
          <ac:chgData name="Danie van der Westhuizen" userId="94ef5486f48e0c43" providerId="LiveId" clId="{E5F25077-B15E-46BE-A798-A444AD935B14}" dt="2026-07-29T11:45:20.858" v="1426"/>
          <ac:picMkLst>
            <pc:docMk/>
            <pc:sldMk cId="2747768581" sldId="430"/>
            <ac:picMk id="5" creationId="{8B3374A6-7FEE-AADF-482C-2A62F2ADE909}"/>
          </ac:picMkLst>
        </pc:picChg>
      </pc:sldChg>
      <pc:sldChg chg="modSp new mod">
        <pc:chgData name="Danie van der Westhuizen" userId="94ef5486f48e0c43" providerId="LiveId" clId="{E5F25077-B15E-46BE-A798-A444AD935B14}" dt="2026-07-29T11:46:11.852" v="1435" actId="403"/>
        <pc:sldMkLst>
          <pc:docMk/>
          <pc:sldMk cId="2651245343" sldId="431"/>
        </pc:sldMkLst>
        <pc:spChg chg="mod">
          <ac:chgData name="Danie van der Westhuizen" userId="94ef5486f48e0c43" providerId="LiveId" clId="{E5F25077-B15E-46BE-A798-A444AD935B14}" dt="2026-07-29T11:45:57.740" v="1429" actId="113"/>
          <ac:spMkLst>
            <pc:docMk/>
            <pc:sldMk cId="2651245343" sldId="431"/>
            <ac:spMk id="2" creationId="{53DA8D75-A858-ED3E-0C55-0B37F4A80359}"/>
          </ac:spMkLst>
        </pc:spChg>
        <pc:spChg chg="mod">
          <ac:chgData name="Danie van der Westhuizen" userId="94ef5486f48e0c43" providerId="LiveId" clId="{E5F25077-B15E-46BE-A798-A444AD935B14}" dt="2026-07-29T11:46:11.852" v="1435" actId="403"/>
          <ac:spMkLst>
            <pc:docMk/>
            <pc:sldMk cId="2651245343" sldId="431"/>
            <ac:spMk id="3" creationId="{263400FC-B889-5E03-9DDD-02596FECC5F7}"/>
          </ac:spMkLst>
        </pc:spChg>
      </pc:sldChg>
      <pc:sldChg chg="modSp new mod">
        <pc:chgData name="Danie van der Westhuizen" userId="94ef5486f48e0c43" providerId="LiveId" clId="{E5F25077-B15E-46BE-A798-A444AD935B14}" dt="2026-07-29T12:27:52.510" v="1599" actId="403"/>
        <pc:sldMkLst>
          <pc:docMk/>
          <pc:sldMk cId="1295701784" sldId="432"/>
        </pc:sldMkLst>
        <pc:spChg chg="mod">
          <ac:chgData name="Danie van der Westhuizen" userId="94ef5486f48e0c43" providerId="LiveId" clId="{E5F25077-B15E-46BE-A798-A444AD935B14}" dt="2026-07-29T12:26:43.217" v="1451" actId="113"/>
          <ac:spMkLst>
            <pc:docMk/>
            <pc:sldMk cId="1295701784" sldId="432"/>
            <ac:spMk id="2" creationId="{E9D957FA-A137-5FD3-B446-F7B543E5EF8A}"/>
          </ac:spMkLst>
        </pc:spChg>
        <pc:spChg chg="mod">
          <ac:chgData name="Danie van der Westhuizen" userId="94ef5486f48e0c43" providerId="LiveId" clId="{E5F25077-B15E-46BE-A798-A444AD935B14}" dt="2026-07-29T12:27:52.510" v="1599" actId="403"/>
          <ac:spMkLst>
            <pc:docMk/>
            <pc:sldMk cId="1295701784" sldId="432"/>
            <ac:spMk id="3" creationId="{7530BF5B-C320-4FA7-2C54-B966C864844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D6F76B50-2E38-4867-ADA2-A1EA7EF4530F}" type="datetimeFigureOut">
              <a:rPr lang="en-ZA" smtClean="0"/>
              <a:t>2026/07/29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E24FDD3-7023-4A0E-9A38-C07A74DD450D}" type="slidenum">
              <a:rPr lang="en-ZA" smtClean="0"/>
              <a:t>‹#›</a:t>
            </a:fld>
            <a:endParaRPr lang="en-ZA"/>
          </a:p>
        </p:txBody>
      </p:sp>
    </p:spTree>
    <p:extLst>
      <p:ext uri="{BB962C8B-B14F-4D97-AF65-F5344CB8AC3E}">
        <p14:creationId xmlns:p14="http://schemas.microsoft.com/office/powerpoint/2010/main" val="3492044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D6F76B50-2E38-4867-ADA2-A1EA7EF4530F}" type="datetimeFigureOut">
              <a:rPr lang="en-ZA" smtClean="0"/>
              <a:t>2026/07/29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E24FDD3-7023-4A0E-9A38-C07A74DD450D}" type="slidenum">
              <a:rPr lang="en-ZA" smtClean="0"/>
              <a:t>‹#›</a:t>
            </a:fld>
            <a:endParaRPr lang="en-ZA"/>
          </a:p>
        </p:txBody>
      </p:sp>
    </p:spTree>
    <p:extLst>
      <p:ext uri="{BB962C8B-B14F-4D97-AF65-F5344CB8AC3E}">
        <p14:creationId xmlns:p14="http://schemas.microsoft.com/office/powerpoint/2010/main" val="2420515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F76B50-2E38-4867-ADA2-A1EA7EF4530F}" type="datetimeFigureOut">
              <a:rPr lang="en-ZA" smtClean="0"/>
              <a:t>2026/07/29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E24FDD3-7023-4A0E-9A38-C07A74DD450D}" type="slidenum">
              <a:rPr lang="en-ZA" smtClean="0"/>
              <a:t>‹#›</a:t>
            </a:fld>
            <a:endParaRPr lang="en-ZA"/>
          </a:p>
        </p:txBody>
      </p:sp>
    </p:spTree>
    <p:extLst>
      <p:ext uri="{BB962C8B-B14F-4D97-AF65-F5344CB8AC3E}">
        <p14:creationId xmlns:p14="http://schemas.microsoft.com/office/powerpoint/2010/main" val="3854255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p>
            <a:fld id="{D6F76B50-2E38-4867-ADA2-A1EA7EF4530F}" type="datetimeFigureOut">
              <a:rPr lang="en-ZA" smtClean="0"/>
              <a:t>2026/07/29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DE24FDD3-7023-4A0E-9A38-C07A74DD450D}" type="slidenum">
              <a:rPr lang="en-ZA" smtClean="0"/>
              <a:t>‹#›</a:t>
            </a:fld>
            <a:endParaRPr lang="en-ZA"/>
          </a:p>
        </p:txBody>
      </p:sp>
    </p:spTree>
    <p:extLst>
      <p:ext uri="{BB962C8B-B14F-4D97-AF65-F5344CB8AC3E}">
        <p14:creationId xmlns:p14="http://schemas.microsoft.com/office/powerpoint/2010/main" val="257415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p>
            <a:fld id="{D6F76B50-2E38-4867-ADA2-A1EA7EF4530F}" type="datetimeFigureOut">
              <a:rPr lang="en-ZA" smtClean="0"/>
              <a:t>2026/07/29</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DE24FDD3-7023-4A0E-9A38-C07A74DD450D}" type="slidenum">
              <a:rPr lang="en-ZA" smtClean="0"/>
              <a:t>‹#›</a:t>
            </a:fld>
            <a:endParaRPr lang="en-ZA"/>
          </a:p>
        </p:txBody>
      </p:sp>
    </p:spTree>
    <p:extLst>
      <p:ext uri="{BB962C8B-B14F-4D97-AF65-F5344CB8AC3E}">
        <p14:creationId xmlns:p14="http://schemas.microsoft.com/office/powerpoint/2010/main" val="85353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p>
            <a:fld id="{D6F76B50-2E38-4867-ADA2-A1EA7EF4530F}" type="datetimeFigureOut">
              <a:rPr lang="en-ZA" smtClean="0"/>
              <a:t>2026/07/29</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DE24FDD3-7023-4A0E-9A38-C07A74DD450D}" type="slidenum">
              <a:rPr lang="en-ZA" smtClean="0"/>
              <a:t>‹#›</a:t>
            </a:fld>
            <a:endParaRPr lang="en-ZA"/>
          </a:p>
        </p:txBody>
      </p:sp>
    </p:spTree>
    <p:extLst>
      <p:ext uri="{BB962C8B-B14F-4D97-AF65-F5344CB8AC3E}">
        <p14:creationId xmlns:p14="http://schemas.microsoft.com/office/powerpoint/2010/main" val="2305930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F76B50-2E38-4867-ADA2-A1EA7EF4530F}" type="datetimeFigureOut">
              <a:rPr lang="en-ZA" smtClean="0"/>
              <a:t>2026/07/29</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DE24FDD3-7023-4A0E-9A38-C07A74DD450D}" type="slidenum">
              <a:rPr lang="en-ZA" smtClean="0"/>
              <a:t>‹#›</a:t>
            </a:fld>
            <a:endParaRPr lang="en-ZA"/>
          </a:p>
        </p:txBody>
      </p:sp>
    </p:spTree>
    <p:extLst>
      <p:ext uri="{BB962C8B-B14F-4D97-AF65-F5344CB8AC3E}">
        <p14:creationId xmlns:p14="http://schemas.microsoft.com/office/powerpoint/2010/main" val="3158353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F76B50-2E38-4867-ADA2-A1EA7EF4530F}" type="datetimeFigureOut">
              <a:rPr lang="en-ZA" smtClean="0"/>
              <a:t>2026/07/29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DE24FDD3-7023-4A0E-9A38-C07A74DD450D}" type="slidenum">
              <a:rPr lang="en-ZA" smtClean="0"/>
              <a:t>‹#›</a:t>
            </a:fld>
            <a:endParaRPr lang="en-ZA"/>
          </a:p>
        </p:txBody>
      </p:sp>
    </p:spTree>
    <p:extLst>
      <p:ext uri="{BB962C8B-B14F-4D97-AF65-F5344CB8AC3E}">
        <p14:creationId xmlns:p14="http://schemas.microsoft.com/office/powerpoint/2010/main" val="2070424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F76B50-2E38-4867-ADA2-A1EA7EF4530F}" type="datetimeFigureOut">
              <a:rPr lang="en-ZA" smtClean="0"/>
              <a:t>2026/07/29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DE24FDD3-7023-4A0E-9A38-C07A74DD450D}" type="slidenum">
              <a:rPr lang="en-ZA" smtClean="0"/>
              <a:t>‹#›</a:t>
            </a:fld>
            <a:endParaRPr lang="en-ZA"/>
          </a:p>
        </p:txBody>
      </p:sp>
    </p:spTree>
    <p:extLst>
      <p:ext uri="{BB962C8B-B14F-4D97-AF65-F5344CB8AC3E}">
        <p14:creationId xmlns:p14="http://schemas.microsoft.com/office/powerpoint/2010/main" val="3603379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D6F76B50-2E38-4867-ADA2-A1EA7EF4530F}" type="datetimeFigureOut">
              <a:rPr lang="en-ZA" smtClean="0"/>
              <a:t>2026/07/29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E24FDD3-7023-4A0E-9A38-C07A74DD450D}" type="slidenum">
              <a:rPr lang="en-ZA" smtClean="0"/>
              <a:t>‹#›</a:t>
            </a:fld>
            <a:endParaRPr lang="en-ZA"/>
          </a:p>
        </p:txBody>
      </p:sp>
    </p:spTree>
    <p:extLst>
      <p:ext uri="{BB962C8B-B14F-4D97-AF65-F5344CB8AC3E}">
        <p14:creationId xmlns:p14="http://schemas.microsoft.com/office/powerpoint/2010/main" val="1723854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D6F76B50-2E38-4867-ADA2-A1EA7EF4530F}" type="datetimeFigureOut">
              <a:rPr lang="en-ZA" smtClean="0"/>
              <a:t>2026/07/29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E24FDD3-7023-4A0E-9A38-C07A74DD450D}" type="slidenum">
              <a:rPr lang="en-ZA" smtClean="0"/>
              <a:t>‹#›</a:t>
            </a:fld>
            <a:endParaRPr lang="en-ZA"/>
          </a:p>
        </p:txBody>
      </p:sp>
    </p:spTree>
    <p:extLst>
      <p:ext uri="{BB962C8B-B14F-4D97-AF65-F5344CB8AC3E}">
        <p14:creationId xmlns:p14="http://schemas.microsoft.com/office/powerpoint/2010/main" val="1784701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F76B50-2E38-4867-ADA2-A1EA7EF4530F}" type="datetimeFigureOut">
              <a:rPr lang="en-ZA" smtClean="0"/>
              <a:t>2026/07/29</a:t>
            </a:fld>
            <a:endParaRPr lang="en-Z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24FDD3-7023-4A0E-9A38-C07A74DD450D}" type="slidenum">
              <a:rPr lang="en-ZA" smtClean="0"/>
              <a:t>‹#›</a:t>
            </a:fld>
            <a:endParaRPr lang="en-ZA"/>
          </a:p>
        </p:txBody>
      </p:sp>
    </p:spTree>
    <p:extLst>
      <p:ext uri="{BB962C8B-B14F-4D97-AF65-F5344CB8AC3E}">
        <p14:creationId xmlns:p14="http://schemas.microsoft.com/office/powerpoint/2010/main" val="11627119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file:///C:\Users\H.T.S\OneDrive\Desktop\Empowerment%20session%2017-19%20April\FILES%20AND%20ADMIN\Cover%20page%20for%20Teacher%20File%202026.docx" TargetMode="External"/><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hyperlink" Target="file:///C:\Users\H.T.S\OneDrive\Desktop\Empowerment%20session%2017-19%20April\FILES%20AND%20ADMIN\Cover%20page%20for%20Learner%20File%202026.docx" TargetMode="External"/><Relationship Id="rId4" Type="http://schemas.openxmlformats.org/officeDocument/2006/relationships/hyperlink" Target="file:///C:\Users\H.T.S\OneDrive\Desktop\Empowerment%20session%2017-19%20April\FILES%20AND%20ADMIN\NCDOE-Annexure%20F.docx"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www.mtechedusupport.co.za/"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64D63FD-8213-CE53-EDA5-ECE1A36AFB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D18D91FB-62E0-D4CE-24BF-83E7B60A2012}"/>
              </a:ext>
            </a:extLst>
          </p:cNvPr>
          <p:cNvSpPr txBox="1"/>
          <p:nvPr/>
        </p:nvSpPr>
        <p:spPr>
          <a:xfrm>
            <a:off x="221226" y="2140002"/>
            <a:ext cx="6216543" cy="4201150"/>
          </a:xfrm>
          <a:prstGeom prst="rect">
            <a:avLst/>
          </a:prstGeom>
          <a:noFill/>
        </p:spPr>
        <p:txBody>
          <a:bodyPr wrap="square" rtlCol="0">
            <a:spAutoFit/>
          </a:bodyPr>
          <a:lstStyle/>
          <a:p>
            <a:pPr algn="ctr">
              <a:lnSpc>
                <a:spcPct val="150000"/>
              </a:lnSpc>
            </a:pPr>
            <a:r>
              <a:rPr lang="en-ZA" sz="2800" b="1" dirty="0">
                <a:solidFill>
                  <a:prstClr val="black"/>
                </a:solidFill>
                <a:latin typeface="Arial" panose="020B0604020202020204" pitchFamily="34" charset="0"/>
                <a:cs typeface="Arial" panose="020B0604020202020204" pitchFamily="34" charset="0"/>
              </a:rPr>
              <a:t>NORTHERN CAPE PROVINCE</a:t>
            </a:r>
          </a:p>
          <a:p>
            <a:pPr algn="ctr">
              <a:lnSpc>
                <a:spcPct val="150000"/>
              </a:lnSpc>
            </a:pPr>
            <a:endParaRPr lang="en-ZA" b="1" dirty="0">
              <a:solidFill>
                <a:prstClr val="black"/>
              </a:solidFill>
              <a:latin typeface="Arial" panose="020B0604020202020204" pitchFamily="34" charset="0"/>
              <a:cs typeface="Arial" panose="020B0604020202020204" pitchFamily="34" charset="0"/>
            </a:endParaRPr>
          </a:p>
          <a:p>
            <a:pPr algn="ctr">
              <a:lnSpc>
                <a:spcPct val="150000"/>
              </a:lnSpc>
            </a:pPr>
            <a:r>
              <a:rPr lang="en-ZA" sz="2400" b="1" dirty="0">
                <a:solidFill>
                  <a:prstClr val="black"/>
                </a:solidFill>
                <a:latin typeface="Arial" panose="020B0604020202020204" pitchFamily="34" charset="0"/>
                <a:cs typeface="Arial" panose="020B0604020202020204" pitchFamily="34" charset="0"/>
              </a:rPr>
              <a:t>SUBJECT MEETING</a:t>
            </a:r>
          </a:p>
          <a:p>
            <a:pPr algn="ctr">
              <a:lnSpc>
                <a:spcPct val="150000"/>
              </a:lnSpc>
            </a:pPr>
            <a:r>
              <a:rPr lang="en-ZA" sz="2400" b="1" dirty="0">
                <a:solidFill>
                  <a:prstClr val="black"/>
                </a:solidFill>
                <a:latin typeface="Arial" panose="020B0604020202020204" pitchFamily="34" charset="0"/>
                <a:cs typeface="Arial" panose="020B0604020202020204" pitchFamily="34" charset="0"/>
              </a:rPr>
              <a:t>29 JULY 2026 – 14:30</a:t>
            </a:r>
          </a:p>
          <a:p>
            <a:pPr algn="ctr">
              <a:lnSpc>
                <a:spcPct val="150000"/>
              </a:lnSpc>
            </a:pPr>
            <a:r>
              <a:rPr lang="en-ZA" sz="2400" b="1" dirty="0">
                <a:solidFill>
                  <a:prstClr val="black"/>
                </a:solidFill>
                <a:latin typeface="Arial" panose="020B0604020202020204" pitchFamily="34" charset="0"/>
                <a:cs typeface="Arial" panose="020B0604020202020204" pitchFamily="34" charset="0"/>
              </a:rPr>
              <a:t>SUBJECT: Mechanical Technology</a:t>
            </a:r>
          </a:p>
          <a:p>
            <a:pPr algn="ctr">
              <a:lnSpc>
                <a:spcPct val="150000"/>
              </a:lnSpc>
            </a:pPr>
            <a:r>
              <a:rPr lang="en-ZA" sz="2000" b="1" dirty="0">
                <a:solidFill>
                  <a:prstClr val="black"/>
                </a:solidFill>
                <a:latin typeface="Arial" panose="020B0604020202020204" pitchFamily="34" charset="0"/>
                <a:cs typeface="Arial" panose="020B0604020202020204" pitchFamily="34" charset="0"/>
              </a:rPr>
              <a:t>PRESENTED BY: Mr D van der Westhuizen</a:t>
            </a:r>
          </a:p>
          <a:p>
            <a:pPr algn="ctr"/>
            <a:endParaRPr lang="en-ZA" b="1" dirty="0">
              <a:solidFill>
                <a:prstClr val="black"/>
              </a:solidFill>
              <a:latin typeface="Arial" panose="020B0604020202020204" pitchFamily="34" charset="0"/>
              <a:cs typeface="Arial" panose="020B0604020202020204" pitchFamily="34" charset="0"/>
            </a:endParaRPr>
          </a:p>
          <a:p>
            <a:pPr algn="ctr"/>
            <a:endParaRPr lang="en-ZA" b="1" dirty="0">
              <a:solidFill>
                <a:prstClr val="black"/>
              </a:solidFill>
              <a:latin typeface="Arial" panose="020B0604020202020204" pitchFamily="34" charset="0"/>
              <a:cs typeface="Arial" panose="020B0604020202020204" pitchFamily="34" charset="0"/>
            </a:endParaRPr>
          </a:p>
          <a:p>
            <a:pPr algn="ctr"/>
            <a:r>
              <a:rPr lang="en-ZA" b="1" dirty="0">
                <a:solidFill>
                  <a:prstClr val="black"/>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817484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957FA-A137-5FD3-B446-F7B543E5EF8A}"/>
              </a:ext>
            </a:extLst>
          </p:cNvPr>
          <p:cNvSpPr>
            <a:spLocks noGrp="1"/>
          </p:cNvSpPr>
          <p:nvPr>
            <p:ph type="title"/>
          </p:nvPr>
        </p:nvSpPr>
        <p:spPr/>
        <p:txBody>
          <a:bodyPr/>
          <a:lstStyle/>
          <a:p>
            <a:r>
              <a:rPr lang="en-GB" b="1" dirty="0"/>
              <a:t>TEAMS PROTOCOL</a:t>
            </a:r>
            <a:endParaRPr lang="en-ZA" b="1" dirty="0"/>
          </a:p>
        </p:txBody>
      </p:sp>
      <p:sp>
        <p:nvSpPr>
          <p:cNvPr id="3" name="Content Placeholder 2">
            <a:extLst>
              <a:ext uri="{FF2B5EF4-FFF2-40B4-BE49-F238E27FC236}">
                <a16:creationId xmlns:a16="http://schemas.microsoft.com/office/drawing/2014/main" id="{7530BF5B-C320-4FA7-2C54-B966C864844B}"/>
              </a:ext>
            </a:extLst>
          </p:cNvPr>
          <p:cNvSpPr>
            <a:spLocks noGrp="1"/>
          </p:cNvSpPr>
          <p:nvPr>
            <p:ph idx="1"/>
          </p:nvPr>
        </p:nvSpPr>
        <p:spPr/>
        <p:txBody>
          <a:bodyPr/>
          <a:lstStyle/>
          <a:p>
            <a:r>
              <a:rPr lang="en-GB" sz="3600" dirty="0"/>
              <a:t>Please mute and switch video off</a:t>
            </a:r>
          </a:p>
          <a:p>
            <a:r>
              <a:rPr lang="en-GB" sz="3600" dirty="0"/>
              <a:t>Please be aware the meeting is being recorded</a:t>
            </a:r>
          </a:p>
          <a:p>
            <a:r>
              <a:rPr lang="en-GB" sz="3600" dirty="0"/>
              <a:t>Ask questions at end of meeting – please plot them down</a:t>
            </a:r>
          </a:p>
          <a:p>
            <a:pPr marL="0" indent="0">
              <a:buNone/>
            </a:pPr>
            <a:endParaRPr lang="en-GB" dirty="0"/>
          </a:p>
          <a:p>
            <a:endParaRPr lang="en-ZA" dirty="0"/>
          </a:p>
        </p:txBody>
      </p:sp>
    </p:spTree>
    <p:extLst>
      <p:ext uri="{BB962C8B-B14F-4D97-AF65-F5344CB8AC3E}">
        <p14:creationId xmlns:p14="http://schemas.microsoft.com/office/powerpoint/2010/main" val="1295701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1A94BA9-8CDB-8B57-FC82-17C77B6F25B5}"/>
              </a:ext>
            </a:extLst>
          </p:cNvPr>
          <p:cNvSpPr>
            <a:spLocks noGrp="1"/>
          </p:cNvSpPr>
          <p:nvPr>
            <p:ph type="title"/>
          </p:nvPr>
        </p:nvSpPr>
        <p:spPr>
          <a:xfrm>
            <a:off x="838200" y="365125"/>
            <a:ext cx="10515600" cy="1071789"/>
          </a:xfrm>
        </p:spPr>
        <p:txBody>
          <a:bodyPr>
            <a:normAutofit/>
          </a:bodyPr>
          <a:lstStyle/>
          <a:p>
            <a:pPr algn="ctr"/>
            <a:r>
              <a:rPr lang="en-ZA" sz="4000" b="1" dirty="0">
                <a:latin typeface="Arial" panose="020B0604020202020204" pitchFamily="34" charset="0"/>
                <a:cs typeface="Arial" panose="020B0604020202020204" pitchFamily="34" charset="0"/>
              </a:rPr>
              <a:t>CONTENT </a:t>
            </a:r>
          </a:p>
        </p:txBody>
      </p:sp>
      <p:sp>
        <p:nvSpPr>
          <p:cNvPr id="9" name="Content Placeholder 2">
            <a:extLst>
              <a:ext uri="{FF2B5EF4-FFF2-40B4-BE49-F238E27FC236}">
                <a16:creationId xmlns:a16="http://schemas.microsoft.com/office/drawing/2014/main" id="{E18F6EA3-0A42-C05C-E2B1-9A7BB6B7CB59}"/>
              </a:ext>
            </a:extLst>
          </p:cNvPr>
          <p:cNvSpPr>
            <a:spLocks noGrp="1"/>
          </p:cNvSpPr>
          <p:nvPr>
            <p:ph idx="1"/>
          </p:nvPr>
        </p:nvSpPr>
        <p:spPr>
          <a:xfrm>
            <a:off x="838200" y="1508385"/>
            <a:ext cx="10515600" cy="4351338"/>
          </a:xfrm>
        </p:spPr>
        <p:txBody>
          <a:bodyPr>
            <a:normAutofit/>
          </a:bodyPr>
          <a:lstStyle/>
          <a:p>
            <a:r>
              <a:rPr lang="en-ZA" dirty="0">
                <a:latin typeface="Arial" panose="020B0604020202020204" pitchFamily="34" charset="0"/>
                <a:ea typeface="Times New Roman" panose="02020603050405020304" pitchFamily="18" charset="0"/>
              </a:rPr>
              <a:t>Opening and Welcoming </a:t>
            </a:r>
          </a:p>
          <a:p>
            <a:r>
              <a:rPr lang="en-GB" dirty="0">
                <a:latin typeface="Arial" panose="020B0604020202020204" pitchFamily="34" charset="0"/>
                <a:ea typeface="Times New Roman" panose="02020603050405020304" pitchFamily="18" charset="0"/>
              </a:rPr>
              <a:t>2026 – Term 2 Results Analysis GR 10 - 12</a:t>
            </a:r>
            <a:r>
              <a:rPr lang="en-ZA" dirty="0">
                <a:latin typeface="Arial" panose="020B0604020202020204" pitchFamily="34" charset="0"/>
                <a:ea typeface="Times New Roman" panose="02020603050405020304" pitchFamily="18" charset="0"/>
              </a:rPr>
              <a:t> Results Analysis</a:t>
            </a:r>
          </a:p>
          <a:p>
            <a:r>
              <a:rPr lang="en-ZA" dirty="0">
                <a:latin typeface="Arial" panose="020B0604020202020204" pitchFamily="34" charset="0"/>
                <a:ea typeface="Times New Roman" panose="02020603050405020304" pitchFamily="18" charset="0"/>
              </a:rPr>
              <a:t>Administrative matters</a:t>
            </a:r>
          </a:p>
          <a:p>
            <a:r>
              <a:rPr lang="en-ZA" dirty="0">
                <a:latin typeface="Arial" panose="020B0604020202020204" pitchFamily="34" charset="0"/>
                <a:ea typeface="Times New Roman" panose="02020603050405020304" pitchFamily="18" charset="0"/>
              </a:rPr>
              <a:t>Focussed support for progressed/repeating learners and learners at risk</a:t>
            </a:r>
          </a:p>
          <a:p>
            <a:r>
              <a:rPr lang="en-ZA" dirty="0">
                <a:latin typeface="Arial" panose="020B0604020202020204" pitchFamily="34" charset="0"/>
                <a:ea typeface="Times New Roman" panose="02020603050405020304" pitchFamily="18" charset="0"/>
              </a:rPr>
              <a:t>202</a:t>
            </a:r>
            <a:r>
              <a:rPr lang="en-US" dirty="0">
                <a:latin typeface="Arial" panose="020B0604020202020204" pitchFamily="34" charset="0"/>
                <a:ea typeface="Times New Roman" panose="02020603050405020304" pitchFamily="18" charset="0"/>
              </a:rPr>
              <a:t>6 </a:t>
            </a:r>
            <a:r>
              <a:rPr lang="en-ZA" dirty="0">
                <a:latin typeface="Arial" panose="020B0604020202020204" pitchFamily="34" charset="0"/>
                <a:ea typeface="Times New Roman" panose="02020603050405020304" pitchFamily="18" charset="0"/>
              </a:rPr>
              <a:t>ATP</a:t>
            </a:r>
          </a:p>
          <a:p>
            <a:r>
              <a:rPr lang="en-ZA" dirty="0">
                <a:latin typeface="Arial" panose="020B0604020202020204" pitchFamily="34" charset="0"/>
                <a:ea typeface="Times New Roman" panose="02020603050405020304" pitchFamily="18" charset="0"/>
              </a:rPr>
              <a:t>Formal tasks</a:t>
            </a:r>
            <a:endParaRPr lang="en-US" dirty="0">
              <a:latin typeface="Arial" panose="020B0604020202020204" pitchFamily="34" charset="0"/>
              <a:ea typeface="Times New Roman" panose="02020603050405020304" pitchFamily="18" charset="0"/>
            </a:endParaRPr>
          </a:p>
          <a:p>
            <a:r>
              <a:rPr lang="en-US" dirty="0">
                <a:latin typeface="Arial" panose="020B0604020202020204" pitchFamily="34" charset="0"/>
              </a:rPr>
              <a:t>PAT 2026 Moderation</a:t>
            </a:r>
          </a:p>
        </p:txBody>
      </p:sp>
    </p:spTree>
    <p:extLst>
      <p:ext uri="{BB962C8B-B14F-4D97-AF65-F5344CB8AC3E}">
        <p14:creationId xmlns:p14="http://schemas.microsoft.com/office/powerpoint/2010/main" val="86778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6DD603B-907D-D5AD-2606-BD6DFDECC83A}"/>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BAD8097-D8C9-17D1-3543-64FADE53CBD0}"/>
              </a:ext>
            </a:extLst>
          </p:cNvPr>
          <p:cNvSpPr>
            <a:spLocks noGrp="1"/>
          </p:cNvSpPr>
          <p:nvPr>
            <p:ph type="title"/>
          </p:nvPr>
        </p:nvSpPr>
        <p:spPr>
          <a:xfrm>
            <a:off x="576943" y="99203"/>
            <a:ext cx="10515600" cy="1325563"/>
          </a:xfrm>
        </p:spPr>
        <p:txBody>
          <a:bodyPr>
            <a:normAutofit/>
          </a:bodyPr>
          <a:lstStyle/>
          <a:p>
            <a:r>
              <a:rPr kumimoji="0" lang="en-ZA" sz="40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j-cs"/>
              </a:rPr>
              <a:t>202</a:t>
            </a:r>
            <a:r>
              <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j-cs"/>
              </a:rPr>
              <a:t>6 – Term 2</a:t>
            </a:r>
            <a:r>
              <a:rPr kumimoji="0" lang="en-ZA" sz="40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j-cs"/>
              </a:rPr>
              <a:t> Results Analysis GR 10 - 12</a:t>
            </a:r>
            <a:endParaRPr lang="en-ZA" sz="32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D7B1100-0969-E2FA-E06F-9076199E32A7}"/>
              </a:ext>
            </a:extLst>
          </p:cNvPr>
          <p:cNvSpPr>
            <a:spLocks noGrp="1"/>
          </p:cNvSpPr>
          <p:nvPr>
            <p:ph idx="1"/>
          </p:nvPr>
        </p:nvSpPr>
        <p:spPr>
          <a:xfrm>
            <a:off x="838200" y="1253331"/>
            <a:ext cx="10515600" cy="4351338"/>
          </a:xfrm>
        </p:spPr>
        <p:txBody>
          <a:bodyPr>
            <a:normAutofit lnSpcReduction="10000"/>
          </a:bodyPr>
          <a:lstStyle/>
          <a:p>
            <a:pPr marL="342900" lvl="0" indent="-342900" defTabSz="457200">
              <a:lnSpc>
                <a:spcPct val="100000"/>
              </a:lnSpc>
              <a:spcBef>
                <a:spcPct val="20000"/>
              </a:spcBef>
              <a:buFont typeface="Arial" panose="020B0604020202020204"/>
              <a:buChar char="•"/>
              <a:defRPr/>
            </a:pPr>
            <a:r>
              <a:rPr kumimoji="0" lang="en-ZA" sz="3200" b="0" i="0" u="none" strike="noStrike" kern="1200" cap="none" spc="0" normalizeH="0" baseline="0" noProof="0" dirty="0">
                <a:ln>
                  <a:noFill/>
                </a:ln>
                <a:solidFill>
                  <a:prstClr val="black"/>
                </a:solidFill>
                <a:effectLst/>
                <a:uLnTx/>
                <a:uFillTx/>
                <a:latin typeface="Calibri"/>
                <a:ea typeface="+mn-ea"/>
                <a:cs typeface="+mn-cs"/>
              </a:rPr>
              <a:t>Overview of the </a:t>
            </a:r>
            <a:r>
              <a:rPr lang="en-US" sz="3200" dirty="0">
                <a:solidFill>
                  <a:prstClr val="black"/>
                </a:solidFill>
                <a:latin typeface="Arial" panose="020B0604020202020204" pitchFamily="34" charset="0"/>
                <a:ea typeface="Times New Roman" panose="02020603050405020304" pitchFamily="18" charset="0"/>
              </a:rPr>
              <a:t>Term 2 </a:t>
            </a:r>
            <a:r>
              <a:rPr kumimoji="0" lang="en-ZA" sz="3200" b="0" i="0" u="none" strike="noStrike" kern="1200" cap="none" spc="0" normalizeH="0" baseline="0" noProof="0" dirty="0">
                <a:ln>
                  <a:noFill/>
                </a:ln>
                <a:solidFill>
                  <a:prstClr val="black"/>
                </a:solidFill>
                <a:effectLst/>
                <a:uLnTx/>
                <a:uFillTx/>
                <a:latin typeface="Calibri"/>
                <a:ea typeface="+mn-ea"/>
                <a:cs typeface="+mn-cs"/>
              </a:rPr>
              <a:t>results</a:t>
            </a:r>
          </a:p>
          <a:p>
            <a:pPr marL="342900" lvl="0" indent="-342900" defTabSz="457200">
              <a:lnSpc>
                <a:spcPct val="100000"/>
              </a:lnSpc>
              <a:spcBef>
                <a:spcPct val="20000"/>
              </a:spcBef>
              <a:buFont typeface="Arial" panose="020B0604020202020204"/>
              <a:buChar char="•"/>
              <a:defRPr/>
            </a:pPr>
            <a:r>
              <a:rPr lang="en-ZA" sz="3200" dirty="0">
                <a:solidFill>
                  <a:prstClr val="black"/>
                </a:solidFill>
                <a:latin typeface="Calibri"/>
              </a:rPr>
              <a:t>Results missing</a:t>
            </a:r>
          </a:p>
          <a:p>
            <a:pPr marL="342900" lvl="0" indent="-342900" defTabSz="457200">
              <a:lnSpc>
                <a:spcPct val="100000"/>
              </a:lnSpc>
              <a:spcBef>
                <a:spcPct val="20000"/>
              </a:spcBef>
              <a:buFont typeface="Arial" panose="020B0604020202020204"/>
              <a:buChar char="•"/>
              <a:defRPr/>
            </a:pPr>
            <a:r>
              <a:rPr kumimoji="0" lang="en-ZA" sz="3200" b="0" i="0" u="none" strike="noStrike" kern="1200" cap="none" spc="0" normalizeH="0" baseline="0" noProof="0" dirty="0">
                <a:ln>
                  <a:noFill/>
                </a:ln>
                <a:solidFill>
                  <a:prstClr val="black"/>
                </a:solidFill>
                <a:effectLst/>
                <a:uLnTx/>
                <a:uFillTx/>
                <a:latin typeface="Calibri"/>
                <a:ea typeface="+mn-ea"/>
                <a:cs typeface="+mn-cs"/>
              </a:rPr>
              <a:t>Province need the statistics</a:t>
            </a:r>
          </a:p>
          <a:p>
            <a:pPr marL="342900" lvl="0" indent="-342900" defTabSz="457200">
              <a:lnSpc>
                <a:spcPct val="100000"/>
              </a:lnSpc>
              <a:spcBef>
                <a:spcPct val="20000"/>
              </a:spcBef>
              <a:buFont typeface="Arial" panose="020B0604020202020204"/>
              <a:buChar char="•"/>
              <a:defRPr/>
            </a:pPr>
            <a:r>
              <a:rPr lang="en-ZA" sz="3200" dirty="0">
                <a:solidFill>
                  <a:prstClr val="black"/>
                </a:solidFill>
                <a:latin typeface="Calibri"/>
              </a:rPr>
              <a:t>Cooperation needed from educators to comply with requests</a:t>
            </a:r>
          </a:p>
          <a:p>
            <a:pPr marL="342900" lvl="0" indent="-342900" defTabSz="457200">
              <a:lnSpc>
                <a:spcPct val="100000"/>
              </a:lnSpc>
              <a:spcBef>
                <a:spcPct val="20000"/>
              </a:spcBef>
              <a:buFont typeface="Arial" panose="020B0604020202020204"/>
              <a:buChar char="•"/>
              <a:defRPr/>
            </a:pPr>
            <a:r>
              <a:rPr kumimoji="0" lang="en-ZA" sz="3200" b="0" i="0" u="none" strike="noStrike" kern="1200" cap="none" spc="0" normalizeH="0" baseline="0" noProof="0" dirty="0">
                <a:ln>
                  <a:noFill/>
                </a:ln>
                <a:solidFill>
                  <a:prstClr val="black"/>
                </a:solidFill>
                <a:effectLst/>
                <a:uLnTx/>
                <a:uFillTx/>
                <a:latin typeface="Calibri"/>
                <a:ea typeface="+mn-ea"/>
                <a:cs typeface="+mn-cs"/>
              </a:rPr>
              <a:t>Not  a true reflection of result analysis</a:t>
            </a:r>
          </a:p>
          <a:p>
            <a:pPr marL="342900" lvl="0" indent="-342900" defTabSz="457200">
              <a:lnSpc>
                <a:spcPct val="100000"/>
              </a:lnSpc>
              <a:spcBef>
                <a:spcPct val="20000"/>
              </a:spcBef>
              <a:buFont typeface="Arial" panose="020B0604020202020204"/>
              <a:buChar char="•"/>
              <a:defRPr/>
            </a:pPr>
            <a:r>
              <a:rPr lang="en-ZA" sz="3200" b="1" dirty="0">
                <a:solidFill>
                  <a:srgbClr val="FF0000"/>
                </a:solidFill>
                <a:latin typeface="Calibri"/>
              </a:rPr>
              <a:t>RESULTS MUST BE SUBMITTED BY 30 JULY 2026</a:t>
            </a:r>
          </a:p>
          <a:p>
            <a:pPr marL="342900" lvl="0" indent="-342900" defTabSz="457200">
              <a:lnSpc>
                <a:spcPct val="100000"/>
              </a:lnSpc>
              <a:spcBef>
                <a:spcPct val="20000"/>
              </a:spcBef>
              <a:buFont typeface="Arial" panose="020B0604020202020204"/>
              <a:buChar char="•"/>
              <a:defRPr/>
            </a:pPr>
            <a:r>
              <a:rPr kumimoji="0" lang="en-ZA" sz="3200" b="0" i="0" u="none" strike="noStrike" kern="1200" cap="none" spc="0" normalizeH="0" baseline="0" noProof="0" dirty="0">
                <a:ln>
                  <a:noFill/>
                </a:ln>
                <a:solidFill>
                  <a:prstClr val="black"/>
                </a:solidFill>
                <a:effectLst/>
                <a:uLnTx/>
                <a:uFillTx/>
                <a:latin typeface="Calibri"/>
                <a:ea typeface="+mn-ea"/>
                <a:cs typeface="+mn-cs"/>
              </a:rPr>
              <a:t>Thank you to all who submitted</a:t>
            </a:r>
          </a:p>
          <a:p>
            <a:endParaRPr lang="en-ZA" dirty="0"/>
          </a:p>
        </p:txBody>
      </p:sp>
    </p:spTree>
    <p:extLst>
      <p:ext uri="{BB962C8B-B14F-4D97-AF65-F5344CB8AC3E}">
        <p14:creationId xmlns:p14="http://schemas.microsoft.com/office/powerpoint/2010/main" val="24444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EEA0F-24F3-2190-0098-F9D92BE54871}"/>
              </a:ext>
            </a:extLst>
          </p:cNvPr>
          <p:cNvSpPr>
            <a:spLocks noGrp="1"/>
          </p:cNvSpPr>
          <p:nvPr>
            <p:ph type="title"/>
          </p:nvPr>
        </p:nvSpPr>
        <p:spPr>
          <a:xfrm>
            <a:off x="838200" y="202892"/>
            <a:ext cx="10515600" cy="637765"/>
          </a:xfrm>
        </p:spPr>
        <p:txBody>
          <a:bodyPr>
            <a:normAutofit fontScale="90000"/>
          </a:bodyPr>
          <a:lstStyle/>
          <a:p>
            <a:r>
              <a:rPr lang="en-GB" b="1" dirty="0"/>
              <a:t>Missing results – did not submit</a:t>
            </a:r>
            <a:endParaRPr lang="en-ZA" b="1" dirty="0"/>
          </a:p>
        </p:txBody>
      </p:sp>
      <p:graphicFrame>
        <p:nvGraphicFramePr>
          <p:cNvPr id="4" name="Content Placeholder 3">
            <a:extLst>
              <a:ext uri="{FF2B5EF4-FFF2-40B4-BE49-F238E27FC236}">
                <a16:creationId xmlns:a16="http://schemas.microsoft.com/office/drawing/2014/main" id="{103BA607-1FFE-A0EB-0E70-453A214D3C6C}"/>
              </a:ext>
            </a:extLst>
          </p:cNvPr>
          <p:cNvGraphicFramePr>
            <a:graphicFrameLocks noGrp="1"/>
          </p:cNvGraphicFramePr>
          <p:nvPr>
            <p:ph idx="1"/>
            <p:extLst>
              <p:ext uri="{D42A27DB-BD31-4B8C-83A1-F6EECF244321}">
                <p14:modId xmlns:p14="http://schemas.microsoft.com/office/powerpoint/2010/main" val="3062869120"/>
              </p:ext>
            </p:extLst>
          </p:nvPr>
        </p:nvGraphicFramePr>
        <p:xfrm>
          <a:off x="454742" y="722670"/>
          <a:ext cx="11282515" cy="5086402"/>
        </p:xfrm>
        <a:graphic>
          <a:graphicData uri="http://schemas.openxmlformats.org/drawingml/2006/table">
            <a:tbl>
              <a:tblPr/>
              <a:tblGrid>
                <a:gridCol w="2650905">
                  <a:extLst>
                    <a:ext uri="{9D8B030D-6E8A-4147-A177-3AD203B41FA5}">
                      <a16:colId xmlns:a16="http://schemas.microsoft.com/office/drawing/2014/main" val="2062925503"/>
                    </a:ext>
                  </a:extLst>
                </a:gridCol>
                <a:gridCol w="4870772">
                  <a:extLst>
                    <a:ext uri="{9D8B030D-6E8A-4147-A177-3AD203B41FA5}">
                      <a16:colId xmlns:a16="http://schemas.microsoft.com/office/drawing/2014/main" val="240324205"/>
                    </a:ext>
                  </a:extLst>
                </a:gridCol>
                <a:gridCol w="3760838">
                  <a:extLst>
                    <a:ext uri="{9D8B030D-6E8A-4147-A177-3AD203B41FA5}">
                      <a16:colId xmlns:a16="http://schemas.microsoft.com/office/drawing/2014/main" val="2217214500"/>
                    </a:ext>
                  </a:extLst>
                </a:gridCol>
              </a:tblGrid>
              <a:tr h="259781">
                <a:tc>
                  <a:txBody>
                    <a:bodyPr/>
                    <a:lstStyle/>
                    <a:p>
                      <a:pPr>
                        <a:buNone/>
                      </a:pPr>
                      <a:r>
                        <a:rPr lang="en-ZA" sz="1600" b="1" dirty="0"/>
                        <a:t>District</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buNone/>
                      </a:pPr>
                      <a:r>
                        <a:rPr lang="en-ZA" sz="1600" b="1" dirty="0"/>
                        <a:t>School</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buNone/>
                      </a:pPr>
                      <a:r>
                        <a:rPr lang="en-ZA" sz="1600" b="1" dirty="0"/>
                        <a:t>Specialisation Missing</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94049014"/>
                  </a:ext>
                </a:extLst>
              </a:tr>
              <a:tr h="454617">
                <a:tc>
                  <a:txBody>
                    <a:bodyPr/>
                    <a:lstStyle/>
                    <a:p>
                      <a:pPr>
                        <a:buNone/>
                      </a:pPr>
                      <a:r>
                        <a:rPr lang="en-ZA" sz="1600" dirty="0"/>
                        <a:t>ZF </a:t>
                      </a:r>
                      <a:r>
                        <a:rPr lang="en-ZA" sz="1600" dirty="0" err="1"/>
                        <a:t>Mgcawu</a:t>
                      </a:r>
                      <a:endParaRPr lang="en-ZA" sz="1600" dirty="0"/>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1600" dirty="0"/>
                        <a:t>H/SKOOL DANIELSKUIL</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1600"/>
                        <a:t>Mechanical Technology (Welding &amp; Metalwork)</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7733560"/>
                  </a:ext>
                </a:extLst>
              </a:tr>
              <a:tr h="454617">
                <a:tc>
                  <a:txBody>
                    <a:bodyPr/>
                    <a:lstStyle/>
                    <a:p>
                      <a:pPr>
                        <a:buNone/>
                      </a:pPr>
                      <a:r>
                        <a:rPr lang="en-ZA" sz="1600" dirty="0"/>
                        <a:t>Pixley Ka Seme</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1600" dirty="0"/>
                        <a:t>VERITAS HIGH SCHOOL</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1600" dirty="0"/>
                        <a:t>Mechanical Technology (Fitting &amp; Machining)</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10646804"/>
                  </a:ext>
                </a:extLst>
              </a:tr>
              <a:tr h="454617">
                <a:tc>
                  <a:txBody>
                    <a:bodyPr/>
                    <a:lstStyle/>
                    <a:p>
                      <a:pPr>
                        <a:buNone/>
                      </a:pPr>
                      <a:r>
                        <a:rPr lang="en-ZA" sz="1600"/>
                        <a:t>Pixley Ka Seme</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1600" dirty="0"/>
                        <a:t>VERITAS HIGH SCHOOL</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1600" dirty="0"/>
                        <a:t>Mechanical Technology (Welding &amp; Metalwork)</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7436885"/>
                  </a:ext>
                </a:extLst>
              </a:tr>
              <a:tr h="454617">
                <a:tc>
                  <a:txBody>
                    <a:bodyPr/>
                    <a:lstStyle/>
                    <a:p>
                      <a:pPr>
                        <a:buNone/>
                      </a:pPr>
                      <a:r>
                        <a:rPr lang="en-ZA" sz="1600"/>
                        <a:t>John Taolo Gaetsewe</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1600"/>
                        <a:t>KATHU HOERSKOOL</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1600" dirty="0"/>
                        <a:t>Mechanical Technology (Fitting &amp; Machining)</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9398719"/>
                  </a:ext>
                </a:extLst>
              </a:tr>
              <a:tr h="454617">
                <a:tc>
                  <a:txBody>
                    <a:bodyPr/>
                    <a:lstStyle/>
                    <a:p>
                      <a:pPr>
                        <a:buNone/>
                      </a:pPr>
                      <a:r>
                        <a:rPr lang="en-ZA" sz="1600"/>
                        <a:t>Frances Baard</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1600"/>
                        <a:t>EMANG MMOGO COMPREHENSIVE SCHOOL</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1600" dirty="0"/>
                        <a:t>Mechanical Technology (Automotive)</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13757846"/>
                  </a:ext>
                </a:extLst>
              </a:tr>
              <a:tr h="454617">
                <a:tc>
                  <a:txBody>
                    <a:bodyPr/>
                    <a:lstStyle/>
                    <a:p>
                      <a:pPr>
                        <a:buNone/>
                      </a:pPr>
                      <a:r>
                        <a:rPr lang="en-ZA" sz="1600"/>
                        <a:t>John Taolo Gaetsewe</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1600"/>
                        <a:t>BAITIREDI TECHNICAL AND COMMERCIAL SECONDARY SCHOOL</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1600" dirty="0"/>
                        <a:t>Mechanical Technology (Welding &amp; Metalwork)</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2241913"/>
                  </a:ext>
                </a:extLst>
              </a:tr>
              <a:tr h="454617">
                <a:tc>
                  <a:txBody>
                    <a:bodyPr/>
                    <a:lstStyle/>
                    <a:p>
                      <a:pPr>
                        <a:buNone/>
                      </a:pPr>
                      <a:r>
                        <a:rPr lang="en-ZA" sz="1600"/>
                        <a:t>ZF Mgcawu</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1600"/>
                        <a:t>H/SKOOL SAUL DAMON</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1600" dirty="0"/>
                        <a:t>Mechanical Technology (Automotive)</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8078496"/>
                  </a:ext>
                </a:extLst>
              </a:tr>
              <a:tr h="454617">
                <a:tc>
                  <a:txBody>
                    <a:bodyPr/>
                    <a:lstStyle/>
                    <a:p>
                      <a:pPr>
                        <a:buNone/>
                      </a:pPr>
                      <a:r>
                        <a:rPr lang="en-ZA" sz="1600"/>
                        <a:t>ZF Mgcawu</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1600"/>
                        <a:t>H/SKOOL SAUL DAMON</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1600" dirty="0"/>
                        <a:t>Mechanical Technology (Fitting &amp; Machining)</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71092573"/>
                  </a:ext>
                </a:extLst>
              </a:tr>
              <a:tr h="454617">
                <a:tc>
                  <a:txBody>
                    <a:bodyPr/>
                    <a:lstStyle/>
                    <a:p>
                      <a:pPr>
                        <a:buNone/>
                      </a:pPr>
                      <a:r>
                        <a:rPr lang="en-ZA" sz="1600" dirty="0"/>
                        <a:t>ZF </a:t>
                      </a:r>
                      <a:r>
                        <a:rPr lang="en-ZA" sz="1600" dirty="0" err="1"/>
                        <a:t>Mgcawu</a:t>
                      </a:r>
                      <a:endParaRPr lang="en-ZA" sz="1600" dirty="0"/>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1600"/>
                        <a:t>H/SKOOL SAUL DAMON</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1600" dirty="0"/>
                        <a:t>Mechanical Technology (Welding &amp; Metalwork)</a:t>
                      </a:r>
                    </a:p>
                  </a:txBody>
                  <a:tcPr marL="64945" marR="64945" marT="32473" marB="3247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0809463"/>
                  </a:ext>
                </a:extLst>
              </a:tr>
            </a:tbl>
          </a:graphicData>
        </a:graphic>
      </p:graphicFrame>
    </p:spTree>
    <p:extLst>
      <p:ext uri="{BB962C8B-B14F-4D97-AF65-F5344CB8AC3E}">
        <p14:creationId xmlns:p14="http://schemas.microsoft.com/office/powerpoint/2010/main" val="2435080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964F5-6089-B1E6-EAD1-0CFA0F0083FB}"/>
              </a:ext>
            </a:extLst>
          </p:cNvPr>
          <p:cNvSpPr>
            <a:spLocks noGrp="1"/>
          </p:cNvSpPr>
          <p:nvPr>
            <p:ph type="title"/>
          </p:nvPr>
        </p:nvSpPr>
        <p:spPr/>
        <p:txBody>
          <a:bodyPr/>
          <a:lstStyle/>
          <a:p>
            <a:r>
              <a:rPr lang="en-ZA" b="1" dirty="0"/>
              <a:t>Analysis of Mechanical Technology Term Results Submission</a:t>
            </a:r>
          </a:p>
        </p:txBody>
      </p:sp>
      <p:graphicFrame>
        <p:nvGraphicFramePr>
          <p:cNvPr id="4" name="Content Placeholder 3">
            <a:extLst>
              <a:ext uri="{FF2B5EF4-FFF2-40B4-BE49-F238E27FC236}">
                <a16:creationId xmlns:a16="http://schemas.microsoft.com/office/drawing/2014/main" id="{70472429-9DDA-C558-111E-568957132697}"/>
              </a:ext>
            </a:extLst>
          </p:cNvPr>
          <p:cNvGraphicFramePr>
            <a:graphicFrameLocks noGrp="1"/>
          </p:cNvGraphicFramePr>
          <p:nvPr>
            <p:ph idx="1"/>
            <p:extLst>
              <p:ext uri="{D42A27DB-BD31-4B8C-83A1-F6EECF244321}">
                <p14:modId xmlns:p14="http://schemas.microsoft.com/office/powerpoint/2010/main" val="2292219219"/>
              </p:ext>
            </p:extLst>
          </p:nvPr>
        </p:nvGraphicFramePr>
        <p:xfrm>
          <a:off x="2209800" y="2392680"/>
          <a:ext cx="7123386" cy="2072640"/>
        </p:xfrm>
        <a:graphic>
          <a:graphicData uri="http://schemas.openxmlformats.org/drawingml/2006/table">
            <a:tbl>
              <a:tblPr/>
              <a:tblGrid>
                <a:gridCol w="3561693">
                  <a:extLst>
                    <a:ext uri="{9D8B030D-6E8A-4147-A177-3AD203B41FA5}">
                      <a16:colId xmlns:a16="http://schemas.microsoft.com/office/drawing/2014/main" val="4208215420"/>
                    </a:ext>
                  </a:extLst>
                </a:gridCol>
                <a:gridCol w="3561693">
                  <a:extLst>
                    <a:ext uri="{9D8B030D-6E8A-4147-A177-3AD203B41FA5}">
                      <a16:colId xmlns:a16="http://schemas.microsoft.com/office/drawing/2014/main" val="3920559421"/>
                    </a:ext>
                  </a:extLst>
                </a:gridCol>
              </a:tblGrid>
              <a:tr h="0">
                <a:tc>
                  <a:txBody>
                    <a:bodyPr/>
                    <a:lstStyle/>
                    <a:p>
                      <a:pPr algn="ctr">
                        <a:buNone/>
                      </a:pPr>
                      <a:r>
                        <a:rPr lang="en-ZA" sz="2800" b="1" dirty="0"/>
                        <a:t>Grade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buNone/>
                      </a:pPr>
                      <a:r>
                        <a:rPr lang="en-ZA" sz="2800" b="1" dirty="0"/>
                        <a:t>Provincial Average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0940493"/>
                  </a:ext>
                </a:extLst>
              </a:tr>
              <a:tr h="0">
                <a:tc>
                  <a:txBody>
                    <a:bodyPr/>
                    <a:lstStyle/>
                    <a:p>
                      <a:pPr algn="ctr">
                        <a:buNone/>
                      </a:pPr>
                      <a:r>
                        <a:rPr lang="en-ZA" sz="2800" dirty="0"/>
                        <a:t>Grade 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ZA" sz="2800" b="1" dirty="0"/>
                        <a:t>36.2%</a:t>
                      </a:r>
                      <a:endParaRPr lang="en-ZA"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7910739"/>
                  </a:ext>
                </a:extLst>
              </a:tr>
              <a:tr h="0">
                <a:tc>
                  <a:txBody>
                    <a:bodyPr/>
                    <a:lstStyle/>
                    <a:p>
                      <a:pPr algn="ctr">
                        <a:buNone/>
                      </a:pPr>
                      <a:r>
                        <a:rPr lang="en-ZA" sz="2800"/>
                        <a:t>Grade 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ZA" sz="2800" b="1" dirty="0"/>
                        <a:t>38.3%</a:t>
                      </a:r>
                      <a:endParaRPr lang="en-ZA"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85070388"/>
                  </a:ext>
                </a:extLst>
              </a:tr>
              <a:tr h="0">
                <a:tc>
                  <a:txBody>
                    <a:bodyPr/>
                    <a:lstStyle/>
                    <a:p>
                      <a:pPr algn="ctr">
                        <a:buNone/>
                      </a:pPr>
                      <a:r>
                        <a:rPr lang="en-ZA" sz="2800"/>
                        <a:t>Grade 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ZA" sz="2800" b="1" dirty="0"/>
                        <a:t>35.6%</a:t>
                      </a:r>
                      <a:endParaRPr lang="en-ZA"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0420615"/>
                  </a:ext>
                </a:extLst>
              </a:tr>
            </a:tbl>
          </a:graphicData>
        </a:graphic>
      </p:graphicFrame>
    </p:spTree>
    <p:extLst>
      <p:ext uri="{BB962C8B-B14F-4D97-AF65-F5344CB8AC3E}">
        <p14:creationId xmlns:p14="http://schemas.microsoft.com/office/powerpoint/2010/main" val="1875946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9F42B-4ABF-36A4-A1AB-FBDE85EA464F}"/>
              </a:ext>
            </a:extLst>
          </p:cNvPr>
          <p:cNvSpPr>
            <a:spLocks noGrp="1"/>
          </p:cNvSpPr>
          <p:nvPr>
            <p:ph type="title"/>
          </p:nvPr>
        </p:nvSpPr>
        <p:spPr/>
        <p:txBody>
          <a:bodyPr/>
          <a:lstStyle/>
          <a:p>
            <a:r>
              <a:rPr lang="en-ZA" b="1" dirty="0"/>
              <a:t>Key Findings</a:t>
            </a:r>
          </a:p>
        </p:txBody>
      </p:sp>
      <p:sp>
        <p:nvSpPr>
          <p:cNvPr id="3" name="Content Placeholder 2">
            <a:extLst>
              <a:ext uri="{FF2B5EF4-FFF2-40B4-BE49-F238E27FC236}">
                <a16:creationId xmlns:a16="http://schemas.microsoft.com/office/drawing/2014/main" id="{1F063A0E-DB57-D92D-1D4A-0196A497B783}"/>
              </a:ext>
            </a:extLst>
          </p:cNvPr>
          <p:cNvSpPr>
            <a:spLocks noGrp="1"/>
          </p:cNvSpPr>
          <p:nvPr>
            <p:ph idx="1"/>
          </p:nvPr>
        </p:nvSpPr>
        <p:spPr>
          <a:xfrm>
            <a:off x="838200" y="1690688"/>
            <a:ext cx="10515600" cy="4351338"/>
          </a:xfrm>
        </p:spPr>
        <p:txBody>
          <a:bodyPr/>
          <a:lstStyle/>
          <a:p>
            <a:pPr lvl="0"/>
            <a:r>
              <a:rPr lang="en-ZA" dirty="0"/>
              <a:t>Grade 11 achieved the highest average performance (</a:t>
            </a:r>
            <a:r>
              <a:rPr lang="en-ZA" b="1" dirty="0"/>
              <a:t>38.3%</a:t>
            </a:r>
            <a:r>
              <a:rPr lang="en-ZA" dirty="0"/>
              <a:t>), although overall achievement remains below the desired standard. </a:t>
            </a:r>
          </a:p>
          <a:p>
            <a:pPr lvl="0"/>
            <a:r>
              <a:rPr lang="en-ZA" dirty="0"/>
              <a:t>Grade 12 recorded a provincial average of only </a:t>
            </a:r>
            <a:r>
              <a:rPr lang="en-ZA" b="1" dirty="0"/>
              <a:t>35.6%</a:t>
            </a:r>
            <a:r>
              <a:rPr lang="en-ZA" dirty="0"/>
              <a:t>, indicating the need for intensified intervention ahead of the Preliminary Examinations. </a:t>
            </a:r>
          </a:p>
          <a:p>
            <a:pPr lvl="0"/>
            <a:r>
              <a:rPr lang="en-ZA" dirty="0"/>
              <a:t>Nine expected school/specialisation submissions were not received, limiting the accuracy of the provincial analysis. </a:t>
            </a:r>
          </a:p>
          <a:p>
            <a:pPr lvl="0"/>
            <a:r>
              <a:rPr lang="en-ZA" dirty="0"/>
              <a:t>Two schools (</a:t>
            </a:r>
            <a:r>
              <a:rPr lang="en-ZA" b="1" dirty="0" err="1"/>
              <a:t>Emang</a:t>
            </a:r>
            <a:r>
              <a:rPr lang="en-ZA" b="1" dirty="0"/>
              <a:t> </a:t>
            </a:r>
            <a:r>
              <a:rPr lang="en-ZA" b="1" dirty="0" err="1"/>
              <a:t>Mmogo</a:t>
            </a:r>
            <a:r>
              <a:rPr lang="en-ZA" b="1" dirty="0"/>
              <a:t> Comprehensive School</a:t>
            </a:r>
            <a:r>
              <a:rPr lang="en-ZA" dirty="0"/>
              <a:t> and </a:t>
            </a:r>
            <a:r>
              <a:rPr lang="en-ZA" b="1" dirty="0"/>
              <a:t>H/</a:t>
            </a:r>
            <a:r>
              <a:rPr lang="en-ZA" b="1" dirty="0" err="1"/>
              <a:t>Skool</a:t>
            </a:r>
            <a:r>
              <a:rPr lang="en-ZA" b="1" dirty="0"/>
              <a:t> Saul Damon</a:t>
            </a:r>
            <a:r>
              <a:rPr lang="en-ZA" dirty="0"/>
              <a:t>) submitted </a:t>
            </a:r>
            <a:r>
              <a:rPr lang="en-ZA" b="1" dirty="0"/>
              <a:t>no results at all</a:t>
            </a:r>
            <a:r>
              <a:rPr lang="en-ZA" dirty="0"/>
              <a:t>.</a:t>
            </a:r>
          </a:p>
          <a:p>
            <a:endParaRPr lang="en-ZA" dirty="0"/>
          </a:p>
        </p:txBody>
      </p:sp>
    </p:spTree>
    <p:extLst>
      <p:ext uri="{BB962C8B-B14F-4D97-AF65-F5344CB8AC3E}">
        <p14:creationId xmlns:p14="http://schemas.microsoft.com/office/powerpoint/2010/main" val="2248981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7D06B-64FE-5B4E-CC37-F397A8EAF2CE}"/>
              </a:ext>
            </a:extLst>
          </p:cNvPr>
          <p:cNvSpPr>
            <a:spLocks noGrp="1"/>
          </p:cNvSpPr>
          <p:nvPr>
            <p:ph type="title"/>
          </p:nvPr>
        </p:nvSpPr>
        <p:spPr/>
        <p:txBody>
          <a:bodyPr/>
          <a:lstStyle/>
          <a:p>
            <a:r>
              <a:rPr lang="en-ZA" b="1" dirty="0"/>
              <a:t>Automotive Technology – Performance Analysis</a:t>
            </a:r>
          </a:p>
        </p:txBody>
      </p:sp>
      <p:graphicFrame>
        <p:nvGraphicFramePr>
          <p:cNvPr id="4" name="Content Placeholder 3">
            <a:extLst>
              <a:ext uri="{FF2B5EF4-FFF2-40B4-BE49-F238E27FC236}">
                <a16:creationId xmlns:a16="http://schemas.microsoft.com/office/drawing/2014/main" id="{7E1408A5-504D-C140-1E2A-1C6E051F0E2C}"/>
              </a:ext>
            </a:extLst>
          </p:cNvPr>
          <p:cNvGraphicFramePr>
            <a:graphicFrameLocks noGrp="1"/>
          </p:cNvGraphicFramePr>
          <p:nvPr>
            <p:ph idx="1"/>
            <p:extLst>
              <p:ext uri="{D42A27DB-BD31-4B8C-83A1-F6EECF244321}">
                <p14:modId xmlns:p14="http://schemas.microsoft.com/office/powerpoint/2010/main" val="2943651119"/>
              </p:ext>
            </p:extLst>
          </p:nvPr>
        </p:nvGraphicFramePr>
        <p:xfrm>
          <a:off x="1245009" y="1930620"/>
          <a:ext cx="9701981" cy="3718560"/>
        </p:xfrm>
        <a:graphic>
          <a:graphicData uri="http://schemas.openxmlformats.org/drawingml/2006/table">
            <a:tbl>
              <a:tblPr/>
              <a:tblGrid>
                <a:gridCol w="1401097">
                  <a:extLst>
                    <a:ext uri="{9D8B030D-6E8A-4147-A177-3AD203B41FA5}">
                      <a16:colId xmlns:a16="http://schemas.microsoft.com/office/drawing/2014/main" val="3212071814"/>
                    </a:ext>
                  </a:extLst>
                </a:gridCol>
                <a:gridCol w="8300884">
                  <a:extLst>
                    <a:ext uri="{9D8B030D-6E8A-4147-A177-3AD203B41FA5}">
                      <a16:colId xmlns:a16="http://schemas.microsoft.com/office/drawing/2014/main" val="598282195"/>
                    </a:ext>
                  </a:extLst>
                </a:gridCol>
              </a:tblGrid>
              <a:tr h="0">
                <a:tc>
                  <a:txBody>
                    <a:bodyPr/>
                    <a:lstStyle/>
                    <a:p>
                      <a:pPr algn="ctr">
                        <a:buNone/>
                      </a:pPr>
                      <a:r>
                        <a:rPr lang="en-ZA" sz="2800" b="1" dirty="0"/>
                        <a:t>Grade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buNone/>
                      </a:pPr>
                      <a:r>
                        <a:rPr lang="en-ZA" sz="2800" b="1" dirty="0"/>
                        <a:t>Analysis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132861950"/>
                  </a:ext>
                </a:extLst>
              </a:tr>
              <a:tr h="0">
                <a:tc>
                  <a:txBody>
                    <a:bodyPr/>
                    <a:lstStyle/>
                    <a:p>
                      <a:pPr>
                        <a:buNone/>
                      </a:pPr>
                      <a:r>
                        <a:rPr lang="en-ZA" sz="2400" b="1" dirty="0"/>
                        <a:t>Grade 10</a:t>
                      </a:r>
                      <a:endParaRPr lang="en-ZA"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2400" dirty="0"/>
                        <a:t>Performance is below the desired provincial benchmark. Several schools achieved below 40%, indicating gaps in foundational theoretical knowledge.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9048115"/>
                  </a:ext>
                </a:extLst>
              </a:tr>
              <a:tr h="0">
                <a:tc>
                  <a:txBody>
                    <a:bodyPr/>
                    <a:lstStyle/>
                    <a:p>
                      <a:pPr>
                        <a:buNone/>
                      </a:pPr>
                      <a:r>
                        <a:rPr lang="en-ZA" sz="2400" b="1" dirty="0"/>
                        <a:t>Grade 11</a:t>
                      </a:r>
                      <a:endParaRPr lang="en-ZA"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2400" dirty="0"/>
                        <a:t>Slight improvement compared to Grade 10, but learner achievement remains inconsistent across districts.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9965841"/>
                  </a:ext>
                </a:extLst>
              </a:tr>
              <a:tr h="0">
                <a:tc>
                  <a:txBody>
                    <a:bodyPr/>
                    <a:lstStyle/>
                    <a:p>
                      <a:pPr>
                        <a:buNone/>
                      </a:pPr>
                      <a:r>
                        <a:rPr lang="en-ZA" sz="2400" b="1"/>
                        <a:t>Grade 12</a:t>
                      </a:r>
                      <a:endParaRPr lang="en-ZA" sz="24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2400" dirty="0"/>
                        <a:t>Performance remains a concern ahead of the Preliminary Examination. Immediate intervention is required to strengthen examination readiness.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19198790"/>
                  </a:ext>
                </a:extLst>
              </a:tr>
            </a:tbl>
          </a:graphicData>
        </a:graphic>
      </p:graphicFrame>
    </p:spTree>
    <p:extLst>
      <p:ext uri="{BB962C8B-B14F-4D97-AF65-F5344CB8AC3E}">
        <p14:creationId xmlns:p14="http://schemas.microsoft.com/office/powerpoint/2010/main" val="3058172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5FBFF-5F85-FD22-9697-8FB8CD4BB81C}"/>
              </a:ext>
            </a:extLst>
          </p:cNvPr>
          <p:cNvSpPr>
            <a:spLocks noGrp="1"/>
          </p:cNvSpPr>
          <p:nvPr>
            <p:ph type="title"/>
          </p:nvPr>
        </p:nvSpPr>
        <p:spPr/>
        <p:txBody>
          <a:bodyPr/>
          <a:lstStyle/>
          <a:p>
            <a:r>
              <a:rPr lang="en-ZA" b="1" dirty="0"/>
              <a:t>Key Findings</a:t>
            </a:r>
          </a:p>
        </p:txBody>
      </p:sp>
      <p:sp>
        <p:nvSpPr>
          <p:cNvPr id="3" name="Content Placeholder 2">
            <a:extLst>
              <a:ext uri="{FF2B5EF4-FFF2-40B4-BE49-F238E27FC236}">
                <a16:creationId xmlns:a16="http://schemas.microsoft.com/office/drawing/2014/main" id="{3C69F9D8-7C4C-DAF7-01F1-B9164C67F613}"/>
              </a:ext>
            </a:extLst>
          </p:cNvPr>
          <p:cNvSpPr>
            <a:spLocks noGrp="1"/>
          </p:cNvSpPr>
          <p:nvPr>
            <p:ph idx="1"/>
          </p:nvPr>
        </p:nvSpPr>
        <p:spPr/>
        <p:txBody>
          <a:bodyPr/>
          <a:lstStyle/>
          <a:p>
            <a:pPr lvl="0"/>
            <a:r>
              <a:rPr lang="en-ZA" dirty="0"/>
              <a:t>Automotive recorded the </a:t>
            </a:r>
            <a:r>
              <a:rPr lang="en-ZA" b="1" dirty="0"/>
              <a:t>largest number of participating schools</a:t>
            </a:r>
            <a:r>
              <a:rPr lang="en-ZA" dirty="0"/>
              <a:t>. </a:t>
            </a:r>
          </a:p>
          <a:p>
            <a:pPr lvl="0"/>
            <a:r>
              <a:rPr lang="en-ZA" dirty="0"/>
              <a:t>Significant performance variation exists between districts. </a:t>
            </a:r>
          </a:p>
          <a:p>
            <a:pPr lvl="0"/>
            <a:r>
              <a:rPr lang="en-ZA" dirty="0"/>
              <a:t>Practical competencies appear stronger than theoretical application. </a:t>
            </a:r>
          </a:p>
          <a:p>
            <a:pPr lvl="0"/>
            <a:r>
              <a:rPr lang="en-ZA" dirty="0"/>
              <a:t>Some schools failed to submit results, affecting provincial averages.</a:t>
            </a:r>
          </a:p>
          <a:p>
            <a:endParaRPr lang="en-ZA" dirty="0"/>
          </a:p>
        </p:txBody>
      </p:sp>
    </p:spTree>
    <p:extLst>
      <p:ext uri="{BB962C8B-B14F-4D97-AF65-F5344CB8AC3E}">
        <p14:creationId xmlns:p14="http://schemas.microsoft.com/office/powerpoint/2010/main" val="1666085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2097C-2910-CCF7-F7C7-FC2FF2C0D769}"/>
              </a:ext>
            </a:extLst>
          </p:cNvPr>
          <p:cNvSpPr>
            <a:spLocks noGrp="1"/>
          </p:cNvSpPr>
          <p:nvPr>
            <p:ph type="title"/>
          </p:nvPr>
        </p:nvSpPr>
        <p:spPr/>
        <p:txBody>
          <a:bodyPr/>
          <a:lstStyle/>
          <a:p>
            <a:r>
              <a:rPr lang="en-ZA" b="1" dirty="0"/>
              <a:t>Recommendations</a:t>
            </a:r>
          </a:p>
        </p:txBody>
      </p:sp>
      <p:sp>
        <p:nvSpPr>
          <p:cNvPr id="3" name="Content Placeholder 2">
            <a:extLst>
              <a:ext uri="{FF2B5EF4-FFF2-40B4-BE49-F238E27FC236}">
                <a16:creationId xmlns:a16="http://schemas.microsoft.com/office/drawing/2014/main" id="{1829DE4A-F0A5-830E-4142-7449488F1CE5}"/>
              </a:ext>
            </a:extLst>
          </p:cNvPr>
          <p:cNvSpPr>
            <a:spLocks noGrp="1"/>
          </p:cNvSpPr>
          <p:nvPr>
            <p:ph idx="1"/>
          </p:nvPr>
        </p:nvSpPr>
        <p:spPr/>
        <p:txBody>
          <a:bodyPr/>
          <a:lstStyle/>
          <a:p>
            <a:pPr lvl="0"/>
            <a:r>
              <a:rPr lang="en-ZA" dirty="0"/>
              <a:t>Strengthen weekly theory revision. </a:t>
            </a:r>
          </a:p>
          <a:p>
            <a:pPr lvl="0"/>
            <a:r>
              <a:rPr lang="en-ZA" dirty="0"/>
              <a:t>Increase examination-style assessments. </a:t>
            </a:r>
          </a:p>
          <a:p>
            <a:pPr lvl="0"/>
            <a:r>
              <a:rPr lang="en-ZA" dirty="0"/>
              <a:t>Conduct district moderation of common tests. </a:t>
            </a:r>
          </a:p>
          <a:p>
            <a:pPr lvl="0"/>
            <a:r>
              <a:rPr lang="en-ZA" dirty="0"/>
              <a:t>Prioritise support for schools below 40%.</a:t>
            </a:r>
          </a:p>
          <a:p>
            <a:endParaRPr lang="en-ZA" dirty="0"/>
          </a:p>
        </p:txBody>
      </p:sp>
    </p:spTree>
    <p:extLst>
      <p:ext uri="{BB962C8B-B14F-4D97-AF65-F5344CB8AC3E}">
        <p14:creationId xmlns:p14="http://schemas.microsoft.com/office/powerpoint/2010/main" val="705585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71F25-0413-B0E8-4243-CD0493D09DB4}"/>
              </a:ext>
            </a:extLst>
          </p:cNvPr>
          <p:cNvSpPr>
            <a:spLocks noGrp="1"/>
          </p:cNvSpPr>
          <p:nvPr>
            <p:ph type="title"/>
          </p:nvPr>
        </p:nvSpPr>
        <p:spPr/>
        <p:txBody>
          <a:bodyPr/>
          <a:lstStyle/>
          <a:p>
            <a:r>
              <a:rPr lang="en-ZA" b="1" dirty="0"/>
              <a:t>Fitting &amp; Machining – Performance Analysis</a:t>
            </a:r>
          </a:p>
        </p:txBody>
      </p:sp>
      <p:graphicFrame>
        <p:nvGraphicFramePr>
          <p:cNvPr id="4" name="Content Placeholder 3">
            <a:extLst>
              <a:ext uri="{FF2B5EF4-FFF2-40B4-BE49-F238E27FC236}">
                <a16:creationId xmlns:a16="http://schemas.microsoft.com/office/drawing/2014/main" id="{8B489D58-7E61-179F-A50F-4693DADBCBCE}"/>
              </a:ext>
            </a:extLst>
          </p:cNvPr>
          <p:cNvGraphicFramePr>
            <a:graphicFrameLocks noGrp="1"/>
          </p:cNvGraphicFramePr>
          <p:nvPr>
            <p:ph idx="1"/>
            <p:extLst>
              <p:ext uri="{D42A27DB-BD31-4B8C-83A1-F6EECF244321}">
                <p14:modId xmlns:p14="http://schemas.microsoft.com/office/powerpoint/2010/main" val="1456100298"/>
              </p:ext>
            </p:extLst>
          </p:nvPr>
        </p:nvGraphicFramePr>
        <p:xfrm>
          <a:off x="838200" y="2253610"/>
          <a:ext cx="10515600" cy="2926080"/>
        </p:xfrm>
        <a:graphic>
          <a:graphicData uri="http://schemas.openxmlformats.org/drawingml/2006/table">
            <a:tbl>
              <a:tblPr/>
              <a:tblGrid>
                <a:gridCol w="2067232">
                  <a:extLst>
                    <a:ext uri="{9D8B030D-6E8A-4147-A177-3AD203B41FA5}">
                      <a16:colId xmlns:a16="http://schemas.microsoft.com/office/drawing/2014/main" val="385996081"/>
                    </a:ext>
                  </a:extLst>
                </a:gridCol>
                <a:gridCol w="8448368">
                  <a:extLst>
                    <a:ext uri="{9D8B030D-6E8A-4147-A177-3AD203B41FA5}">
                      <a16:colId xmlns:a16="http://schemas.microsoft.com/office/drawing/2014/main" val="2619770163"/>
                    </a:ext>
                  </a:extLst>
                </a:gridCol>
              </a:tblGrid>
              <a:tr h="0">
                <a:tc>
                  <a:txBody>
                    <a:bodyPr/>
                    <a:lstStyle/>
                    <a:p>
                      <a:pPr algn="ctr">
                        <a:buNone/>
                      </a:pPr>
                      <a:r>
                        <a:rPr lang="en-ZA" sz="2400" b="1"/>
                        <a:t>Grade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buNone/>
                      </a:pPr>
                      <a:r>
                        <a:rPr lang="en-ZA" sz="2400" b="1" dirty="0"/>
                        <a:t>Analysis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110107710"/>
                  </a:ext>
                </a:extLst>
              </a:tr>
              <a:tr h="0">
                <a:tc>
                  <a:txBody>
                    <a:bodyPr/>
                    <a:lstStyle/>
                    <a:p>
                      <a:pPr>
                        <a:buNone/>
                      </a:pPr>
                      <a:r>
                        <a:rPr lang="en-ZA" sz="2400" b="1"/>
                        <a:t>Grade 10</a:t>
                      </a:r>
                      <a:endParaRPr lang="en-ZA" sz="24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2400"/>
                        <a:t>Learners experienced challenges with calculations and engineering drawing concepts.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24864068"/>
                  </a:ext>
                </a:extLst>
              </a:tr>
              <a:tr h="0">
                <a:tc>
                  <a:txBody>
                    <a:bodyPr/>
                    <a:lstStyle/>
                    <a:p>
                      <a:pPr>
                        <a:buNone/>
                      </a:pPr>
                      <a:r>
                        <a:rPr lang="en-ZA" sz="2400" b="1"/>
                        <a:t>Grade 11</a:t>
                      </a:r>
                      <a:endParaRPr lang="en-ZA" sz="24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2400"/>
                        <a:t>Moderate improvement observed, although averages remain below target.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5218563"/>
                  </a:ext>
                </a:extLst>
              </a:tr>
              <a:tr h="0">
                <a:tc>
                  <a:txBody>
                    <a:bodyPr/>
                    <a:lstStyle/>
                    <a:p>
                      <a:pPr>
                        <a:buNone/>
                      </a:pPr>
                      <a:r>
                        <a:rPr lang="en-ZA" sz="2400" b="1"/>
                        <a:t>Grade 12</a:t>
                      </a:r>
                      <a:endParaRPr lang="en-ZA" sz="24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2400" dirty="0"/>
                        <a:t>Results indicate insufficient mastery of higher-order questions and application of machining principles.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96588434"/>
                  </a:ext>
                </a:extLst>
              </a:tr>
            </a:tbl>
          </a:graphicData>
        </a:graphic>
      </p:graphicFrame>
    </p:spTree>
    <p:extLst>
      <p:ext uri="{BB962C8B-B14F-4D97-AF65-F5344CB8AC3E}">
        <p14:creationId xmlns:p14="http://schemas.microsoft.com/office/powerpoint/2010/main" val="3735905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29253-3859-B33F-DF4F-2C6BA3A07E6E}"/>
              </a:ext>
            </a:extLst>
          </p:cNvPr>
          <p:cNvSpPr>
            <a:spLocks noGrp="1"/>
          </p:cNvSpPr>
          <p:nvPr>
            <p:ph type="title"/>
          </p:nvPr>
        </p:nvSpPr>
        <p:spPr/>
        <p:txBody>
          <a:bodyPr/>
          <a:lstStyle/>
          <a:p>
            <a:r>
              <a:rPr lang="en-ZA" b="1" dirty="0"/>
              <a:t>Key Findings</a:t>
            </a:r>
          </a:p>
        </p:txBody>
      </p:sp>
      <p:sp>
        <p:nvSpPr>
          <p:cNvPr id="3" name="Content Placeholder 2">
            <a:extLst>
              <a:ext uri="{FF2B5EF4-FFF2-40B4-BE49-F238E27FC236}">
                <a16:creationId xmlns:a16="http://schemas.microsoft.com/office/drawing/2014/main" id="{A16E2249-CADD-193B-292F-ACDAE4F23F9C}"/>
              </a:ext>
            </a:extLst>
          </p:cNvPr>
          <p:cNvSpPr>
            <a:spLocks noGrp="1"/>
          </p:cNvSpPr>
          <p:nvPr>
            <p:ph idx="1"/>
          </p:nvPr>
        </p:nvSpPr>
        <p:spPr/>
        <p:txBody>
          <a:bodyPr/>
          <a:lstStyle/>
          <a:p>
            <a:pPr lvl="0"/>
            <a:r>
              <a:rPr lang="en-ZA" dirty="0"/>
              <a:t>Fewer schools offer this specialisation. </a:t>
            </a:r>
          </a:p>
          <a:p>
            <a:pPr lvl="0"/>
            <a:r>
              <a:rPr lang="en-ZA" dirty="0"/>
              <a:t>Greater consistency between schools than in Automotive. </a:t>
            </a:r>
          </a:p>
          <a:p>
            <a:pPr lvl="0"/>
            <a:r>
              <a:rPr lang="en-ZA" dirty="0"/>
              <a:t>Technical calculations continue to be the weakest area. </a:t>
            </a:r>
          </a:p>
          <a:p>
            <a:pPr lvl="0"/>
            <a:r>
              <a:rPr lang="en-ZA" dirty="0"/>
              <a:t>Several schools have not submitted results.</a:t>
            </a:r>
          </a:p>
          <a:p>
            <a:endParaRPr lang="en-ZA" dirty="0"/>
          </a:p>
        </p:txBody>
      </p:sp>
    </p:spTree>
    <p:extLst>
      <p:ext uri="{BB962C8B-B14F-4D97-AF65-F5344CB8AC3E}">
        <p14:creationId xmlns:p14="http://schemas.microsoft.com/office/powerpoint/2010/main" val="3984776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0FA2F-C439-AE6E-F606-DC25E31E4FE0}"/>
              </a:ext>
            </a:extLst>
          </p:cNvPr>
          <p:cNvSpPr>
            <a:spLocks noGrp="1"/>
          </p:cNvSpPr>
          <p:nvPr>
            <p:ph type="title"/>
          </p:nvPr>
        </p:nvSpPr>
        <p:spPr/>
        <p:txBody>
          <a:bodyPr/>
          <a:lstStyle/>
          <a:p>
            <a:r>
              <a:rPr lang="en-ZA" b="1" dirty="0"/>
              <a:t>Recommendations</a:t>
            </a:r>
          </a:p>
        </p:txBody>
      </p:sp>
      <p:sp>
        <p:nvSpPr>
          <p:cNvPr id="3" name="Content Placeholder 2">
            <a:extLst>
              <a:ext uri="{FF2B5EF4-FFF2-40B4-BE49-F238E27FC236}">
                <a16:creationId xmlns:a16="http://schemas.microsoft.com/office/drawing/2014/main" id="{367C8513-A33A-4D89-45B5-9E640D087DA4}"/>
              </a:ext>
            </a:extLst>
          </p:cNvPr>
          <p:cNvSpPr>
            <a:spLocks noGrp="1"/>
          </p:cNvSpPr>
          <p:nvPr>
            <p:ph idx="1"/>
          </p:nvPr>
        </p:nvSpPr>
        <p:spPr/>
        <p:txBody>
          <a:bodyPr/>
          <a:lstStyle/>
          <a:p>
            <a:pPr lvl="0"/>
            <a:r>
              <a:rPr lang="en-ZA" dirty="0"/>
              <a:t>Intensify practical demonstrations linked to theory. </a:t>
            </a:r>
          </a:p>
          <a:p>
            <a:pPr lvl="0"/>
            <a:r>
              <a:rPr lang="en-ZA" dirty="0"/>
              <a:t>Increase learner exposure to calculation-based questions. </a:t>
            </a:r>
          </a:p>
          <a:p>
            <a:pPr lvl="0"/>
            <a:r>
              <a:rPr lang="en-ZA" dirty="0"/>
              <a:t>Conduct common revision sessions before Preliminary Examinations. </a:t>
            </a:r>
          </a:p>
          <a:p>
            <a:pPr lvl="0"/>
            <a:r>
              <a:rPr lang="en-ZA" dirty="0"/>
              <a:t>Monitor curriculum coverage weekly.</a:t>
            </a:r>
          </a:p>
          <a:p>
            <a:endParaRPr lang="en-ZA" dirty="0"/>
          </a:p>
        </p:txBody>
      </p:sp>
    </p:spTree>
    <p:extLst>
      <p:ext uri="{BB962C8B-B14F-4D97-AF65-F5344CB8AC3E}">
        <p14:creationId xmlns:p14="http://schemas.microsoft.com/office/powerpoint/2010/main" val="1585475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8CA82-C9FE-D0E8-6659-15963C2688D4}"/>
              </a:ext>
            </a:extLst>
          </p:cNvPr>
          <p:cNvSpPr>
            <a:spLocks noGrp="1"/>
          </p:cNvSpPr>
          <p:nvPr>
            <p:ph type="title"/>
          </p:nvPr>
        </p:nvSpPr>
        <p:spPr/>
        <p:txBody>
          <a:bodyPr/>
          <a:lstStyle/>
          <a:p>
            <a:r>
              <a:rPr lang="en-ZA" b="1" dirty="0"/>
              <a:t>Welding &amp; Metalwork – Performance Analysis</a:t>
            </a:r>
          </a:p>
        </p:txBody>
      </p:sp>
      <p:graphicFrame>
        <p:nvGraphicFramePr>
          <p:cNvPr id="4" name="Content Placeholder 3">
            <a:extLst>
              <a:ext uri="{FF2B5EF4-FFF2-40B4-BE49-F238E27FC236}">
                <a16:creationId xmlns:a16="http://schemas.microsoft.com/office/drawing/2014/main" id="{2CE9B7CA-18BA-2533-4B65-46493285C1FB}"/>
              </a:ext>
            </a:extLst>
          </p:cNvPr>
          <p:cNvGraphicFramePr>
            <a:graphicFrameLocks noGrp="1"/>
          </p:cNvGraphicFramePr>
          <p:nvPr>
            <p:ph idx="1"/>
            <p:extLst>
              <p:ext uri="{D42A27DB-BD31-4B8C-83A1-F6EECF244321}">
                <p14:modId xmlns:p14="http://schemas.microsoft.com/office/powerpoint/2010/main" val="1210672144"/>
              </p:ext>
            </p:extLst>
          </p:nvPr>
        </p:nvGraphicFramePr>
        <p:xfrm>
          <a:off x="838200" y="1965960"/>
          <a:ext cx="10515600" cy="2926080"/>
        </p:xfrm>
        <a:graphic>
          <a:graphicData uri="http://schemas.openxmlformats.org/drawingml/2006/table">
            <a:tbl>
              <a:tblPr/>
              <a:tblGrid>
                <a:gridCol w="2376948">
                  <a:extLst>
                    <a:ext uri="{9D8B030D-6E8A-4147-A177-3AD203B41FA5}">
                      <a16:colId xmlns:a16="http://schemas.microsoft.com/office/drawing/2014/main" val="3767240874"/>
                    </a:ext>
                  </a:extLst>
                </a:gridCol>
                <a:gridCol w="8138652">
                  <a:extLst>
                    <a:ext uri="{9D8B030D-6E8A-4147-A177-3AD203B41FA5}">
                      <a16:colId xmlns:a16="http://schemas.microsoft.com/office/drawing/2014/main" val="3966737707"/>
                    </a:ext>
                  </a:extLst>
                </a:gridCol>
              </a:tblGrid>
              <a:tr h="0">
                <a:tc>
                  <a:txBody>
                    <a:bodyPr/>
                    <a:lstStyle/>
                    <a:p>
                      <a:pPr algn="ctr">
                        <a:buNone/>
                      </a:pPr>
                      <a:r>
                        <a:rPr lang="en-ZA" sz="2400" b="1"/>
                        <a:t>Grade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buNone/>
                      </a:pPr>
                      <a:r>
                        <a:rPr lang="en-ZA" sz="2400" b="1" dirty="0"/>
                        <a:t>Analysis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623794138"/>
                  </a:ext>
                </a:extLst>
              </a:tr>
              <a:tr h="0">
                <a:tc>
                  <a:txBody>
                    <a:bodyPr/>
                    <a:lstStyle/>
                    <a:p>
                      <a:pPr>
                        <a:buNone/>
                      </a:pPr>
                      <a:r>
                        <a:rPr lang="en-ZA" sz="2400" b="1"/>
                        <a:t>Grade 10</a:t>
                      </a:r>
                      <a:endParaRPr lang="en-ZA" sz="24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2400"/>
                        <a:t>Lowest learner achievement across most participating schools, particularly in theory.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4834817"/>
                  </a:ext>
                </a:extLst>
              </a:tr>
              <a:tr h="0">
                <a:tc>
                  <a:txBody>
                    <a:bodyPr/>
                    <a:lstStyle/>
                    <a:p>
                      <a:pPr>
                        <a:buNone/>
                      </a:pPr>
                      <a:r>
                        <a:rPr lang="en-ZA" sz="2400" b="1" dirty="0"/>
                        <a:t>Grade 11</a:t>
                      </a:r>
                      <a:endParaRPr lang="en-ZA"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2400"/>
                        <a:t>Improvement evident, but learner performance remains below provincial expectations.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9252673"/>
                  </a:ext>
                </a:extLst>
              </a:tr>
              <a:tr h="0">
                <a:tc>
                  <a:txBody>
                    <a:bodyPr/>
                    <a:lstStyle/>
                    <a:p>
                      <a:pPr>
                        <a:buNone/>
                      </a:pPr>
                      <a:r>
                        <a:rPr lang="en-ZA" sz="2400" b="1"/>
                        <a:t>Grade 12</a:t>
                      </a:r>
                      <a:endParaRPr lang="en-ZA" sz="24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ZA" sz="2400" dirty="0"/>
                        <a:t>Performance suggests learners require additional support in welding processes, materials and forces.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5187184"/>
                  </a:ext>
                </a:extLst>
              </a:tr>
            </a:tbl>
          </a:graphicData>
        </a:graphic>
      </p:graphicFrame>
    </p:spTree>
    <p:extLst>
      <p:ext uri="{BB962C8B-B14F-4D97-AF65-F5344CB8AC3E}">
        <p14:creationId xmlns:p14="http://schemas.microsoft.com/office/powerpoint/2010/main" val="521244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39400-F309-D494-720F-EBCE7228C9D8}"/>
              </a:ext>
            </a:extLst>
          </p:cNvPr>
          <p:cNvSpPr>
            <a:spLocks noGrp="1"/>
          </p:cNvSpPr>
          <p:nvPr>
            <p:ph type="title"/>
          </p:nvPr>
        </p:nvSpPr>
        <p:spPr/>
        <p:txBody>
          <a:bodyPr/>
          <a:lstStyle/>
          <a:p>
            <a:r>
              <a:rPr lang="en-ZA" b="1" dirty="0"/>
              <a:t>Key Findings</a:t>
            </a:r>
          </a:p>
        </p:txBody>
      </p:sp>
      <p:sp>
        <p:nvSpPr>
          <p:cNvPr id="3" name="Content Placeholder 2">
            <a:extLst>
              <a:ext uri="{FF2B5EF4-FFF2-40B4-BE49-F238E27FC236}">
                <a16:creationId xmlns:a16="http://schemas.microsoft.com/office/drawing/2014/main" id="{5AB3E5D1-E357-C957-F7F5-FA8C22AC6B7F}"/>
              </a:ext>
            </a:extLst>
          </p:cNvPr>
          <p:cNvSpPr>
            <a:spLocks noGrp="1"/>
          </p:cNvSpPr>
          <p:nvPr>
            <p:ph idx="1"/>
          </p:nvPr>
        </p:nvSpPr>
        <p:spPr/>
        <p:txBody>
          <a:bodyPr/>
          <a:lstStyle/>
          <a:p>
            <a:pPr lvl="0"/>
            <a:r>
              <a:rPr lang="en-ZA" dirty="0"/>
              <a:t>Welding &amp; Metalwork had the </a:t>
            </a:r>
            <a:r>
              <a:rPr lang="en-ZA" b="1" dirty="0"/>
              <a:t>highest number of outstanding submissions</a:t>
            </a:r>
            <a:r>
              <a:rPr lang="en-ZA" dirty="0"/>
              <a:t>. </a:t>
            </a:r>
          </a:p>
          <a:p>
            <a:pPr lvl="0"/>
            <a:r>
              <a:rPr lang="en-ZA" dirty="0"/>
              <a:t>Considerable variation between schools. </a:t>
            </a:r>
          </a:p>
          <a:p>
            <a:pPr lvl="0"/>
            <a:r>
              <a:rPr lang="en-ZA" dirty="0"/>
              <a:t>Theory performance remains weaker than practical performance. </a:t>
            </a:r>
          </a:p>
          <a:p>
            <a:pPr lvl="0"/>
            <a:r>
              <a:rPr lang="en-ZA" dirty="0"/>
              <a:t>Missing submissions reduce the reliability of provincial analysis.</a:t>
            </a:r>
          </a:p>
          <a:p>
            <a:endParaRPr lang="en-ZA" dirty="0"/>
          </a:p>
        </p:txBody>
      </p:sp>
    </p:spTree>
    <p:extLst>
      <p:ext uri="{BB962C8B-B14F-4D97-AF65-F5344CB8AC3E}">
        <p14:creationId xmlns:p14="http://schemas.microsoft.com/office/powerpoint/2010/main" val="960477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AB5C9-8763-5F5A-8FB4-E69938089CFE}"/>
              </a:ext>
            </a:extLst>
          </p:cNvPr>
          <p:cNvSpPr>
            <a:spLocks noGrp="1"/>
          </p:cNvSpPr>
          <p:nvPr>
            <p:ph type="title"/>
          </p:nvPr>
        </p:nvSpPr>
        <p:spPr/>
        <p:txBody>
          <a:bodyPr/>
          <a:lstStyle/>
          <a:p>
            <a:r>
              <a:rPr lang="en-ZA" b="1" dirty="0"/>
              <a:t>Recommendations</a:t>
            </a:r>
          </a:p>
        </p:txBody>
      </p:sp>
      <p:sp>
        <p:nvSpPr>
          <p:cNvPr id="3" name="Content Placeholder 2">
            <a:extLst>
              <a:ext uri="{FF2B5EF4-FFF2-40B4-BE49-F238E27FC236}">
                <a16:creationId xmlns:a16="http://schemas.microsoft.com/office/drawing/2014/main" id="{CEC40191-AE4E-F966-9F90-C9FFA5601928}"/>
              </a:ext>
            </a:extLst>
          </p:cNvPr>
          <p:cNvSpPr>
            <a:spLocks noGrp="1"/>
          </p:cNvSpPr>
          <p:nvPr>
            <p:ph idx="1"/>
          </p:nvPr>
        </p:nvSpPr>
        <p:spPr/>
        <p:txBody>
          <a:bodyPr/>
          <a:lstStyle/>
          <a:p>
            <a:pPr lvl="0"/>
            <a:r>
              <a:rPr lang="en-ZA" dirty="0"/>
              <a:t>Ensure all schools submit outstanding results immediately. </a:t>
            </a:r>
          </a:p>
          <a:p>
            <a:pPr lvl="0"/>
            <a:r>
              <a:rPr lang="en-ZA" dirty="0"/>
              <a:t>Strengthen classroom teaching of theoretical concepts. </a:t>
            </a:r>
          </a:p>
          <a:p>
            <a:pPr lvl="0"/>
            <a:r>
              <a:rPr lang="en-ZA" dirty="0"/>
              <a:t>Increase formal revision activities using previous examination papers. </a:t>
            </a:r>
          </a:p>
          <a:p>
            <a:pPr lvl="0"/>
            <a:r>
              <a:rPr lang="en-ZA" dirty="0"/>
              <a:t>Districts should monitor underperforming schools more frequently.</a:t>
            </a:r>
          </a:p>
          <a:p>
            <a:endParaRPr lang="en-ZA" dirty="0"/>
          </a:p>
        </p:txBody>
      </p:sp>
    </p:spTree>
    <p:extLst>
      <p:ext uri="{BB962C8B-B14F-4D97-AF65-F5344CB8AC3E}">
        <p14:creationId xmlns:p14="http://schemas.microsoft.com/office/powerpoint/2010/main" val="1598654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7FD160D-292B-EB2F-B82F-DA0BF9115BF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F4666E77-1CF6-C9AC-466E-3B16F59A71D1}"/>
              </a:ext>
            </a:extLst>
          </p:cNvPr>
          <p:cNvSpPr>
            <a:spLocks noGrp="1"/>
          </p:cNvSpPr>
          <p:nvPr>
            <p:ph type="title"/>
          </p:nvPr>
        </p:nvSpPr>
        <p:spPr>
          <a:xfrm>
            <a:off x="838200" y="365125"/>
            <a:ext cx="10515600" cy="1325563"/>
          </a:xfrm>
        </p:spPr>
        <p:txBody>
          <a:bodyPr/>
          <a:lstStyle/>
          <a:p>
            <a:r>
              <a:rPr kumimoji="0" lang="en-ZA" sz="4400" b="0" i="0" u="none" strike="noStrike" kern="1200" cap="none" spc="0" normalizeH="0" baseline="0" noProof="0" dirty="0">
                <a:ln>
                  <a:noFill/>
                </a:ln>
                <a:solidFill>
                  <a:prstClr val="black"/>
                </a:solidFill>
                <a:effectLst/>
                <a:uLnTx/>
                <a:uFillTx/>
                <a:latin typeface="Calibri"/>
                <a:ea typeface="+mj-ea"/>
                <a:cs typeface="+mj-cs"/>
              </a:rPr>
              <a:t>ADMINISTRATIVE MATTERS</a:t>
            </a:r>
            <a:endParaRPr lang="en-ZA" dirty="0"/>
          </a:p>
        </p:txBody>
      </p:sp>
      <p:sp>
        <p:nvSpPr>
          <p:cNvPr id="7" name="Content Placeholder 2">
            <a:extLst>
              <a:ext uri="{FF2B5EF4-FFF2-40B4-BE49-F238E27FC236}">
                <a16:creationId xmlns:a16="http://schemas.microsoft.com/office/drawing/2014/main" id="{222E8EA2-C861-28C6-2B92-27DAEA2CDB57}"/>
              </a:ext>
            </a:extLst>
          </p:cNvPr>
          <p:cNvSpPr>
            <a:spLocks noGrp="1"/>
          </p:cNvSpPr>
          <p:nvPr>
            <p:ph idx="1"/>
          </p:nvPr>
        </p:nvSpPr>
        <p:spPr>
          <a:xfrm>
            <a:off x="838200" y="1592359"/>
            <a:ext cx="10515600" cy="4351338"/>
          </a:xfrm>
        </p:spPr>
        <p:txBody>
          <a:bodyPr/>
          <a:lstStyle/>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ZA"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Files</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ZA"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Asset registers and assets</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ZA"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Subject policy and compliance to minimum standards</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Informal activities (daily) </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Curriculum coverage monitoring (subject teachers  &amp; DH)</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Excel mark sheets </a:t>
            </a:r>
          </a:p>
          <a:p>
            <a:pPr marL="0" indent="0">
              <a:buNone/>
            </a:pPr>
            <a:endParaRPr lang="en-Z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9049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CACC87D-A6E6-470E-FB34-E7139391D039}"/>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BE3050B4-03CB-F8F3-2846-3DF10DBE3E81}"/>
              </a:ext>
            </a:extLst>
          </p:cNvPr>
          <p:cNvSpPr>
            <a:spLocks noGrp="1"/>
          </p:cNvSpPr>
          <p:nvPr>
            <p:ph type="title"/>
          </p:nvPr>
        </p:nvSpPr>
        <p:spPr>
          <a:xfrm>
            <a:off x="838200" y="266796"/>
            <a:ext cx="10515600" cy="1325563"/>
          </a:xfrm>
        </p:spPr>
        <p:txBody>
          <a:bodyPr/>
          <a:lstStyle/>
          <a:p>
            <a:r>
              <a:rPr kumimoji="0" lang="en-US" altLang="en-US" sz="4400" b="0" i="0" u="none" strike="noStrike" kern="1200" cap="none" spc="0" normalizeH="0" baseline="0" noProof="0" dirty="0">
                <a:ln>
                  <a:noFill/>
                </a:ln>
                <a:solidFill>
                  <a:prstClr val="black"/>
                </a:solidFill>
                <a:effectLst/>
                <a:uLnTx/>
                <a:uFillTx/>
                <a:latin typeface="Calibri"/>
                <a:ea typeface="+mj-ea"/>
                <a:cs typeface="+mj-cs"/>
              </a:rPr>
              <a:t>Teacher files 2026</a:t>
            </a:r>
            <a:endParaRPr lang="en-ZA" dirty="0"/>
          </a:p>
        </p:txBody>
      </p:sp>
      <p:sp>
        <p:nvSpPr>
          <p:cNvPr id="7" name="Content Placeholder 2">
            <a:extLst>
              <a:ext uri="{FF2B5EF4-FFF2-40B4-BE49-F238E27FC236}">
                <a16:creationId xmlns:a16="http://schemas.microsoft.com/office/drawing/2014/main" id="{F83E23DF-FC91-85E4-15D4-FDA29074AFBA}"/>
              </a:ext>
            </a:extLst>
          </p:cNvPr>
          <p:cNvSpPr>
            <a:spLocks noGrp="1"/>
          </p:cNvSpPr>
          <p:nvPr>
            <p:ph idx="1"/>
          </p:nvPr>
        </p:nvSpPr>
        <p:spPr>
          <a:xfrm>
            <a:off x="838200" y="1592359"/>
            <a:ext cx="10515600" cy="4351338"/>
          </a:xfrm>
        </p:spPr>
        <p:txBody>
          <a:bodyPr/>
          <a:lstStyle/>
          <a:p>
            <a:pPr marL="0" marR="0" lvl="0" indent="0" algn="l" defTabSz="457200" rtl="0" eaLnBrk="1" fontAlgn="auto" latinLnBrk="0" hangingPunct="1">
              <a:lnSpc>
                <a:spcPct val="100000"/>
              </a:lnSpc>
              <a:spcBef>
                <a:spcPct val="20000"/>
              </a:spcBef>
              <a:spcAft>
                <a:spcPts val="0"/>
              </a:spcAft>
              <a:buClrTx/>
              <a:buSzTx/>
              <a:buFont typeface="Arial" panose="020B0604020202020204"/>
              <a:buNone/>
              <a:tabLst/>
              <a:defRPr/>
            </a:pPr>
            <a:r>
              <a:rPr kumimoji="0" lang="en-ZA" sz="3200" b="0" i="0" u="none" strike="noStrike" kern="1200" cap="none" spc="0" normalizeH="0" baseline="0" noProof="0" dirty="0">
                <a:ln>
                  <a:noFill/>
                </a:ln>
                <a:solidFill>
                  <a:prstClr val="black"/>
                </a:solidFill>
                <a:effectLst/>
                <a:uLnTx/>
                <a:uFillTx/>
                <a:latin typeface="Calibri"/>
                <a:ea typeface="+mn-ea"/>
                <a:cs typeface="+mn-cs"/>
              </a:rPr>
              <a:t>For Mechanical Technology every teacher should have the following files:</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US" altLang="en-US" sz="3200" b="0" i="0" u="none" strike="noStrike" kern="1200" cap="none" spc="0" normalizeH="0" baseline="0" noProof="0" dirty="0">
                <a:ln>
                  <a:noFill/>
                </a:ln>
                <a:solidFill>
                  <a:prstClr val="black"/>
                </a:solidFill>
                <a:effectLst/>
                <a:uLnTx/>
                <a:uFillTx/>
                <a:latin typeface="Calibri"/>
                <a:ea typeface="+mn-ea"/>
                <a:cs typeface="+mn-cs"/>
              </a:rPr>
              <a:t>Subject file (Personal file)</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US" altLang="en-US" sz="3200" b="0" i="0" u="none" strike="noStrike" kern="1200" cap="none" spc="0" normalizeH="0" baseline="0" noProof="0" dirty="0">
                <a:ln>
                  <a:noFill/>
                </a:ln>
                <a:solidFill>
                  <a:prstClr val="black"/>
                </a:solidFill>
                <a:effectLst/>
                <a:uLnTx/>
                <a:uFillTx/>
                <a:latin typeface="Calibri"/>
                <a:ea typeface="+mn-ea"/>
                <a:cs typeface="+mn-cs"/>
              </a:rPr>
              <a:t>Assessment file (To be submitted for moderation purposes)</a:t>
            </a:r>
            <a:endParaRPr kumimoji="0" lang="en-ZA" altLang="en-US" sz="32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US" altLang="en-US" sz="3200" b="0" i="0" u="none" strike="noStrike" kern="1200" cap="none" spc="0" normalizeH="0" baseline="0" noProof="0" dirty="0">
                <a:ln>
                  <a:noFill/>
                </a:ln>
                <a:solidFill>
                  <a:prstClr val="black"/>
                </a:solidFill>
                <a:effectLst/>
                <a:uLnTx/>
                <a:uFillTx/>
                <a:latin typeface="Calibri"/>
                <a:ea typeface="+mn-ea"/>
                <a:cs typeface="+mn-cs"/>
              </a:rPr>
              <a:t>Lesson preparation file </a:t>
            </a:r>
            <a:endParaRPr kumimoji="0" lang="en-ZA" altLang="en-US" sz="3200" b="0" i="0" u="none" strike="noStrike" kern="1200" cap="none" spc="0" normalizeH="0" baseline="0" noProof="0" dirty="0">
              <a:ln>
                <a:noFill/>
              </a:ln>
              <a:solidFill>
                <a:prstClr val="black"/>
              </a:solidFill>
              <a:effectLst/>
              <a:uLnTx/>
              <a:uFillTx/>
              <a:latin typeface="Calibri"/>
              <a:ea typeface="+mn-ea"/>
              <a:cs typeface="+mn-cs"/>
            </a:endParaRPr>
          </a:p>
          <a:p>
            <a:pPr marL="0" indent="0">
              <a:buNone/>
            </a:pPr>
            <a:endParaRPr lang="en-ZA" dirty="0">
              <a:latin typeface="Arial" panose="020B0604020202020204" pitchFamily="34" charset="0"/>
              <a:cs typeface="Arial" panose="020B0604020202020204" pitchFamily="34" charset="0"/>
            </a:endParaRPr>
          </a:p>
        </p:txBody>
      </p:sp>
      <p:sp>
        <p:nvSpPr>
          <p:cNvPr id="2" name="Smiley Face 1">
            <a:hlinkClick r:id="rId3" action="ppaction://hlinkfile"/>
            <a:extLst>
              <a:ext uri="{FF2B5EF4-FFF2-40B4-BE49-F238E27FC236}">
                <a16:creationId xmlns:a16="http://schemas.microsoft.com/office/drawing/2014/main" id="{EAB2C651-DAFE-7434-5051-24F5708CE8CF}"/>
              </a:ext>
            </a:extLst>
          </p:cNvPr>
          <p:cNvSpPr/>
          <p:nvPr/>
        </p:nvSpPr>
        <p:spPr>
          <a:xfrm>
            <a:off x="1727200" y="4579257"/>
            <a:ext cx="914400" cy="914400"/>
          </a:xfrm>
          <a:prstGeom prst="smileyFac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3" name="Cloud 2">
            <a:hlinkClick r:id="rId4" action="ppaction://hlinkfile"/>
            <a:extLst>
              <a:ext uri="{FF2B5EF4-FFF2-40B4-BE49-F238E27FC236}">
                <a16:creationId xmlns:a16="http://schemas.microsoft.com/office/drawing/2014/main" id="{075EC6CF-5EBC-BF23-45C8-8F706ED00F97}"/>
              </a:ext>
            </a:extLst>
          </p:cNvPr>
          <p:cNvSpPr/>
          <p:nvPr/>
        </p:nvSpPr>
        <p:spPr>
          <a:xfrm>
            <a:off x="4100285" y="4579257"/>
            <a:ext cx="914400" cy="914400"/>
          </a:xfrm>
          <a:prstGeom prst="cloud">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 name="Moon 3">
            <a:hlinkClick r:id="rId5" action="ppaction://hlinkfile"/>
            <a:extLst>
              <a:ext uri="{FF2B5EF4-FFF2-40B4-BE49-F238E27FC236}">
                <a16:creationId xmlns:a16="http://schemas.microsoft.com/office/drawing/2014/main" id="{86A23E2C-A213-8D16-1A5C-ABE98E33E4C5}"/>
              </a:ext>
            </a:extLst>
          </p:cNvPr>
          <p:cNvSpPr/>
          <p:nvPr/>
        </p:nvSpPr>
        <p:spPr>
          <a:xfrm>
            <a:off x="6354665" y="4579257"/>
            <a:ext cx="457200" cy="914400"/>
          </a:xfrm>
          <a:prstGeom prst="moon">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646468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FB10312-6683-2C09-B398-9FCB2DE7CBE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8650B3F8-D835-A445-5940-7ECD62186CBF}"/>
              </a:ext>
            </a:extLst>
          </p:cNvPr>
          <p:cNvSpPr>
            <a:spLocks noGrp="1"/>
          </p:cNvSpPr>
          <p:nvPr>
            <p:ph type="title"/>
          </p:nvPr>
        </p:nvSpPr>
        <p:spPr>
          <a:xfrm>
            <a:off x="838200" y="365125"/>
            <a:ext cx="10515600" cy="1325563"/>
          </a:xfrm>
        </p:spPr>
        <p:txBody>
          <a:bodyPr/>
          <a:lstStyle/>
          <a:p>
            <a:r>
              <a:rPr kumimoji="0" lang="en-US" altLang="en-US" sz="4400" b="0" i="0" u="none" strike="noStrike" kern="1200" cap="none" spc="0" normalizeH="0" baseline="0" noProof="0" dirty="0">
                <a:ln>
                  <a:noFill/>
                </a:ln>
                <a:solidFill>
                  <a:prstClr val="black"/>
                </a:solidFill>
                <a:effectLst/>
                <a:uLnTx/>
                <a:uFillTx/>
                <a:latin typeface="Calibri"/>
                <a:ea typeface="+mj-ea"/>
                <a:cs typeface="+mj-cs"/>
              </a:rPr>
              <a:t>Subject/Personal files 2026</a:t>
            </a:r>
            <a:endParaRPr lang="en-ZA" dirty="0"/>
          </a:p>
        </p:txBody>
      </p:sp>
      <p:sp>
        <p:nvSpPr>
          <p:cNvPr id="7" name="Content Placeholder 2">
            <a:extLst>
              <a:ext uri="{FF2B5EF4-FFF2-40B4-BE49-F238E27FC236}">
                <a16:creationId xmlns:a16="http://schemas.microsoft.com/office/drawing/2014/main" id="{7536356A-0F4B-CBB2-71C1-FEF1F99AE30C}"/>
              </a:ext>
            </a:extLst>
          </p:cNvPr>
          <p:cNvSpPr>
            <a:spLocks noGrp="1"/>
          </p:cNvSpPr>
          <p:nvPr>
            <p:ph idx="1"/>
          </p:nvPr>
        </p:nvSpPr>
        <p:spPr>
          <a:xfrm>
            <a:off x="838200" y="1592359"/>
            <a:ext cx="10515600" cy="4351338"/>
          </a:xfrm>
        </p:spPr>
        <p:txBody>
          <a:bodyPr>
            <a:normAutofit lnSpcReduction="10000"/>
          </a:bodyPr>
          <a:lstStyle/>
          <a:p>
            <a:pPr marL="342900" marR="0" lvl="0" indent="-342900" algn="l" defTabSz="457200" rtl="0" eaLnBrk="1" fontAlgn="auto" latinLnBrk="0" hangingPunct="1">
              <a:lnSpc>
                <a:spcPct val="100000"/>
              </a:lnSpc>
              <a:spcBef>
                <a:spcPct val="0"/>
              </a:spcBef>
              <a:spcAft>
                <a:spcPts val="0"/>
              </a:spcAft>
              <a:buClrTx/>
              <a:buSzTx/>
              <a:buFont typeface="Arial" panose="020B0604020202020204"/>
              <a:buChar char="•"/>
              <a:tabLst/>
              <a:defRPr/>
            </a:pPr>
            <a:r>
              <a:rPr kumimoji="0" lang="en-US" altLang="en-US" sz="3000" b="0" i="0" u="none" strike="noStrike" kern="1200" cap="none" spc="0" normalizeH="0" baseline="0" noProof="0" dirty="0">
                <a:ln>
                  <a:noFill/>
                </a:ln>
                <a:solidFill>
                  <a:prstClr val="black"/>
                </a:solidFill>
                <a:effectLst/>
                <a:uLnTx/>
                <a:uFillTx/>
                <a:latin typeface="Calibri"/>
                <a:ea typeface="+mn-ea"/>
                <a:cs typeface="+mn-cs"/>
              </a:rPr>
              <a:t>Table of contents</a:t>
            </a:r>
            <a:endParaRPr kumimoji="0" lang="en-ZA" altLang="en-US" sz="30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457200" rtl="0" eaLnBrk="1" fontAlgn="auto" latinLnBrk="0" hangingPunct="1">
              <a:lnSpc>
                <a:spcPct val="100000"/>
              </a:lnSpc>
              <a:spcBef>
                <a:spcPct val="0"/>
              </a:spcBef>
              <a:spcAft>
                <a:spcPts val="0"/>
              </a:spcAft>
              <a:buClrTx/>
              <a:buSzTx/>
              <a:buFont typeface="Arial" panose="020B0604020202020204"/>
              <a:buChar char="•"/>
              <a:tabLst/>
              <a:defRPr/>
            </a:pPr>
            <a:r>
              <a:rPr kumimoji="0" lang="en-US" altLang="en-US" sz="3000" b="0" i="0" u="none" strike="noStrike" kern="1200" cap="none" spc="0" normalizeH="0" baseline="0" noProof="0" dirty="0">
                <a:ln>
                  <a:noFill/>
                </a:ln>
                <a:solidFill>
                  <a:prstClr val="black"/>
                </a:solidFill>
                <a:effectLst/>
                <a:uLnTx/>
                <a:uFillTx/>
                <a:latin typeface="Calibri"/>
                <a:ea typeface="+mn-ea"/>
                <a:cs typeface="+mn-cs"/>
              </a:rPr>
              <a:t>Personal information of educator.</a:t>
            </a:r>
          </a:p>
          <a:p>
            <a:pPr marL="342900" marR="0" lvl="0" indent="-342900" algn="l" defTabSz="457200" rtl="0" eaLnBrk="1" fontAlgn="auto" latinLnBrk="0" hangingPunct="1">
              <a:lnSpc>
                <a:spcPct val="100000"/>
              </a:lnSpc>
              <a:spcBef>
                <a:spcPct val="0"/>
              </a:spcBef>
              <a:spcAft>
                <a:spcPts val="0"/>
              </a:spcAft>
              <a:buClrTx/>
              <a:buSzTx/>
              <a:buFont typeface="Arial" panose="020B0604020202020204"/>
              <a:buChar char="•"/>
              <a:tabLst/>
              <a:defRPr/>
            </a:pPr>
            <a:r>
              <a:rPr kumimoji="0" lang="en-US" altLang="en-US" sz="3000" b="0" i="0" u="none" strike="noStrike" kern="1200" cap="none" spc="0" normalizeH="0" baseline="0" noProof="0" dirty="0">
                <a:ln>
                  <a:noFill/>
                </a:ln>
                <a:solidFill>
                  <a:prstClr val="black"/>
                </a:solidFill>
                <a:effectLst/>
                <a:uLnTx/>
                <a:uFillTx/>
                <a:latin typeface="Calibri"/>
                <a:ea typeface="+mn-ea"/>
                <a:cs typeface="+mn-cs"/>
              </a:rPr>
              <a:t>QMS (PERSONAL DEVELOPMENT PLAN)</a:t>
            </a:r>
            <a:endParaRPr kumimoji="0" lang="en-ZA" altLang="en-US" sz="30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457200" rtl="0" eaLnBrk="1" fontAlgn="auto" latinLnBrk="0" hangingPunct="1">
              <a:lnSpc>
                <a:spcPct val="100000"/>
              </a:lnSpc>
              <a:spcBef>
                <a:spcPct val="0"/>
              </a:spcBef>
              <a:spcAft>
                <a:spcPts val="0"/>
              </a:spcAft>
              <a:buClrTx/>
              <a:buSzTx/>
              <a:buFont typeface="Arial" panose="020B0604020202020204"/>
              <a:buChar char="•"/>
              <a:tabLst/>
              <a:defRPr/>
            </a:pPr>
            <a:r>
              <a:rPr kumimoji="0" lang="en-US" altLang="en-US" sz="3000" b="0" i="0" u="none" strike="noStrike" kern="1200" cap="none" spc="0" normalizeH="0" baseline="0" noProof="0" dirty="0">
                <a:ln>
                  <a:noFill/>
                </a:ln>
                <a:solidFill>
                  <a:prstClr val="black"/>
                </a:solidFill>
                <a:effectLst/>
                <a:uLnTx/>
                <a:uFillTx/>
                <a:latin typeface="Calibri"/>
                <a:ea typeface="+mn-ea"/>
                <a:cs typeface="+mn-cs"/>
              </a:rPr>
              <a:t>Timetable</a:t>
            </a:r>
            <a:endParaRPr kumimoji="0" lang="en-ZA" altLang="en-US" sz="30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457200" rtl="0" eaLnBrk="1" fontAlgn="auto" latinLnBrk="0" hangingPunct="1">
              <a:lnSpc>
                <a:spcPct val="100000"/>
              </a:lnSpc>
              <a:spcBef>
                <a:spcPct val="0"/>
              </a:spcBef>
              <a:spcAft>
                <a:spcPts val="0"/>
              </a:spcAft>
              <a:buClrTx/>
              <a:buSzTx/>
              <a:buFont typeface="Arial" panose="020B0604020202020204"/>
              <a:buChar char="•"/>
              <a:tabLst/>
              <a:defRPr/>
            </a:pPr>
            <a:r>
              <a:rPr kumimoji="0" lang="en-US" altLang="en-US" sz="3000" b="0" i="0" u="none" strike="noStrike" kern="1200" cap="none" spc="0" normalizeH="0" baseline="0" noProof="0" dirty="0">
                <a:ln>
                  <a:noFill/>
                </a:ln>
                <a:solidFill>
                  <a:prstClr val="black"/>
                </a:solidFill>
                <a:effectLst/>
                <a:uLnTx/>
                <a:uFillTx/>
                <a:latin typeface="Calibri"/>
                <a:ea typeface="+mn-ea"/>
                <a:cs typeface="+mn-cs"/>
              </a:rPr>
              <a:t>School Subject policy (Technical department)</a:t>
            </a:r>
            <a:endParaRPr kumimoji="0" lang="en-ZA" altLang="en-US" sz="30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457200" rtl="0" eaLnBrk="1" fontAlgn="auto" latinLnBrk="0" hangingPunct="1">
              <a:lnSpc>
                <a:spcPct val="100000"/>
              </a:lnSpc>
              <a:spcBef>
                <a:spcPct val="0"/>
              </a:spcBef>
              <a:spcAft>
                <a:spcPts val="0"/>
              </a:spcAft>
              <a:buClrTx/>
              <a:buSzTx/>
              <a:buFont typeface="Arial" panose="020B0604020202020204"/>
              <a:buChar char="•"/>
              <a:tabLst/>
              <a:defRPr/>
            </a:pPr>
            <a:r>
              <a:rPr kumimoji="0" lang="en-US" altLang="en-US" sz="3000" b="0" i="0" u="none" strike="noStrike" kern="1200" cap="none" spc="0" normalizeH="0" baseline="0" noProof="0" dirty="0">
                <a:ln>
                  <a:noFill/>
                </a:ln>
                <a:solidFill>
                  <a:prstClr val="black"/>
                </a:solidFill>
                <a:effectLst/>
                <a:uLnTx/>
                <a:uFillTx/>
                <a:latin typeface="Calibri"/>
                <a:ea typeface="+mn-ea"/>
                <a:cs typeface="+mn-cs"/>
              </a:rPr>
              <a:t>NCS policy document (CAPS)</a:t>
            </a:r>
          </a:p>
          <a:p>
            <a:pPr marL="342900" marR="0" lvl="0" indent="-342900" algn="l" defTabSz="457200" rtl="0" eaLnBrk="1" fontAlgn="auto" latinLnBrk="0" hangingPunct="1">
              <a:lnSpc>
                <a:spcPct val="100000"/>
              </a:lnSpc>
              <a:spcBef>
                <a:spcPct val="0"/>
              </a:spcBef>
              <a:spcAft>
                <a:spcPts val="0"/>
              </a:spcAft>
              <a:buClrTx/>
              <a:buSzTx/>
              <a:buFont typeface="Arial" panose="020B0604020202020204"/>
              <a:buChar char="•"/>
              <a:tabLst/>
              <a:defRPr/>
            </a:pPr>
            <a:r>
              <a:rPr kumimoji="0" lang="en-US" altLang="en-US" sz="3000" b="0" i="0" u="none" strike="noStrike" kern="1200" cap="none" spc="0" normalizeH="0" baseline="0" noProof="0" dirty="0">
                <a:ln>
                  <a:noFill/>
                </a:ln>
                <a:solidFill>
                  <a:prstClr val="black"/>
                </a:solidFill>
                <a:effectLst/>
                <a:uLnTx/>
                <a:uFillTx/>
                <a:latin typeface="Calibri"/>
                <a:ea typeface="+mn-ea"/>
                <a:cs typeface="+mn-cs"/>
              </a:rPr>
              <a:t>Minutes of subject meetings, school, cluster or provincial</a:t>
            </a:r>
            <a:endParaRPr kumimoji="0" lang="en-ZA" altLang="en-US" sz="30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457200" rtl="0" eaLnBrk="1" fontAlgn="auto" latinLnBrk="0" hangingPunct="1">
              <a:lnSpc>
                <a:spcPct val="100000"/>
              </a:lnSpc>
              <a:spcBef>
                <a:spcPct val="0"/>
              </a:spcBef>
              <a:spcAft>
                <a:spcPts val="0"/>
              </a:spcAft>
              <a:buClrTx/>
              <a:buSzTx/>
              <a:buFont typeface="Arial" panose="020B0604020202020204"/>
              <a:buChar char="•"/>
              <a:tabLst/>
              <a:defRPr/>
            </a:pPr>
            <a:r>
              <a:rPr kumimoji="0" lang="en-US" altLang="en-US" sz="3000" b="0" i="0" u="none" strike="noStrike" kern="1200" cap="none" spc="0" normalizeH="0" baseline="0" noProof="0" dirty="0">
                <a:ln>
                  <a:noFill/>
                </a:ln>
                <a:solidFill>
                  <a:prstClr val="black"/>
                </a:solidFill>
                <a:effectLst/>
                <a:uLnTx/>
                <a:uFillTx/>
                <a:latin typeface="Calibri"/>
                <a:ea typeface="+mn-ea"/>
                <a:cs typeface="+mn-cs"/>
              </a:rPr>
              <a:t>Control sheet for visits/moderation from Dept. Head/cluster or department</a:t>
            </a:r>
          </a:p>
          <a:p>
            <a:pPr marL="342900" marR="0" lvl="0" indent="-342900" algn="l" defTabSz="457200" rtl="0" eaLnBrk="1" fontAlgn="auto" latinLnBrk="0" hangingPunct="1">
              <a:lnSpc>
                <a:spcPct val="100000"/>
              </a:lnSpc>
              <a:spcBef>
                <a:spcPct val="0"/>
              </a:spcBef>
              <a:spcAft>
                <a:spcPts val="0"/>
              </a:spcAft>
              <a:buClrTx/>
              <a:buSzTx/>
              <a:buFont typeface="Arial" panose="020B0604020202020204"/>
              <a:buChar char="•"/>
              <a:tabLst/>
              <a:defRPr/>
            </a:pPr>
            <a:r>
              <a:rPr kumimoji="0" lang="en-US" altLang="en-US" sz="3000" b="0" i="0" u="none" strike="noStrike" kern="1200" cap="none" spc="0" normalizeH="0" baseline="0" noProof="0" dirty="0">
                <a:ln>
                  <a:noFill/>
                </a:ln>
                <a:solidFill>
                  <a:prstClr val="black"/>
                </a:solidFill>
                <a:effectLst/>
                <a:uLnTx/>
                <a:uFillTx/>
                <a:latin typeface="Calibri"/>
                <a:ea typeface="+mn-ea"/>
                <a:cs typeface="+mn-cs"/>
              </a:rPr>
              <a:t>Other relevant information</a:t>
            </a:r>
            <a:endParaRPr kumimoji="0" lang="en-ZA" altLang="en-US" sz="3000" b="0" i="0" u="none" strike="noStrike" kern="1200" cap="none" spc="0" normalizeH="0" baseline="0" noProof="0" dirty="0">
              <a:ln>
                <a:noFill/>
              </a:ln>
              <a:solidFill>
                <a:prstClr val="black"/>
              </a:solidFill>
              <a:effectLst/>
              <a:uLnTx/>
              <a:uFillTx/>
              <a:latin typeface="Calibri"/>
              <a:ea typeface="+mn-ea"/>
              <a:cs typeface="+mn-cs"/>
            </a:endParaRPr>
          </a:p>
          <a:p>
            <a:pPr marL="0" indent="0">
              <a:buNone/>
            </a:pPr>
            <a:endParaRPr lang="en-Z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23027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42DB447-21F8-7D51-3300-409199A777D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94629CB-7566-4FAA-9C07-FB85631BEC1C}"/>
              </a:ext>
            </a:extLst>
          </p:cNvPr>
          <p:cNvSpPr>
            <a:spLocks noGrp="1"/>
          </p:cNvSpPr>
          <p:nvPr>
            <p:ph type="title"/>
          </p:nvPr>
        </p:nvSpPr>
        <p:spPr>
          <a:xfrm>
            <a:off x="838200" y="365125"/>
            <a:ext cx="10515600" cy="1325563"/>
          </a:xfrm>
        </p:spPr>
        <p:txBody>
          <a:bodyPr/>
          <a:lstStyle/>
          <a:p>
            <a:r>
              <a:rPr kumimoji="0" lang="en-US" altLang="en-US" sz="4400" b="0" i="0" u="none" strike="noStrike" kern="1200" cap="none" spc="0" normalizeH="0" baseline="0" noProof="0" dirty="0">
                <a:ln>
                  <a:noFill/>
                </a:ln>
                <a:solidFill>
                  <a:prstClr val="black"/>
                </a:solidFill>
                <a:effectLst/>
                <a:uLnTx/>
                <a:uFillTx/>
                <a:latin typeface="Calibri"/>
                <a:ea typeface="+mj-ea"/>
                <a:cs typeface="+mj-cs"/>
              </a:rPr>
              <a:t>Assessment file 2026</a:t>
            </a:r>
            <a:endParaRPr lang="en-ZA" dirty="0"/>
          </a:p>
        </p:txBody>
      </p:sp>
      <p:sp>
        <p:nvSpPr>
          <p:cNvPr id="7" name="Content Placeholder 2">
            <a:extLst>
              <a:ext uri="{FF2B5EF4-FFF2-40B4-BE49-F238E27FC236}">
                <a16:creationId xmlns:a16="http://schemas.microsoft.com/office/drawing/2014/main" id="{9DC303C9-6941-DB54-B1AE-619306AA2D5B}"/>
              </a:ext>
            </a:extLst>
          </p:cNvPr>
          <p:cNvSpPr>
            <a:spLocks noGrp="1"/>
          </p:cNvSpPr>
          <p:nvPr>
            <p:ph idx="1"/>
          </p:nvPr>
        </p:nvSpPr>
        <p:spPr>
          <a:xfrm>
            <a:off x="838200" y="1592359"/>
            <a:ext cx="10515600" cy="4351338"/>
          </a:xfrm>
        </p:spPr>
        <p:txBody>
          <a:bodyPr>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Table of contents </a:t>
            </a:r>
            <a:r>
              <a:rPr kumimoji="0" lang="en-US" sz="2300" b="1" i="0" u="none" strike="noStrike" kern="1200" cap="none" spc="0" normalizeH="0" baseline="0" noProof="0" dirty="0">
                <a:ln>
                  <a:noFill/>
                </a:ln>
                <a:solidFill>
                  <a:srgbClr val="FF0000"/>
                </a:solidFill>
                <a:effectLst/>
                <a:uLnTx/>
                <a:uFillTx/>
                <a:latin typeface="Calibri"/>
                <a:ea typeface="+mn-ea"/>
                <a:cs typeface="+mn-cs"/>
              </a:rPr>
              <a:t>(ONLY current year information)</a:t>
            </a:r>
            <a:endParaRPr kumimoji="0" lang="en-ZA" sz="2300" b="1" i="0" u="none" strike="noStrike" kern="1200" cap="none" spc="0" normalizeH="0" baseline="0" noProof="0" dirty="0">
              <a:ln>
                <a:noFill/>
              </a:ln>
              <a:solidFill>
                <a:srgbClr val="FF0000"/>
              </a:solidFill>
              <a:effectLst/>
              <a:uLnTx/>
              <a:uFillTx/>
              <a:latin typeface="Calibri"/>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charset="0"/>
              <a:buChar char="•"/>
              <a:tabLst/>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Annual program of assessment</a:t>
            </a:r>
          </a:p>
          <a:p>
            <a:pPr marL="342900" marR="0" lvl="0" indent="-342900" algn="l" defTabSz="457200" rtl="0" eaLnBrk="1" fontAlgn="auto" latinLnBrk="0" hangingPunct="1">
              <a:lnSpc>
                <a:spcPct val="100000"/>
              </a:lnSpc>
              <a:spcBef>
                <a:spcPct val="20000"/>
              </a:spcBef>
              <a:spcAft>
                <a:spcPts val="0"/>
              </a:spcAft>
              <a:buClrTx/>
              <a:buSzTx/>
              <a:buFont typeface="Arial" charset="0"/>
              <a:buChar char="•"/>
              <a:tabLst/>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Framework for question papers</a:t>
            </a:r>
            <a:endParaRPr kumimoji="0" lang="en-ZA" sz="23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457200" rtl="0" eaLnBrk="1" fontAlgn="auto" latinLnBrk="0" hangingPunct="1">
              <a:lnSpc>
                <a:spcPct val="120000"/>
              </a:lnSpc>
              <a:spcBef>
                <a:spcPts val="0"/>
              </a:spcBef>
              <a:spcAft>
                <a:spcPts val="0"/>
              </a:spcAft>
              <a:buClrTx/>
              <a:buSzTx/>
              <a:buFont typeface="Arial" charset="0"/>
              <a:buChar char="•"/>
              <a:tabLst/>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All </a:t>
            </a:r>
            <a:r>
              <a:rPr kumimoji="0" lang="en-US" sz="2300" b="1" i="0" u="none" strike="noStrike" kern="1200" cap="none" spc="0" normalizeH="0" baseline="0" noProof="0" dirty="0">
                <a:ln>
                  <a:noFill/>
                </a:ln>
                <a:solidFill>
                  <a:srgbClr val="FF0000"/>
                </a:solidFill>
                <a:effectLst/>
                <a:uLnTx/>
                <a:uFillTx/>
                <a:latin typeface="Calibri"/>
                <a:ea typeface="+mn-ea"/>
                <a:cs typeface="+mn-cs"/>
              </a:rPr>
              <a:t>formal</a:t>
            </a:r>
            <a:r>
              <a:rPr kumimoji="0" lang="en-US" sz="2300" b="0" i="0" u="none" strike="noStrike" kern="1200" cap="none" spc="0" normalizeH="0" baseline="0" noProof="0" dirty="0">
                <a:ln>
                  <a:noFill/>
                </a:ln>
                <a:solidFill>
                  <a:prstClr val="black"/>
                </a:solidFill>
                <a:effectLst/>
                <a:uLnTx/>
                <a:uFillTx/>
                <a:latin typeface="Calibri"/>
                <a:ea typeface="+mn-ea"/>
                <a:cs typeface="+mn-cs"/>
              </a:rPr>
              <a:t> assessment tasks/assignments with rubrics and      </a:t>
            </a:r>
            <a:endParaRPr kumimoji="0" lang="en-ZA" sz="23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20000"/>
              </a:lnSpc>
              <a:spcBef>
                <a:spcPts val="0"/>
              </a:spcBef>
              <a:spcAft>
                <a:spcPts val="0"/>
              </a:spcAft>
              <a:buClrTx/>
              <a:buSzTx/>
              <a:buFont typeface="Arial" panose="020B0604020202020204"/>
              <a:buNone/>
              <a:tabLst/>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     Memoranda including PAT all grades (</a:t>
            </a:r>
            <a:r>
              <a:rPr kumimoji="0" lang="en-US" sz="2300" b="1" i="0" u="none" strike="noStrike" kern="1200" cap="none" spc="0" normalizeH="0" baseline="0" noProof="0" dirty="0">
                <a:ln>
                  <a:noFill/>
                </a:ln>
                <a:solidFill>
                  <a:prstClr val="black"/>
                </a:solidFill>
                <a:effectLst/>
                <a:uLnTx/>
                <a:uFillTx/>
                <a:latin typeface="Calibri"/>
                <a:ea typeface="+mn-ea"/>
                <a:cs typeface="+mn-cs"/>
              </a:rPr>
              <a:t>ONE COPY ONLY </a:t>
            </a:r>
            <a:r>
              <a:rPr kumimoji="0" lang="en-US" sz="2300" b="0" i="0" u="none" strike="noStrike" kern="1200" cap="none" spc="0" normalizeH="0" baseline="0" noProof="0" dirty="0">
                <a:ln>
                  <a:noFill/>
                </a:ln>
                <a:solidFill>
                  <a:prstClr val="black"/>
                </a:solidFill>
                <a:effectLst/>
                <a:uLnTx/>
                <a:uFillTx/>
                <a:latin typeface="Calibri"/>
                <a:ea typeface="+mn-ea"/>
                <a:cs typeface="+mn-cs"/>
              </a:rPr>
              <a:t>Divided  </a:t>
            </a:r>
          </a:p>
          <a:p>
            <a:pPr marL="0" marR="0" lvl="0" indent="0" algn="l" defTabSz="457200" rtl="0" eaLnBrk="1" fontAlgn="auto" latinLnBrk="0" hangingPunct="1">
              <a:lnSpc>
                <a:spcPct val="120000"/>
              </a:lnSpc>
              <a:spcBef>
                <a:spcPts val="0"/>
              </a:spcBef>
              <a:spcAft>
                <a:spcPts val="0"/>
              </a:spcAft>
              <a:buClrTx/>
              <a:buSzTx/>
              <a:buFont typeface="Arial" panose="020B0604020202020204"/>
              <a:buNone/>
              <a:tabLst/>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     per grade)</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History of each task if it was set at school level</a:t>
            </a:r>
            <a:endParaRPr kumimoji="0" lang="en-ZA" sz="23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charset="0"/>
              <a:buChar char="•"/>
              <a:tabLst/>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Proof of moderation (Pre and post moderation) by DH and/or subject advisor in the form of a report. </a:t>
            </a:r>
            <a:endParaRPr kumimoji="0" lang="en-ZA" sz="23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charset="0"/>
              <a:buChar char="•"/>
              <a:tabLst/>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Mark sheets (Excel and SASAMS). </a:t>
            </a:r>
            <a:endParaRPr kumimoji="0" lang="en-ZA" sz="2300" b="1"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714157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1FA0145-F607-A11A-5B2E-5812C950AC2A}"/>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E92979DC-1431-8EFE-D544-25EB09BF8673}"/>
              </a:ext>
            </a:extLst>
          </p:cNvPr>
          <p:cNvSpPr>
            <a:spLocks noGrp="1"/>
          </p:cNvSpPr>
          <p:nvPr>
            <p:ph type="title"/>
          </p:nvPr>
        </p:nvSpPr>
        <p:spPr>
          <a:xfrm>
            <a:off x="838200" y="169084"/>
            <a:ext cx="10515600" cy="511953"/>
          </a:xfrm>
        </p:spPr>
        <p:txBody>
          <a:bodyPr>
            <a:noAutofit/>
          </a:bodyPr>
          <a:lstStyle/>
          <a:p>
            <a:br>
              <a:rPr lang="en-ZA" sz="2800" b="1" dirty="0">
                <a:solidFill>
                  <a:srgbClr val="FF0000"/>
                </a:solidFill>
                <a:latin typeface="Arial" panose="020B0604020202020204" pitchFamily="34" charset="0"/>
                <a:cs typeface="Arial" panose="020B0604020202020204" pitchFamily="34" charset="0"/>
              </a:rPr>
            </a:br>
            <a:br>
              <a:rPr lang="en-ZA" sz="2800" b="1" dirty="0">
                <a:solidFill>
                  <a:srgbClr val="FF0000"/>
                </a:solidFill>
                <a:latin typeface="Arial" panose="020B0604020202020204" pitchFamily="34" charset="0"/>
                <a:cs typeface="Arial" panose="020B0604020202020204" pitchFamily="34" charset="0"/>
              </a:rPr>
            </a:br>
            <a:br>
              <a:rPr lang="en-ZA" sz="2800" b="1" dirty="0">
                <a:solidFill>
                  <a:srgbClr val="FF0000"/>
                </a:solidFill>
                <a:latin typeface="Arial" panose="020B0604020202020204" pitchFamily="34" charset="0"/>
                <a:cs typeface="Arial" panose="020B0604020202020204" pitchFamily="34" charset="0"/>
              </a:rPr>
            </a:br>
            <a:r>
              <a:rPr kumimoji="0" lang="en-US" altLang="en-US" sz="4400" b="0" i="0" u="none" strike="noStrike" kern="1200" cap="none" spc="0" normalizeH="0" baseline="0" noProof="0" dirty="0">
                <a:ln>
                  <a:noFill/>
                </a:ln>
                <a:solidFill>
                  <a:prstClr val="black"/>
                </a:solidFill>
                <a:effectLst/>
                <a:uLnTx/>
                <a:uFillTx/>
                <a:latin typeface="Calibri"/>
                <a:ea typeface="+mj-ea"/>
                <a:cs typeface="+mj-cs"/>
              </a:rPr>
              <a:t>Lesson preparation file 2026</a:t>
            </a:r>
            <a:endParaRPr lang="en-ZA" sz="2800" dirty="0">
              <a:latin typeface="Arial" panose="020B0604020202020204" pitchFamily="34" charset="0"/>
              <a:cs typeface="Arial" panose="020B0604020202020204" pitchFamily="34" charset="0"/>
            </a:endParaRPr>
          </a:p>
        </p:txBody>
      </p:sp>
      <p:sp>
        <p:nvSpPr>
          <p:cNvPr id="9" name="Content Placeholder 2">
            <a:extLst>
              <a:ext uri="{FF2B5EF4-FFF2-40B4-BE49-F238E27FC236}">
                <a16:creationId xmlns:a16="http://schemas.microsoft.com/office/drawing/2014/main" id="{834F79B7-E24F-BFFC-7709-3CA6B057F718}"/>
              </a:ext>
            </a:extLst>
          </p:cNvPr>
          <p:cNvSpPr>
            <a:spLocks noGrp="1"/>
          </p:cNvSpPr>
          <p:nvPr>
            <p:ph idx="1"/>
          </p:nvPr>
        </p:nvSpPr>
        <p:spPr>
          <a:xfrm>
            <a:off x="605971" y="1404710"/>
            <a:ext cx="10515600" cy="4351338"/>
          </a:xfrm>
        </p:spPr>
        <p:txBody>
          <a:bodyPr>
            <a:normAutofit fontScale="92500"/>
          </a:bodyPr>
          <a:lstStyle/>
          <a:p>
            <a:pPr marL="342900" marR="0" lvl="0" indent="-342900" algn="l" defTabSz="457200" rtl="0" eaLnBrk="1" fontAlgn="auto" latinLnBrk="0" hangingPunct="1">
              <a:lnSpc>
                <a:spcPct val="100000"/>
              </a:lnSpc>
              <a:spcBef>
                <a:spcPct val="0"/>
              </a:spcBef>
              <a:spcAft>
                <a:spcPts val="0"/>
              </a:spcAft>
              <a:buClrTx/>
              <a:buSzTx/>
              <a:buFont typeface="Arial" charset="0"/>
              <a:buChar char="•"/>
              <a:tabLst/>
              <a:defRPr/>
            </a:pPr>
            <a:r>
              <a:rPr kumimoji="0" lang="en-US" sz="2700" b="0" i="0" u="none" strike="noStrike" kern="1200" cap="none" spc="0" normalizeH="0" baseline="0" noProof="0" dirty="0">
                <a:ln>
                  <a:noFill/>
                </a:ln>
                <a:solidFill>
                  <a:prstClr val="black"/>
                </a:solidFill>
                <a:effectLst/>
                <a:uLnTx/>
                <a:uFillTx/>
                <a:latin typeface="Calibri"/>
                <a:ea typeface="+mn-ea"/>
                <a:cs typeface="+mn-cs"/>
              </a:rPr>
              <a:t>Table of contents</a:t>
            </a:r>
          </a:p>
          <a:p>
            <a:pPr marL="342900" marR="0" lvl="0" indent="-342900" algn="l" defTabSz="457200" rtl="0" eaLnBrk="1" fontAlgn="auto" latinLnBrk="0" hangingPunct="1">
              <a:lnSpc>
                <a:spcPct val="100000"/>
              </a:lnSpc>
              <a:spcBef>
                <a:spcPct val="0"/>
              </a:spcBef>
              <a:spcAft>
                <a:spcPts val="0"/>
              </a:spcAft>
              <a:buClrTx/>
              <a:buSzTx/>
              <a:buFont typeface="Arial" charset="0"/>
              <a:buChar char="•"/>
              <a:tabLst/>
              <a:defRPr/>
            </a:pPr>
            <a:r>
              <a:rPr kumimoji="0" lang="en-US" sz="2700" b="0" i="0" u="none" strike="noStrike" kern="1200" cap="none" spc="0" normalizeH="0" baseline="0" noProof="0" dirty="0">
                <a:ln>
                  <a:noFill/>
                </a:ln>
                <a:solidFill>
                  <a:prstClr val="black"/>
                </a:solidFill>
                <a:effectLst/>
                <a:uLnTx/>
                <a:uFillTx/>
                <a:latin typeface="Calibri"/>
                <a:ea typeface="+mn-ea"/>
                <a:cs typeface="+mn-cs"/>
              </a:rPr>
              <a:t>Term, weekly / cycle planning (ATP)</a:t>
            </a:r>
            <a:endParaRPr kumimoji="0" lang="en-ZA" sz="27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457200" rtl="0" eaLnBrk="1" fontAlgn="auto" latinLnBrk="0" hangingPunct="1">
              <a:lnSpc>
                <a:spcPct val="100000"/>
              </a:lnSpc>
              <a:spcBef>
                <a:spcPct val="0"/>
              </a:spcBef>
              <a:spcAft>
                <a:spcPts val="0"/>
              </a:spcAft>
              <a:buClrTx/>
              <a:buSzTx/>
              <a:buFont typeface="Arial" charset="0"/>
              <a:buChar char="•"/>
              <a:tabLst/>
              <a:defRPr/>
            </a:pPr>
            <a:r>
              <a:rPr kumimoji="0" lang="en-ZA" sz="2700" b="0" i="0" u="none" strike="noStrike" kern="1200" cap="none" spc="0" normalizeH="0" baseline="0" noProof="0" dirty="0">
                <a:ln>
                  <a:noFill/>
                </a:ln>
                <a:solidFill>
                  <a:prstClr val="black"/>
                </a:solidFill>
                <a:effectLst/>
                <a:uLnTx/>
                <a:uFillTx/>
                <a:latin typeface="Calibri"/>
                <a:ea typeface="+mn-ea"/>
                <a:cs typeface="+mn-cs"/>
              </a:rPr>
              <a:t>Lesson preparation for all grades taught per subject (showing evidence of EACH lesson and </a:t>
            </a:r>
            <a:r>
              <a:rPr kumimoji="0" lang="en-ZA" sz="2700" b="0" i="0" u="none" strike="noStrike" kern="1200" cap="none" spc="0" normalizeH="0" baseline="0" noProof="0" dirty="0">
                <a:ln>
                  <a:noFill/>
                </a:ln>
                <a:solidFill>
                  <a:srgbClr val="FF0000"/>
                </a:solidFill>
                <a:effectLst/>
                <a:uLnTx/>
                <a:uFillTx/>
                <a:latin typeface="Calibri"/>
                <a:ea typeface="+mn-ea"/>
                <a:cs typeface="+mn-cs"/>
              </a:rPr>
              <a:t>including additional activities and informal tests per topic</a:t>
            </a:r>
            <a:r>
              <a:rPr kumimoji="0" lang="en-ZA" sz="2700" b="0" i="0" u="none" strike="noStrike" kern="1200" cap="none" spc="0" normalizeH="0" baseline="0" noProof="0" dirty="0">
                <a:ln>
                  <a:noFill/>
                </a:ln>
                <a:solidFill>
                  <a:prstClr val="black"/>
                </a:solidFill>
                <a:effectLst/>
                <a:uLnTx/>
                <a:uFillTx/>
                <a:latin typeface="Calibri"/>
                <a:ea typeface="+mn-ea"/>
                <a:cs typeface="+mn-cs"/>
              </a:rPr>
              <a:t>)</a:t>
            </a:r>
          </a:p>
          <a:p>
            <a:pPr marL="342900" marR="0" lvl="0" indent="-342900" algn="l" defTabSz="457200" rtl="0" eaLnBrk="1" fontAlgn="auto" latinLnBrk="0" hangingPunct="1">
              <a:lnSpc>
                <a:spcPct val="100000"/>
              </a:lnSpc>
              <a:spcBef>
                <a:spcPct val="0"/>
              </a:spcBef>
              <a:spcAft>
                <a:spcPts val="0"/>
              </a:spcAft>
              <a:buClrTx/>
              <a:buSzTx/>
              <a:buFont typeface="Arial" charset="0"/>
              <a:buChar char="•"/>
              <a:tabLst/>
              <a:defRPr/>
            </a:pPr>
            <a:r>
              <a:rPr kumimoji="0" lang="en-ZA" sz="2700" b="0" i="0" u="none" strike="noStrike" kern="1200" cap="none" spc="0" normalizeH="0" baseline="0" noProof="0" dirty="0">
                <a:ln>
                  <a:noFill/>
                </a:ln>
                <a:solidFill>
                  <a:prstClr val="black"/>
                </a:solidFill>
                <a:effectLst/>
                <a:uLnTx/>
                <a:uFillTx/>
                <a:latin typeface="Calibri"/>
                <a:ea typeface="+mn-ea"/>
                <a:cs typeface="+mn-cs"/>
              </a:rPr>
              <a:t>Lesson preparation must be neatly filed in chronological order. Loose sheets not properly organised is not acceptable. </a:t>
            </a:r>
          </a:p>
          <a:p>
            <a:pPr marL="342900" marR="0" lvl="0" indent="-342900" algn="l" defTabSz="457200" rtl="0" eaLnBrk="1" fontAlgn="auto" latinLnBrk="0" hangingPunct="1">
              <a:lnSpc>
                <a:spcPct val="100000"/>
              </a:lnSpc>
              <a:spcBef>
                <a:spcPct val="0"/>
              </a:spcBef>
              <a:spcAft>
                <a:spcPts val="0"/>
              </a:spcAft>
              <a:buClrTx/>
              <a:buSzTx/>
              <a:buFont typeface="Arial" charset="0"/>
              <a:buChar char="•"/>
              <a:tabLst/>
              <a:defRPr/>
            </a:pPr>
            <a:r>
              <a:rPr kumimoji="0" lang="en-ZA" sz="2700" b="0" i="0" u="none" strike="noStrike" kern="1200" cap="none" spc="0" normalizeH="0" baseline="0" noProof="0" dirty="0">
                <a:ln>
                  <a:noFill/>
                </a:ln>
                <a:solidFill>
                  <a:prstClr val="black"/>
                </a:solidFill>
                <a:effectLst/>
                <a:uLnTx/>
                <a:uFillTx/>
                <a:latin typeface="Calibri"/>
                <a:ea typeface="+mn-ea"/>
                <a:cs typeface="+mn-cs"/>
              </a:rPr>
              <a:t>A maximum of </a:t>
            </a:r>
            <a:r>
              <a:rPr kumimoji="0" lang="en-ZA" sz="2700" b="0" i="0" u="none" strike="noStrike" kern="1200" cap="none" spc="0" normalizeH="0" baseline="0" noProof="0" dirty="0">
                <a:ln>
                  <a:noFill/>
                </a:ln>
                <a:solidFill>
                  <a:srgbClr val="FF0000"/>
                </a:solidFill>
                <a:effectLst/>
                <a:uLnTx/>
                <a:uFillTx/>
                <a:latin typeface="Calibri"/>
                <a:ea typeface="+mn-ea"/>
                <a:cs typeface="+mn-cs"/>
              </a:rPr>
              <a:t>TWO pages back to back</a:t>
            </a:r>
            <a:r>
              <a:rPr kumimoji="0" lang="en-ZA" sz="2700" b="0" i="0" u="none" strike="noStrike" kern="1200" cap="none" spc="0" normalizeH="0" baseline="0" noProof="0" dirty="0">
                <a:ln>
                  <a:noFill/>
                </a:ln>
                <a:solidFill>
                  <a:prstClr val="black"/>
                </a:solidFill>
                <a:effectLst/>
                <a:uLnTx/>
                <a:uFillTx/>
                <a:latin typeface="Calibri"/>
                <a:ea typeface="+mn-ea"/>
                <a:cs typeface="+mn-cs"/>
              </a:rPr>
              <a:t> may be inserted into plastic satchels</a:t>
            </a:r>
          </a:p>
          <a:p>
            <a:pPr marL="342900" marR="0" lvl="0" indent="-342900" algn="l" defTabSz="457200" rtl="0" eaLnBrk="1" fontAlgn="auto" latinLnBrk="0" hangingPunct="1">
              <a:lnSpc>
                <a:spcPct val="100000"/>
              </a:lnSpc>
              <a:spcBef>
                <a:spcPct val="0"/>
              </a:spcBef>
              <a:spcAft>
                <a:spcPts val="0"/>
              </a:spcAft>
              <a:buClrTx/>
              <a:buSzTx/>
              <a:buFont typeface="Arial" charset="0"/>
              <a:buChar char="•"/>
              <a:tabLst/>
              <a:defRPr/>
            </a:pPr>
            <a:r>
              <a:rPr kumimoji="0" lang="en-ZA" sz="2700" b="0" i="0" u="none" strike="noStrike" kern="1200" cap="none" spc="0" normalizeH="0" baseline="0" noProof="0" dirty="0">
                <a:ln>
                  <a:noFill/>
                </a:ln>
                <a:solidFill>
                  <a:prstClr val="black"/>
                </a:solidFill>
                <a:effectLst/>
                <a:uLnTx/>
                <a:uFillTx/>
                <a:latin typeface="Calibri"/>
                <a:ea typeface="+mn-ea"/>
                <a:cs typeface="+mn-cs"/>
              </a:rPr>
              <a:t>Lesson preparation MUST be done for every period for every week (Including practical work). A lesson plan for several weeks in one document is not acceptable.</a:t>
            </a:r>
          </a:p>
          <a:p>
            <a:endParaRPr lang="en-ZA"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1097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7610F8F-F545-53EE-BAC8-6B21A15457A1}"/>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793827E9-9D5A-A456-1E5D-DF2C636E0DE5}"/>
              </a:ext>
            </a:extLst>
          </p:cNvPr>
          <p:cNvSpPr>
            <a:spLocks noGrp="1"/>
          </p:cNvSpPr>
          <p:nvPr>
            <p:ph type="title"/>
          </p:nvPr>
        </p:nvSpPr>
        <p:spPr>
          <a:xfrm>
            <a:off x="838200" y="169084"/>
            <a:ext cx="10515600" cy="511953"/>
          </a:xfrm>
        </p:spPr>
        <p:txBody>
          <a:bodyPr>
            <a:noAutofit/>
          </a:bodyPr>
          <a:lstStyle/>
          <a:p>
            <a:br>
              <a:rPr lang="en-ZA" sz="2800" b="1" dirty="0">
                <a:solidFill>
                  <a:srgbClr val="FF0000"/>
                </a:solidFill>
                <a:latin typeface="Arial" panose="020B0604020202020204" pitchFamily="34" charset="0"/>
                <a:cs typeface="Arial" panose="020B0604020202020204" pitchFamily="34" charset="0"/>
              </a:rPr>
            </a:br>
            <a:br>
              <a:rPr lang="en-ZA" sz="2800" b="1" dirty="0">
                <a:solidFill>
                  <a:srgbClr val="FF0000"/>
                </a:solidFill>
                <a:latin typeface="Arial" panose="020B0604020202020204" pitchFamily="34" charset="0"/>
                <a:cs typeface="Arial" panose="020B0604020202020204" pitchFamily="34" charset="0"/>
              </a:rPr>
            </a:br>
            <a:br>
              <a:rPr lang="en-ZA" sz="2800" b="1" dirty="0">
                <a:solidFill>
                  <a:srgbClr val="FF0000"/>
                </a:solidFill>
                <a:latin typeface="Arial" panose="020B0604020202020204" pitchFamily="34" charset="0"/>
                <a:cs typeface="Arial" panose="020B0604020202020204" pitchFamily="34" charset="0"/>
              </a:rPr>
            </a:br>
            <a:r>
              <a:rPr kumimoji="0" lang="en-US" altLang="en-US" sz="4400" b="0" i="0" u="none" strike="noStrike" kern="1200" cap="none" spc="0" normalizeH="0" baseline="0" noProof="0" dirty="0">
                <a:ln>
                  <a:noFill/>
                </a:ln>
                <a:solidFill>
                  <a:prstClr val="black"/>
                </a:solidFill>
                <a:effectLst/>
                <a:uLnTx/>
                <a:uFillTx/>
                <a:latin typeface="Calibri"/>
                <a:ea typeface="+mj-ea"/>
                <a:cs typeface="+mj-cs"/>
              </a:rPr>
              <a:t>Asset/Inventory registers</a:t>
            </a:r>
            <a:endParaRPr lang="en-ZA" sz="2800" dirty="0">
              <a:latin typeface="Arial" panose="020B0604020202020204" pitchFamily="34" charset="0"/>
              <a:cs typeface="Arial" panose="020B0604020202020204" pitchFamily="34" charset="0"/>
            </a:endParaRPr>
          </a:p>
        </p:txBody>
      </p:sp>
      <p:sp>
        <p:nvSpPr>
          <p:cNvPr id="9" name="Content Placeholder 2">
            <a:extLst>
              <a:ext uri="{FF2B5EF4-FFF2-40B4-BE49-F238E27FC236}">
                <a16:creationId xmlns:a16="http://schemas.microsoft.com/office/drawing/2014/main" id="{546941CF-A9D5-9F6E-27DD-32F7A140C55B}"/>
              </a:ext>
            </a:extLst>
          </p:cNvPr>
          <p:cNvSpPr>
            <a:spLocks noGrp="1"/>
          </p:cNvSpPr>
          <p:nvPr>
            <p:ph idx="1"/>
          </p:nvPr>
        </p:nvSpPr>
        <p:spPr>
          <a:xfrm>
            <a:off x="605971" y="1404710"/>
            <a:ext cx="10515600" cy="4351338"/>
          </a:xfrm>
        </p:spPr>
        <p:txBody>
          <a:bodyPr>
            <a:normAutofit fontScale="92500" lnSpcReduction="10000"/>
          </a:bodyPr>
          <a:lstStyle/>
          <a:p>
            <a:pPr marL="342900" marR="0" lvl="0" indent="-342900" algn="l" defTabSz="457200" rtl="0" eaLnBrk="1" fontAlgn="auto" latinLnBrk="0" hangingPunct="1">
              <a:lnSpc>
                <a:spcPct val="100000"/>
              </a:lnSpc>
              <a:spcBef>
                <a:spcPct val="0"/>
              </a:spcBef>
              <a:spcAft>
                <a:spcPts val="0"/>
              </a:spcAft>
              <a:buClrTx/>
              <a:buSzTx/>
              <a:buFont typeface="Arial" charset="0"/>
              <a:buChar char="•"/>
              <a:tabLst/>
              <a:defRPr/>
            </a:pPr>
            <a:r>
              <a:rPr kumimoji="0" lang="en-ZA" sz="2500" b="0" i="0" u="none" strike="noStrike" kern="1200" cap="none" spc="0" normalizeH="0" baseline="0" noProof="0" dirty="0">
                <a:ln>
                  <a:noFill/>
                </a:ln>
                <a:solidFill>
                  <a:prstClr val="black"/>
                </a:solidFill>
                <a:effectLst/>
                <a:uLnTx/>
                <a:uFillTx/>
                <a:latin typeface="Calibri"/>
                <a:ea typeface="+mn-ea"/>
                <a:cs typeface="+mn-cs"/>
              </a:rPr>
              <a:t>Use the provided Excel template for the capturing and control of all assets/inventory</a:t>
            </a:r>
          </a:p>
          <a:p>
            <a:pPr marL="342900" marR="0" lvl="0" indent="-342900" algn="l" defTabSz="457200" rtl="0" eaLnBrk="1" fontAlgn="auto" latinLnBrk="0" hangingPunct="1">
              <a:lnSpc>
                <a:spcPct val="100000"/>
              </a:lnSpc>
              <a:spcBef>
                <a:spcPct val="0"/>
              </a:spcBef>
              <a:spcAft>
                <a:spcPts val="0"/>
              </a:spcAft>
              <a:buClrTx/>
              <a:buSzTx/>
              <a:buFont typeface="Arial" charset="0"/>
              <a:buChar char="•"/>
              <a:tabLst/>
              <a:defRPr/>
            </a:pPr>
            <a:r>
              <a:rPr kumimoji="0" lang="en-ZA" sz="2500" b="0" i="0" u="none" strike="noStrike" kern="1200" cap="none" spc="0" normalizeH="0" baseline="0" noProof="0" dirty="0">
                <a:ln>
                  <a:noFill/>
                </a:ln>
                <a:solidFill>
                  <a:prstClr val="black"/>
                </a:solidFill>
                <a:effectLst/>
                <a:uLnTx/>
                <a:uFillTx/>
                <a:latin typeface="Calibri"/>
                <a:ea typeface="+mn-ea"/>
                <a:cs typeface="+mn-cs"/>
              </a:rPr>
              <a:t>All newly delivered assets MUST be captured on the asset register within SEVEN days of delivery</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ZA" sz="2500" b="0" i="0" u="none" strike="noStrike" kern="1200" cap="none" spc="0" normalizeH="0" baseline="0" noProof="0" dirty="0">
                <a:ln>
                  <a:noFill/>
                </a:ln>
                <a:solidFill>
                  <a:prstClr val="black"/>
                </a:solidFill>
                <a:effectLst/>
                <a:uLnTx/>
                <a:uFillTx/>
                <a:latin typeface="Calibri"/>
                <a:ea typeface="+mn-ea"/>
                <a:cs typeface="+mn-cs"/>
              </a:rPr>
              <a:t>It is the responsibility of the SMT to plan and determine the dates for stock taking (At least TWO times a year).</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ZA" sz="2500" b="0" i="0" u="none" strike="noStrike" kern="1200" cap="none" spc="0" normalizeH="0" baseline="0" noProof="0" dirty="0">
                <a:ln>
                  <a:noFill/>
                </a:ln>
                <a:solidFill>
                  <a:prstClr val="black"/>
                </a:solidFill>
                <a:effectLst/>
                <a:uLnTx/>
                <a:uFillTx/>
                <a:latin typeface="Calibri"/>
                <a:ea typeface="+mn-ea"/>
                <a:cs typeface="+mn-cs"/>
              </a:rPr>
              <a:t>All asset registers must be signed by the teacher, DH &amp; Principal and must be stamped when assets were controlled</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ZA" sz="2500" b="0" i="0" u="none" strike="noStrike" kern="1200" cap="none" spc="0" normalizeH="0" baseline="0" noProof="0" dirty="0">
                <a:ln>
                  <a:noFill/>
                </a:ln>
                <a:solidFill>
                  <a:prstClr val="black"/>
                </a:solidFill>
                <a:effectLst/>
                <a:uLnTx/>
                <a:uFillTx/>
                <a:latin typeface="Calibri"/>
                <a:ea typeface="+mn-ea"/>
                <a:cs typeface="+mn-cs"/>
              </a:rPr>
              <a:t>Copies of the most recent asset register must be available in each workshop at all times (Teacher and DH files)</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ZA" sz="2500" b="0" i="0" u="none" strike="noStrike" kern="1200" cap="none" spc="0" normalizeH="0" baseline="0" noProof="0" dirty="0">
                <a:ln>
                  <a:noFill/>
                </a:ln>
                <a:solidFill>
                  <a:prstClr val="black"/>
                </a:solidFill>
                <a:effectLst/>
                <a:uLnTx/>
                <a:uFillTx/>
                <a:latin typeface="Calibri"/>
                <a:ea typeface="+mn-ea"/>
                <a:cs typeface="+mn-cs"/>
              </a:rPr>
              <a:t>Handover must be done when new teacher start or when a teacher leave the school.</a:t>
            </a:r>
          </a:p>
          <a:p>
            <a:endParaRPr lang="en-ZA"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4320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206C7-2E5F-C578-A9D6-15395C662C18}"/>
              </a:ext>
            </a:extLst>
          </p:cNvPr>
          <p:cNvSpPr>
            <a:spLocks noGrp="1"/>
          </p:cNvSpPr>
          <p:nvPr>
            <p:ph type="title"/>
          </p:nvPr>
        </p:nvSpPr>
        <p:spPr/>
        <p:txBody>
          <a:bodyPr/>
          <a:lstStyle/>
          <a:p>
            <a:endParaRPr lang="en-ZA"/>
          </a:p>
        </p:txBody>
      </p:sp>
      <p:sp>
        <p:nvSpPr>
          <p:cNvPr id="3" name="Content Placeholder 2">
            <a:extLst>
              <a:ext uri="{FF2B5EF4-FFF2-40B4-BE49-F238E27FC236}">
                <a16:creationId xmlns:a16="http://schemas.microsoft.com/office/drawing/2014/main" id="{E00B442D-68DF-D97F-370F-0F365D5C595C}"/>
              </a:ext>
            </a:extLst>
          </p:cNvPr>
          <p:cNvSpPr>
            <a:spLocks noGrp="1"/>
          </p:cNvSpPr>
          <p:nvPr>
            <p:ph idx="1"/>
          </p:nvPr>
        </p:nvSpPr>
        <p:spPr/>
        <p:txBody>
          <a:bodyPr/>
          <a:lstStyle/>
          <a:p>
            <a:r>
              <a:rPr lang="en-GB" dirty="0"/>
              <a:t>EXCEL spread sheet sent out via WA</a:t>
            </a:r>
          </a:p>
          <a:p>
            <a:r>
              <a:rPr lang="en-GB" dirty="0"/>
              <a:t>MUST be submitted by 31 JULY 2026 </a:t>
            </a:r>
          </a:p>
          <a:p>
            <a:r>
              <a:rPr lang="en-GB" dirty="0"/>
              <a:t>ALL schools offering Mechanical Technology to complete and submit</a:t>
            </a:r>
          </a:p>
          <a:p>
            <a:r>
              <a:rPr lang="en-GB" dirty="0"/>
              <a:t>Requirement by Head Office – Office of the Director</a:t>
            </a:r>
          </a:p>
          <a:p>
            <a:pPr marL="0" indent="0">
              <a:buNone/>
            </a:pPr>
            <a:endParaRPr lang="en-ZA" dirty="0"/>
          </a:p>
        </p:txBody>
      </p:sp>
    </p:spTree>
    <p:extLst>
      <p:ext uri="{BB962C8B-B14F-4D97-AF65-F5344CB8AC3E}">
        <p14:creationId xmlns:p14="http://schemas.microsoft.com/office/powerpoint/2010/main" val="8834687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DC87B6F-AD80-8763-6947-721A47EF913A}"/>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F0FE5CDA-DA90-9145-3715-9109B530B28E}"/>
              </a:ext>
            </a:extLst>
          </p:cNvPr>
          <p:cNvSpPr>
            <a:spLocks noGrp="1"/>
          </p:cNvSpPr>
          <p:nvPr>
            <p:ph type="title"/>
          </p:nvPr>
        </p:nvSpPr>
        <p:spPr>
          <a:xfrm>
            <a:off x="838200" y="169084"/>
            <a:ext cx="10515600" cy="511953"/>
          </a:xfrm>
        </p:spPr>
        <p:txBody>
          <a:bodyPr>
            <a:noAutofit/>
          </a:bodyPr>
          <a:lstStyle/>
          <a:p>
            <a:br>
              <a:rPr lang="en-ZA" sz="2800" b="1" dirty="0">
                <a:solidFill>
                  <a:srgbClr val="FF0000"/>
                </a:solidFill>
                <a:latin typeface="Arial" panose="020B0604020202020204" pitchFamily="34" charset="0"/>
                <a:cs typeface="Arial" panose="020B0604020202020204" pitchFamily="34" charset="0"/>
              </a:rPr>
            </a:br>
            <a:br>
              <a:rPr lang="en-ZA" sz="2800" b="1" dirty="0">
                <a:solidFill>
                  <a:srgbClr val="FF0000"/>
                </a:solidFill>
                <a:latin typeface="Arial" panose="020B0604020202020204" pitchFamily="34" charset="0"/>
                <a:cs typeface="Arial" panose="020B0604020202020204" pitchFamily="34" charset="0"/>
              </a:rPr>
            </a:br>
            <a:br>
              <a:rPr lang="en-ZA" sz="2800" b="1" dirty="0">
                <a:solidFill>
                  <a:srgbClr val="FF0000"/>
                </a:solidFill>
                <a:latin typeface="Arial" panose="020B0604020202020204" pitchFamily="34" charset="0"/>
                <a:cs typeface="Arial" panose="020B0604020202020204" pitchFamily="34" charset="0"/>
              </a:rPr>
            </a:br>
            <a:r>
              <a:rPr kumimoji="0" lang="en-US" altLang="en-US" sz="4000" b="0" i="0" u="none" strike="noStrike" kern="1200" cap="none" spc="0" normalizeH="0" baseline="0" noProof="0" dirty="0">
                <a:ln>
                  <a:noFill/>
                </a:ln>
                <a:solidFill>
                  <a:prstClr val="black"/>
                </a:solidFill>
                <a:effectLst/>
                <a:uLnTx/>
                <a:uFillTx/>
                <a:latin typeface="Calibri"/>
                <a:ea typeface="+mj-ea"/>
                <a:cs typeface="+mj-cs"/>
              </a:rPr>
              <a:t>Maintenance and repair of equipment</a:t>
            </a:r>
            <a:endParaRPr lang="en-ZA" sz="2800" dirty="0">
              <a:latin typeface="Arial" panose="020B0604020202020204" pitchFamily="34" charset="0"/>
              <a:cs typeface="Arial" panose="020B0604020202020204" pitchFamily="34" charset="0"/>
            </a:endParaRPr>
          </a:p>
        </p:txBody>
      </p:sp>
      <p:sp>
        <p:nvSpPr>
          <p:cNvPr id="9" name="Content Placeholder 2">
            <a:extLst>
              <a:ext uri="{FF2B5EF4-FFF2-40B4-BE49-F238E27FC236}">
                <a16:creationId xmlns:a16="http://schemas.microsoft.com/office/drawing/2014/main" id="{28E59D1A-ABDC-2E66-060F-2A12E9D73D0D}"/>
              </a:ext>
            </a:extLst>
          </p:cNvPr>
          <p:cNvSpPr>
            <a:spLocks noGrp="1"/>
          </p:cNvSpPr>
          <p:nvPr>
            <p:ph idx="1"/>
          </p:nvPr>
        </p:nvSpPr>
        <p:spPr>
          <a:xfrm>
            <a:off x="605971" y="1404710"/>
            <a:ext cx="10515600" cy="4351338"/>
          </a:xfrm>
        </p:spPr>
        <p:txBody>
          <a:bodyPr>
            <a:normAutofit/>
          </a:bodyPr>
          <a:lstStyle/>
          <a:p>
            <a:pPr marL="342900" marR="0" lvl="0" indent="-342900" algn="l" defTabSz="457200" rtl="0" eaLnBrk="1" fontAlgn="auto" latinLnBrk="0" hangingPunct="1">
              <a:lnSpc>
                <a:spcPct val="100000"/>
              </a:lnSpc>
              <a:spcBef>
                <a:spcPct val="0"/>
              </a:spcBef>
              <a:spcAft>
                <a:spcPts val="0"/>
              </a:spcAft>
              <a:buClrTx/>
              <a:buSzTx/>
              <a:buFont typeface="Arial" charset="0"/>
              <a:buChar char="•"/>
              <a:tabLst/>
              <a:defRPr/>
            </a:pPr>
            <a:r>
              <a:rPr kumimoji="0" lang="en-ZA" sz="2700" b="0" i="0" u="none" strike="noStrike" kern="1200" cap="none" spc="0" normalizeH="0" baseline="0" noProof="0" dirty="0">
                <a:ln>
                  <a:noFill/>
                </a:ln>
                <a:solidFill>
                  <a:prstClr val="black"/>
                </a:solidFill>
                <a:effectLst/>
                <a:uLnTx/>
                <a:uFillTx/>
                <a:latin typeface="Calibri"/>
                <a:ea typeface="+mn-ea"/>
                <a:cs typeface="+mn-cs"/>
              </a:rPr>
              <a:t>Every school must compile a list of equipment that is not functional with a description of the nature of the defect.</a:t>
            </a:r>
          </a:p>
          <a:p>
            <a:pPr marL="342900" marR="0" lvl="0" indent="-342900" algn="l" defTabSz="457200" rtl="0" eaLnBrk="1" fontAlgn="auto" latinLnBrk="0" hangingPunct="1">
              <a:lnSpc>
                <a:spcPct val="100000"/>
              </a:lnSpc>
              <a:spcBef>
                <a:spcPct val="0"/>
              </a:spcBef>
              <a:spcAft>
                <a:spcPts val="0"/>
              </a:spcAft>
              <a:buClrTx/>
              <a:buSzTx/>
              <a:buFont typeface="Arial" charset="0"/>
              <a:buChar char="•"/>
              <a:tabLst/>
              <a:defRPr/>
            </a:pPr>
            <a:r>
              <a:rPr kumimoji="0" lang="en-ZA" sz="2700" b="0" i="0" u="none" strike="noStrike" kern="1200" cap="none" spc="0" normalizeH="0" baseline="0" noProof="0" dirty="0">
                <a:ln>
                  <a:noFill/>
                </a:ln>
                <a:solidFill>
                  <a:prstClr val="black"/>
                </a:solidFill>
                <a:effectLst/>
                <a:uLnTx/>
                <a:uFillTx/>
                <a:latin typeface="Calibri"/>
                <a:ea typeface="+mn-ea"/>
                <a:cs typeface="+mn-cs"/>
              </a:rPr>
              <a:t>The list of defective tools must be available in the workshop at all times</a:t>
            </a:r>
          </a:p>
          <a:p>
            <a:pPr marL="342900" marR="0" lvl="0" indent="-342900" algn="l" defTabSz="457200" rtl="0" eaLnBrk="1" fontAlgn="auto" latinLnBrk="0" hangingPunct="1">
              <a:lnSpc>
                <a:spcPct val="100000"/>
              </a:lnSpc>
              <a:spcBef>
                <a:spcPct val="0"/>
              </a:spcBef>
              <a:spcAft>
                <a:spcPts val="0"/>
              </a:spcAft>
              <a:buClrTx/>
              <a:buSzTx/>
              <a:buFont typeface="Arial" charset="0"/>
              <a:buChar char="•"/>
              <a:tabLst/>
              <a:defRPr/>
            </a:pPr>
            <a:r>
              <a:rPr kumimoji="0" lang="en-ZA" sz="2700" b="0" i="0" u="none" strike="noStrike" kern="1200" cap="none" spc="0" normalizeH="0" baseline="0" noProof="0" dirty="0">
                <a:ln>
                  <a:noFill/>
                </a:ln>
                <a:solidFill>
                  <a:prstClr val="black"/>
                </a:solidFill>
                <a:effectLst/>
                <a:uLnTx/>
                <a:uFillTx/>
                <a:latin typeface="Calibri"/>
                <a:ea typeface="+mn-ea"/>
                <a:cs typeface="+mn-cs"/>
              </a:rPr>
              <a:t>The teacher and Dept. Head will be accountable for all damaged to equipment that was not caused due to normal wear and tear</a:t>
            </a:r>
          </a:p>
          <a:p>
            <a:pPr marL="342900" marR="0" lvl="0" indent="-342900" algn="l" defTabSz="457200" rtl="0" eaLnBrk="1" fontAlgn="auto" latinLnBrk="0" hangingPunct="1">
              <a:lnSpc>
                <a:spcPct val="100000"/>
              </a:lnSpc>
              <a:spcBef>
                <a:spcPct val="0"/>
              </a:spcBef>
              <a:spcAft>
                <a:spcPts val="0"/>
              </a:spcAft>
              <a:buClrTx/>
              <a:buSzTx/>
              <a:buFont typeface="Arial" charset="0"/>
              <a:buChar char="•"/>
              <a:tabLst/>
              <a:defRPr/>
            </a:pPr>
            <a:r>
              <a:rPr kumimoji="0" lang="en-ZA" sz="2700" b="0" i="0" u="none" strike="noStrike" kern="1200" cap="none" spc="0" normalizeH="0" baseline="0" noProof="0" dirty="0">
                <a:ln>
                  <a:noFill/>
                </a:ln>
                <a:solidFill>
                  <a:prstClr val="black"/>
                </a:solidFill>
                <a:effectLst/>
                <a:uLnTx/>
                <a:uFillTx/>
                <a:latin typeface="Calibri"/>
                <a:ea typeface="+mn-ea"/>
                <a:cs typeface="+mn-cs"/>
              </a:rPr>
              <a:t>It is the responsibility of the school to ensure that equipment is serviced and repaired when required. </a:t>
            </a:r>
          </a:p>
          <a:p>
            <a:pPr marL="342900" marR="0" lvl="0" indent="-342900" algn="l" defTabSz="457200" rtl="0" eaLnBrk="1" fontAlgn="auto" latinLnBrk="0" hangingPunct="1">
              <a:lnSpc>
                <a:spcPct val="100000"/>
              </a:lnSpc>
              <a:spcBef>
                <a:spcPct val="0"/>
              </a:spcBef>
              <a:spcAft>
                <a:spcPts val="0"/>
              </a:spcAft>
              <a:buClrTx/>
              <a:buSzTx/>
              <a:buFont typeface="Arial" charset="0"/>
              <a:buChar char="•"/>
              <a:tabLst/>
              <a:defRPr/>
            </a:pPr>
            <a:r>
              <a:rPr kumimoji="0" lang="en-ZA" sz="2700" b="0" i="0" u="none" strike="noStrike" kern="1200" cap="none" spc="0" normalizeH="0" baseline="0" noProof="0" dirty="0">
                <a:ln>
                  <a:noFill/>
                </a:ln>
                <a:solidFill>
                  <a:prstClr val="black"/>
                </a:solidFill>
                <a:effectLst/>
                <a:uLnTx/>
                <a:uFillTx/>
                <a:latin typeface="Calibri"/>
                <a:ea typeface="+mn-ea"/>
                <a:cs typeface="+mn-cs"/>
              </a:rPr>
              <a:t>Schools must budget for maintenance and repair of equipment</a:t>
            </a:r>
          </a:p>
          <a:p>
            <a:endParaRPr lang="en-ZA"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12040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C03C1D2-307A-65BF-4A65-372DA68FDD6E}"/>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24BDD3D1-9655-128B-B906-B9EF75B66E46}"/>
              </a:ext>
            </a:extLst>
          </p:cNvPr>
          <p:cNvSpPr>
            <a:spLocks noGrp="1"/>
          </p:cNvSpPr>
          <p:nvPr>
            <p:ph type="title"/>
          </p:nvPr>
        </p:nvSpPr>
        <p:spPr>
          <a:xfrm>
            <a:off x="838200" y="169084"/>
            <a:ext cx="10515600" cy="511953"/>
          </a:xfrm>
        </p:spPr>
        <p:txBody>
          <a:bodyPr>
            <a:noAutofit/>
          </a:bodyPr>
          <a:lstStyle/>
          <a:p>
            <a:br>
              <a:rPr lang="en-ZA" sz="2800" b="1" dirty="0">
                <a:solidFill>
                  <a:srgbClr val="FF0000"/>
                </a:solidFill>
                <a:latin typeface="Arial" panose="020B0604020202020204" pitchFamily="34" charset="0"/>
                <a:cs typeface="Arial" panose="020B0604020202020204" pitchFamily="34" charset="0"/>
              </a:rPr>
            </a:br>
            <a:br>
              <a:rPr lang="en-ZA" sz="2800" b="1" dirty="0">
                <a:solidFill>
                  <a:srgbClr val="FF0000"/>
                </a:solidFill>
                <a:latin typeface="Arial" panose="020B0604020202020204" pitchFamily="34" charset="0"/>
                <a:cs typeface="Arial" panose="020B0604020202020204" pitchFamily="34" charset="0"/>
              </a:rPr>
            </a:br>
            <a:br>
              <a:rPr lang="en-ZA" sz="2800" b="1" dirty="0">
                <a:solidFill>
                  <a:srgbClr val="FF0000"/>
                </a:solidFill>
                <a:latin typeface="Arial" panose="020B0604020202020204" pitchFamily="34" charset="0"/>
                <a:cs typeface="Arial" panose="020B0604020202020204" pitchFamily="34" charset="0"/>
              </a:rPr>
            </a:br>
            <a:r>
              <a:rPr kumimoji="0" lang="en-ZA" sz="4400" b="0" i="0" u="none" strike="noStrike" kern="1200" cap="none" spc="0" normalizeH="0" baseline="0" noProof="0" dirty="0">
                <a:ln>
                  <a:noFill/>
                </a:ln>
                <a:solidFill>
                  <a:prstClr val="black"/>
                </a:solidFill>
                <a:effectLst/>
                <a:uLnTx/>
                <a:uFillTx/>
                <a:latin typeface="Calibri"/>
                <a:ea typeface="+mj-ea"/>
                <a:cs typeface="+mj-cs"/>
              </a:rPr>
              <a:t>CURRICULUM COVERAGE</a:t>
            </a:r>
            <a:endParaRPr lang="en-ZA" sz="2800" dirty="0">
              <a:latin typeface="Arial" panose="020B0604020202020204" pitchFamily="34" charset="0"/>
              <a:cs typeface="Arial" panose="020B0604020202020204" pitchFamily="34" charset="0"/>
            </a:endParaRPr>
          </a:p>
        </p:txBody>
      </p:sp>
      <p:sp>
        <p:nvSpPr>
          <p:cNvPr id="9" name="Content Placeholder 2">
            <a:extLst>
              <a:ext uri="{FF2B5EF4-FFF2-40B4-BE49-F238E27FC236}">
                <a16:creationId xmlns:a16="http://schemas.microsoft.com/office/drawing/2014/main" id="{2F51FCDF-570B-0931-4468-20C38721B304}"/>
              </a:ext>
            </a:extLst>
          </p:cNvPr>
          <p:cNvSpPr>
            <a:spLocks noGrp="1"/>
          </p:cNvSpPr>
          <p:nvPr>
            <p:ph idx="1"/>
          </p:nvPr>
        </p:nvSpPr>
        <p:spPr>
          <a:xfrm>
            <a:off x="605971" y="1404710"/>
            <a:ext cx="10515600" cy="4351338"/>
          </a:xfrm>
        </p:spPr>
        <p:txBody>
          <a:bodyPr>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ZA" sz="2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Teachers must ensure that they plan properly and that they are well prepared for every period</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ZA" sz="23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Every minute is important so be on time and use time wisely</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ZA" sz="23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Make copies of activities and give it to learners rather than writing it on the chalk board and having learners writing it down</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ZA" sz="23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Ensure that there is a recovery plan to catch up or revise topics that was not mastered by learners</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ZA" sz="23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Teachers must ensure that they stay on track with the ATP</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ZA" sz="23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Dept. Heads must regularly monitor adherence to the prescribed curriculum coverage and should not leave this task to the end of the term when it is too late to intervene</a:t>
            </a:r>
          </a:p>
          <a:p>
            <a:endParaRPr lang="en-ZA"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78042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ACF911-0334-AD87-37DB-D757A6A9C258}"/>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BDA799B8-0BED-1315-06A5-73D55C5CD223}"/>
              </a:ext>
            </a:extLst>
          </p:cNvPr>
          <p:cNvSpPr>
            <a:spLocks noGrp="1"/>
          </p:cNvSpPr>
          <p:nvPr>
            <p:ph type="title"/>
          </p:nvPr>
        </p:nvSpPr>
        <p:spPr>
          <a:xfrm>
            <a:off x="838200" y="169084"/>
            <a:ext cx="10515600" cy="511953"/>
          </a:xfrm>
        </p:spPr>
        <p:txBody>
          <a:bodyPr>
            <a:noAutofit/>
          </a:bodyPr>
          <a:lstStyle/>
          <a:p>
            <a:br>
              <a:rPr lang="en-ZA" sz="2800" b="1" dirty="0">
                <a:solidFill>
                  <a:srgbClr val="FF0000"/>
                </a:solidFill>
                <a:latin typeface="Arial" panose="020B0604020202020204" pitchFamily="34" charset="0"/>
                <a:cs typeface="Arial" panose="020B0604020202020204" pitchFamily="34" charset="0"/>
              </a:rPr>
            </a:br>
            <a:br>
              <a:rPr lang="en-ZA" sz="2800" b="1" dirty="0">
                <a:solidFill>
                  <a:srgbClr val="FF0000"/>
                </a:solidFill>
                <a:latin typeface="Arial" panose="020B0604020202020204" pitchFamily="34" charset="0"/>
                <a:cs typeface="Arial" panose="020B0604020202020204" pitchFamily="34" charset="0"/>
              </a:rPr>
            </a:br>
            <a:br>
              <a:rPr lang="en-ZA" sz="2800" b="1" dirty="0">
                <a:solidFill>
                  <a:srgbClr val="FF0000"/>
                </a:solidFill>
                <a:latin typeface="Arial" panose="020B0604020202020204" pitchFamily="34" charset="0"/>
                <a:cs typeface="Arial" panose="020B0604020202020204" pitchFamily="34" charset="0"/>
              </a:rPr>
            </a:br>
            <a:r>
              <a:rPr kumimoji="0" lang="en-ZA" sz="4400" b="0" i="0" u="none" strike="noStrike" kern="1200" cap="none" spc="0" normalizeH="0" baseline="0" noProof="0" dirty="0">
                <a:ln>
                  <a:noFill/>
                </a:ln>
                <a:solidFill>
                  <a:prstClr val="black"/>
                </a:solidFill>
                <a:effectLst/>
                <a:uLnTx/>
                <a:uFillTx/>
                <a:latin typeface="Calibri"/>
                <a:ea typeface="+mj-ea"/>
                <a:cs typeface="+mj-cs"/>
              </a:rPr>
              <a:t>INFORMAL ACTIVITIES</a:t>
            </a:r>
            <a:endParaRPr lang="en-ZA" sz="2800" dirty="0">
              <a:latin typeface="Arial" panose="020B0604020202020204" pitchFamily="34" charset="0"/>
              <a:cs typeface="Arial" panose="020B0604020202020204" pitchFamily="34" charset="0"/>
            </a:endParaRPr>
          </a:p>
        </p:txBody>
      </p:sp>
      <p:sp>
        <p:nvSpPr>
          <p:cNvPr id="9" name="Content Placeholder 2">
            <a:extLst>
              <a:ext uri="{FF2B5EF4-FFF2-40B4-BE49-F238E27FC236}">
                <a16:creationId xmlns:a16="http://schemas.microsoft.com/office/drawing/2014/main" id="{77C4BB03-6FDA-BF24-E53C-215CD7D5D9D8}"/>
              </a:ext>
            </a:extLst>
          </p:cNvPr>
          <p:cNvSpPr>
            <a:spLocks noGrp="1"/>
          </p:cNvSpPr>
          <p:nvPr>
            <p:ph idx="1"/>
          </p:nvPr>
        </p:nvSpPr>
        <p:spPr>
          <a:xfrm>
            <a:off x="605971" y="1404710"/>
            <a:ext cx="10515600" cy="4351338"/>
          </a:xfrm>
        </p:spPr>
        <p:txBody>
          <a:bodyPr>
            <a:normAutofit lnSpcReduction="10000"/>
          </a:bodyPr>
          <a:lstStyle/>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ZA"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 short baseline test </a:t>
            </a:r>
            <a:r>
              <a:rPr kumimoji="0" lang="en-ZA" sz="23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must</a:t>
            </a:r>
            <a:r>
              <a:rPr kumimoji="0" lang="en-ZA"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be written at the start of each new topic and it must clearly indicate “Baseline test”</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ZA"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There must be evidence of activities in learner books for every period that they were in class</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ZA"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All activities must be dated and the topic must be indicated</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US"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All activities must be marked daily</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US"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Remedial work and corrections must be done for all activities by all learners</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ZA"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Learner books must be marked regularly and any errors </a:t>
            </a:r>
            <a:r>
              <a:rPr kumimoji="0" lang="en-ZA" sz="23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MUST</a:t>
            </a:r>
            <a:r>
              <a:rPr kumimoji="0" lang="en-ZA"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be indicated</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US"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All </a:t>
            </a:r>
            <a:r>
              <a:rPr kumimoji="0" lang="en-US" sz="23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scale drawings </a:t>
            </a:r>
            <a:r>
              <a:rPr kumimoji="0" lang="en-US"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(As required in CAPS) must be drawn on drawing paper and must be pasted in the learner books at the correct place to form a complete portfolio of evidence of all work done by each learner</a:t>
            </a:r>
          </a:p>
          <a:p>
            <a:endParaRPr lang="en-ZA"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19159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D07E064-F185-CBE4-8B52-A9B56C31EE58}"/>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9E3435DA-8DE2-FA94-DDE5-900F3EE2DF31}"/>
              </a:ext>
            </a:extLst>
          </p:cNvPr>
          <p:cNvSpPr>
            <a:spLocks noGrp="1"/>
          </p:cNvSpPr>
          <p:nvPr>
            <p:ph type="title"/>
          </p:nvPr>
        </p:nvSpPr>
        <p:spPr>
          <a:xfrm>
            <a:off x="838200" y="169084"/>
            <a:ext cx="10515600" cy="511953"/>
          </a:xfrm>
        </p:spPr>
        <p:txBody>
          <a:bodyPr>
            <a:noAutofit/>
          </a:bodyPr>
          <a:lstStyle/>
          <a:p>
            <a:br>
              <a:rPr lang="en-ZA" sz="2800" b="1" dirty="0">
                <a:solidFill>
                  <a:srgbClr val="FF0000"/>
                </a:solidFill>
                <a:latin typeface="Arial" panose="020B0604020202020204" pitchFamily="34" charset="0"/>
                <a:cs typeface="Arial" panose="020B0604020202020204" pitchFamily="34" charset="0"/>
              </a:rPr>
            </a:br>
            <a:br>
              <a:rPr lang="en-ZA" sz="2800" b="1" dirty="0">
                <a:solidFill>
                  <a:srgbClr val="FF0000"/>
                </a:solidFill>
                <a:latin typeface="Arial" panose="020B0604020202020204" pitchFamily="34" charset="0"/>
                <a:cs typeface="Arial" panose="020B0604020202020204" pitchFamily="34" charset="0"/>
              </a:rPr>
            </a:br>
            <a:br>
              <a:rPr lang="en-ZA" sz="2800" b="1" dirty="0">
                <a:solidFill>
                  <a:srgbClr val="FF0000"/>
                </a:solidFill>
                <a:latin typeface="Arial" panose="020B0604020202020204" pitchFamily="34" charset="0"/>
                <a:cs typeface="Arial" panose="020B0604020202020204" pitchFamily="34" charset="0"/>
              </a:rPr>
            </a:br>
            <a:r>
              <a:rPr kumimoji="0" lang="en-ZA" sz="4400" b="0" i="0" u="none" strike="noStrike" kern="1200" cap="none" spc="0" normalizeH="0" baseline="0" noProof="0" dirty="0">
                <a:ln>
                  <a:noFill/>
                </a:ln>
                <a:solidFill>
                  <a:prstClr val="black"/>
                </a:solidFill>
                <a:effectLst/>
                <a:uLnTx/>
                <a:uFillTx/>
                <a:latin typeface="Calibri"/>
                <a:ea typeface="+mj-ea"/>
                <a:cs typeface="+mj-cs"/>
              </a:rPr>
              <a:t>INFORMAL ACTIVITIES</a:t>
            </a:r>
            <a:endParaRPr lang="en-ZA" sz="2800" dirty="0">
              <a:latin typeface="Arial" panose="020B0604020202020204" pitchFamily="34" charset="0"/>
              <a:cs typeface="Arial" panose="020B0604020202020204" pitchFamily="34" charset="0"/>
            </a:endParaRPr>
          </a:p>
        </p:txBody>
      </p:sp>
      <p:sp>
        <p:nvSpPr>
          <p:cNvPr id="9" name="Content Placeholder 2">
            <a:extLst>
              <a:ext uri="{FF2B5EF4-FFF2-40B4-BE49-F238E27FC236}">
                <a16:creationId xmlns:a16="http://schemas.microsoft.com/office/drawing/2014/main" id="{34CB4909-433B-87AB-83A8-61AD05BA3317}"/>
              </a:ext>
            </a:extLst>
          </p:cNvPr>
          <p:cNvSpPr>
            <a:spLocks noGrp="1"/>
          </p:cNvSpPr>
          <p:nvPr>
            <p:ph idx="1"/>
          </p:nvPr>
        </p:nvSpPr>
        <p:spPr>
          <a:xfrm>
            <a:off x="605971" y="1404710"/>
            <a:ext cx="10515600" cy="4351338"/>
          </a:xfrm>
        </p:spPr>
        <p:txBody>
          <a:bodyPr>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ZA" sz="3000" b="0" i="0" u="none" strike="noStrike" kern="1200" cap="none" spc="0" normalizeH="0" baseline="0" noProof="0" dirty="0">
                <a:ln>
                  <a:noFill/>
                </a:ln>
                <a:solidFill>
                  <a:prstClr val="black"/>
                </a:solidFill>
                <a:effectLst/>
                <a:uLnTx/>
                <a:uFillTx/>
                <a:latin typeface="Calibri"/>
                <a:ea typeface="+mn-ea"/>
                <a:cs typeface="+mn-cs"/>
              </a:rPr>
              <a:t>All learners </a:t>
            </a:r>
            <a:r>
              <a:rPr kumimoji="0" lang="en-ZA" sz="3000" b="1" i="0" u="none" strike="noStrike" kern="1200" cap="none" spc="0" normalizeH="0" baseline="0" noProof="0" dirty="0">
                <a:ln>
                  <a:noFill/>
                </a:ln>
                <a:solidFill>
                  <a:srgbClr val="FF0000"/>
                </a:solidFill>
                <a:effectLst/>
                <a:uLnTx/>
                <a:uFillTx/>
                <a:latin typeface="Calibri"/>
                <a:ea typeface="+mn-ea"/>
                <a:cs typeface="+mn-cs"/>
              </a:rPr>
              <a:t>MUST</a:t>
            </a:r>
            <a:r>
              <a:rPr kumimoji="0" lang="en-ZA" sz="3000" b="0" i="0" u="none" strike="noStrike" kern="1200" cap="none" spc="0" normalizeH="0" baseline="0" noProof="0" dirty="0">
                <a:ln>
                  <a:noFill/>
                </a:ln>
                <a:solidFill>
                  <a:prstClr val="black"/>
                </a:solidFill>
                <a:effectLst/>
                <a:uLnTx/>
                <a:uFillTx/>
                <a:latin typeface="Calibri"/>
                <a:ea typeface="+mn-ea"/>
                <a:cs typeface="+mn-cs"/>
              </a:rPr>
              <a:t> write a minimum of </a:t>
            </a:r>
            <a:r>
              <a:rPr kumimoji="0" lang="en-ZA" sz="3000" b="1" i="0" u="none" strike="noStrike" kern="1200" cap="none" spc="0" normalizeH="0" baseline="0" noProof="0" dirty="0">
                <a:ln>
                  <a:noFill/>
                </a:ln>
                <a:solidFill>
                  <a:srgbClr val="FF0000"/>
                </a:solidFill>
                <a:effectLst/>
                <a:uLnTx/>
                <a:uFillTx/>
                <a:latin typeface="Calibri"/>
                <a:ea typeface="+mn-ea"/>
                <a:cs typeface="+mn-cs"/>
              </a:rPr>
              <a:t>ONE</a:t>
            </a:r>
            <a:r>
              <a:rPr kumimoji="0" lang="en-ZA" sz="3000" b="0" i="0" u="none" strike="noStrike" kern="1200" cap="none" spc="0" normalizeH="0" baseline="0" noProof="0" dirty="0">
                <a:ln>
                  <a:noFill/>
                </a:ln>
                <a:solidFill>
                  <a:prstClr val="black"/>
                </a:solidFill>
                <a:effectLst/>
                <a:uLnTx/>
                <a:uFillTx/>
                <a:latin typeface="Calibri"/>
                <a:ea typeface="+mn-ea"/>
                <a:cs typeface="+mn-cs"/>
              </a:rPr>
              <a:t> informal class test </a:t>
            </a:r>
            <a:r>
              <a:rPr kumimoji="0" lang="en-ZA" sz="3000" b="1" i="0" u="none" strike="noStrike" kern="1200" cap="none" spc="0" normalizeH="0" baseline="0" noProof="0" dirty="0">
                <a:ln>
                  <a:noFill/>
                </a:ln>
                <a:solidFill>
                  <a:srgbClr val="FF0000"/>
                </a:solidFill>
                <a:effectLst/>
                <a:uLnTx/>
                <a:uFillTx/>
                <a:latin typeface="Calibri"/>
                <a:ea typeface="+mn-ea"/>
                <a:cs typeface="+mn-cs"/>
              </a:rPr>
              <a:t>per month</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ZA" sz="3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All informal tests </a:t>
            </a:r>
            <a:r>
              <a:rPr kumimoji="0" lang="en-ZA" sz="30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mn-cs"/>
              </a:rPr>
              <a:t>MUST</a:t>
            </a:r>
            <a:r>
              <a:rPr kumimoji="0" lang="en-ZA" sz="3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 be written at the back of learners workbooks</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ZA" sz="3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All informal tests </a:t>
            </a:r>
            <a:r>
              <a:rPr kumimoji="0" lang="en-ZA" sz="30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mn-cs"/>
              </a:rPr>
              <a:t>MUST</a:t>
            </a:r>
            <a:r>
              <a:rPr kumimoji="0" lang="en-ZA" sz="3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 be dated, marked and corrections must be done</a:t>
            </a:r>
            <a:endParaRPr kumimoji="0" lang="en-US" sz="3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endParaRPr>
          </a:p>
          <a:p>
            <a:endParaRPr lang="en-ZA"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16266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8550053-B7F8-A0C8-6EBE-503C9D7F04F8}"/>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806D1B9B-8265-F956-0887-9A510EB14EB2}"/>
              </a:ext>
            </a:extLst>
          </p:cNvPr>
          <p:cNvSpPr>
            <a:spLocks noGrp="1"/>
          </p:cNvSpPr>
          <p:nvPr>
            <p:ph type="title"/>
          </p:nvPr>
        </p:nvSpPr>
        <p:spPr>
          <a:xfrm>
            <a:off x="838200" y="169084"/>
            <a:ext cx="10515600" cy="511953"/>
          </a:xfrm>
        </p:spPr>
        <p:txBody>
          <a:bodyPr>
            <a:noAutofit/>
          </a:bodyPr>
          <a:lstStyle/>
          <a:p>
            <a:br>
              <a:rPr lang="en-ZA" sz="2800" b="1" dirty="0">
                <a:solidFill>
                  <a:srgbClr val="FF0000"/>
                </a:solidFill>
                <a:latin typeface="Arial" panose="020B0604020202020204" pitchFamily="34" charset="0"/>
                <a:cs typeface="Arial" panose="020B0604020202020204" pitchFamily="34" charset="0"/>
              </a:rPr>
            </a:br>
            <a:br>
              <a:rPr lang="en-ZA" sz="2800" b="1" dirty="0">
                <a:solidFill>
                  <a:srgbClr val="FF0000"/>
                </a:solidFill>
                <a:latin typeface="Arial" panose="020B0604020202020204" pitchFamily="34" charset="0"/>
                <a:cs typeface="Arial" panose="020B0604020202020204" pitchFamily="34" charset="0"/>
              </a:rPr>
            </a:br>
            <a:br>
              <a:rPr lang="en-ZA" sz="2800" b="1" dirty="0">
                <a:solidFill>
                  <a:srgbClr val="FF0000"/>
                </a:solidFill>
                <a:latin typeface="Arial" panose="020B0604020202020204" pitchFamily="34" charset="0"/>
                <a:cs typeface="Arial" panose="020B0604020202020204" pitchFamily="34" charset="0"/>
              </a:rPr>
            </a:br>
            <a:r>
              <a:rPr kumimoji="0" lang="en-ZA" sz="4400" b="0" i="0" u="none" strike="noStrike" kern="1200" cap="none" spc="0" normalizeH="0" baseline="0" noProof="0" dirty="0">
                <a:ln>
                  <a:noFill/>
                </a:ln>
                <a:solidFill>
                  <a:prstClr val="black"/>
                </a:solidFill>
                <a:effectLst/>
                <a:uLnTx/>
                <a:uFillTx/>
                <a:latin typeface="Calibri"/>
                <a:ea typeface="+mj-ea"/>
                <a:cs typeface="+mj-cs"/>
              </a:rPr>
              <a:t>EXCEL MARK SHEETS</a:t>
            </a:r>
            <a:endParaRPr lang="en-ZA" sz="2800" dirty="0">
              <a:latin typeface="Arial" panose="020B0604020202020204" pitchFamily="34" charset="0"/>
              <a:cs typeface="Arial" panose="020B0604020202020204" pitchFamily="34" charset="0"/>
            </a:endParaRPr>
          </a:p>
        </p:txBody>
      </p:sp>
      <p:sp>
        <p:nvSpPr>
          <p:cNvPr id="9" name="Content Placeholder 2">
            <a:extLst>
              <a:ext uri="{FF2B5EF4-FFF2-40B4-BE49-F238E27FC236}">
                <a16:creationId xmlns:a16="http://schemas.microsoft.com/office/drawing/2014/main" id="{79BE1424-7E79-7C56-C92E-3BF00E7D76C2}"/>
              </a:ext>
            </a:extLst>
          </p:cNvPr>
          <p:cNvSpPr>
            <a:spLocks noGrp="1"/>
          </p:cNvSpPr>
          <p:nvPr>
            <p:ph idx="1"/>
          </p:nvPr>
        </p:nvSpPr>
        <p:spPr>
          <a:xfrm>
            <a:off x="605971" y="1404710"/>
            <a:ext cx="10515600" cy="4351338"/>
          </a:xfrm>
        </p:spPr>
        <p:txBody>
          <a:bodyPr>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US" sz="21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Ensure that you use the correct mark sheet</a:t>
            </a:r>
          </a:p>
          <a:p>
            <a:pPr marL="342900" marR="0" lvl="0" indent="-342900" algn="l" defTabSz="457200" rtl="0" eaLnBrk="1" fontAlgn="auto" latinLnBrk="0" hangingPunct="1">
              <a:lnSpc>
                <a:spcPct val="100000"/>
              </a:lnSpc>
              <a:spcBef>
                <a:spcPct val="20000"/>
              </a:spcBef>
              <a:spcAft>
                <a:spcPts val="0"/>
              </a:spcAft>
              <a:buClrTx/>
              <a:buSzTx/>
              <a:buFont typeface="Arial" charset="0"/>
              <a:buChar char="•"/>
              <a:tabLst/>
              <a:defRPr/>
            </a:pPr>
            <a:r>
              <a:rPr kumimoji="0" lang="en-US" sz="2200" b="0" i="0" u="none" strike="noStrike" kern="1200" cap="none" spc="0" normalizeH="0" baseline="0" noProof="0" dirty="0">
                <a:ln>
                  <a:noFill/>
                </a:ln>
                <a:solidFill>
                  <a:prstClr val="black"/>
                </a:solidFill>
                <a:effectLst/>
                <a:uLnTx/>
                <a:uFillTx/>
                <a:latin typeface="Calibri"/>
                <a:ea typeface="+mn-ea"/>
                <a:cs typeface="+mn-cs"/>
              </a:rPr>
              <a:t>Mark sheets should indicate the name of the school, subject, maximum marks of task, date of task, learner mark and average mark of the group and MUST be properly renamed. </a:t>
            </a:r>
            <a:r>
              <a:rPr kumimoji="0" lang="en-US" sz="2200" b="0" i="0" u="none" strike="noStrike" kern="1200" cap="none" spc="0" normalizeH="0" baseline="0" noProof="0" dirty="0">
                <a:ln>
                  <a:noFill/>
                </a:ln>
                <a:solidFill>
                  <a:srgbClr val="FF0000"/>
                </a:solidFill>
                <a:effectLst/>
                <a:highlight>
                  <a:srgbClr val="FFFF00"/>
                </a:highlight>
                <a:uLnTx/>
                <a:uFillTx/>
                <a:latin typeface="Calibri"/>
                <a:ea typeface="+mn-ea"/>
                <a:cs typeface="+mn-cs"/>
              </a:rPr>
              <a:t>Use the following naming convention:</a:t>
            </a:r>
            <a:r>
              <a:rPr kumimoji="0" lang="en-US" sz="22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457200" rtl="0" eaLnBrk="1" fontAlgn="auto" latinLnBrk="0" hangingPunct="1">
              <a:lnSpc>
                <a:spcPct val="100000"/>
              </a:lnSpc>
              <a:spcBef>
                <a:spcPct val="20000"/>
              </a:spcBef>
              <a:spcAft>
                <a:spcPts val="0"/>
              </a:spcAft>
              <a:buClrTx/>
              <a:buSzTx/>
              <a:buFont typeface="Arial" panose="020B0604020202020204"/>
              <a:buNone/>
              <a:tabLst/>
              <a:defRPr/>
            </a:pPr>
            <a:r>
              <a:rPr kumimoji="0" lang="en-US" sz="2200" b="0" i="0" u="none" strike="noStrike" kern="1200" cap="none" spc="0" normalizeH="0" baseline="0" noProof="0" dirty="0">
                <a:ln>
                  <a:noFill/>
                </a:ln>
                <a:solidFill>
                  <a:prstClr val="black"/>
                </a:solidFill>
                <a:effectLst/>
                <a:uLnTx/>
                <a:uFillTx/>
                <a:latin typeface="Calibri"/>
                <a:ea typeface="+mn-ea"/>
                <a:cs typeface="+mn-cs"/>
              </a:rPr>
              <a:t>     </a:t>
            </a:r>
            <a:r>
              <a:rPr kumimoji="0" lang="en-US" sz="2200" b="0" i="0" u="none" strike="noStrike" kern="1200" cap="none" spc="0" normalizeH="0" baseline="0" noProof="0" dirty="0">
                <a:ln>
                  <a:noFill/>
                </a:ln>
                <a:solidFill>
                  <a:srgbClr val="0070C0"/>
                </a:solidFill>
                <a:effectLst/>
                <a:uLnTx/>
                <a:uFillTx/>
                <a:latin typeface="Calibri"/>
                <a:ea typeface="+mn-ea"/>
                <a:cs typeface="+mn-cs"/>
              </a:rPr>
              <a:t>School name/Grade/</a:t>
            </a:r>
            <a:r>
              <a:rPr kumimoji="0" lang="en-US" sz="2200" b="0" i="0" u="none" strike="noStrike" kern="1200" cap="none" spc="0" normalizeH="0" baseline="0" noProof="0" dirty="0" err="1">
                <a:ln>
                  <a:noFill/>
                </a:ln>
                <a:solidFill>
                  <a:srgbClr val="0070C0"/>
                </a:solidFill>
                <a:effectLst/>
                <a:uLnTx/>
                <a:uFillTx/>
                <a:latin typeface="Calibri"/>
                <a:ea typeface="+mn-ea"/>
                <a:cs typeface="+mn-cs"/>
              </a:rPr>
              <a:t>specialisation</a:t>
            </a:r>
            <a:r>
              <a:rPr kumimoji="0" lang="en-US" sz="2200" b="0" i="0" u="none" strike="noStrike" kern="1200" cap="none" spc="0" normalizeH="0" baseline="0" noProof="0" dirty="0">
                <a:ln>
                  <a:noFill/>
                </a:ln>
                <a:solidFill>
                  <a:srgbClr val="0070C0"/>
                </a:solidFill>
                <a:effectLst/>
                <a:uLnTx/>
                <a:uFillTx/>
                <a:latin typeface="Calibri"/>
                <a:ea typeface="+mn-ea"/>
                <a:cs typeface="+mn-cs"/>
              </a:rPr>
              <a:t>/Term  </a:t>
            </a:r>
          </a:p>
          <a:p>
            <a:pPr marL="0" marR="0" lvl="0" indent="0" algn="l" defTabSz="457200" rtl="0" eaLnBrk="1" fontAlgn="auto" latinLnBrk="0" hangingPunct="1">
              <a:lnSpc>
                <a:spcPct val="100000"/>
              </a:lnSpc>
              <a:spcBef>
                <a:spcPct val="20000"/>
              </a:spcBef>
              <a:spcAft>
                <a:spcPts val="0"/>
              </a:spcAft>
              <a:buClrTx/>
              <a:buSzTx/>
              <a:buFont typeface="Arial" panose="020B0604020202020204"/>
              <a:buNone/>
              <a:tabLst/>
              <a:defRPr/>
            </a:pPr>
            <a:r>
              <a:rPr kumimoji="0" lang="en-US" sz="2200" b="0" i="0" u="none" strike="noStrike" kern="1200" cap="none" spc="0" normalizeH="0" baseline="0" noProof="0" dirty="0">
                <a:ln>
                  <a:noFill/>
                </a:ln>
                <a:solidFill>
                  <a:prstClr val="black"/>
                </a:solidFill>
                <a:effectLst/>
                <a:uLnTx/>
                <a:uFillTx/>
                <a:latin typeface="Calibri"/>
                <a:ea typeface="+mn-ea"/>
                <a:cs typeface="+mn-cs"/>
              </a:rPr>
              <a:t>     e.g. </a:t>
            </a:r>
            <a:r>
              <a:rPr kumimoji="0" lang="en-US" sz="2200" b="1" i="0" u="none" strike="noStrike" kern="1200" cap="none" spc="0" normalizeH="0" baseline="0" noProof="0" dirty="0">
                <a:ln>
                  <a:noFill/>
                </a:ln>
                <a:solidFill>
                  <a:srgbClr val="FF0000"/>
                </a:solidFill>
                <a:effectLst/>
                <a:uLnTx/>
                <a:uFillTx/>
                <a:latin typeface="Calibri"/>
                <a:ea typeface="+mn-ea"/>
                <a:cs typeface="+mn-cs"/>
              </a:rPr>
              <a:t>HTS KIMBERLEY GR 10 Automotive </a:t>
            </a:r>
          </a:p>
          <a:p>
            <a:pPr marL="342900" marR="0" lvl="0" indent="-342900" algn="l" defTabSz="457200" rtl="0" eaLnBrk="1" fontAlgn="auto" latinLnBrk="0" hangingPunct="1">
              <a:lnSpc>
                <a:spcPct val="100000"/>
              </a:lnSpc>
              <a:spcBef>
                <a:spcPct val="20000"/>
              </a:spcBef>
              <a:spcAft>
                <a:spcPts val="0"/>
              </a:spcAft>
              <a:buClrTx/>
              <a:buSzTx/>
              <a:buFont typeface="Arial" charset="0"/>
              <a:buChar char="•"/>
              <a:tabLst/>
              <a:defRPr/>
            </a:pPr>
            <a:r>
              <a:rPr kumimoji="0" lang="en-ZA" sz="2200" b="0" i="0" u="none" strike="noStrike" kern="1200" cap="none" spc="0" normalizeH="0" baseline="0" noProof="0" dirty="0">
                <a:ln>
                  <a:noFill/>
                </a:ln>
                <a:solidFill>
                  <a:prstClr val="black"/>
                </a:solidFill>
                <a:effectLst/>
                <a:uLnTx/>
                <a:uFillTx/>
                <a:latin typeface="Calibri"/>
                <a:ea typeface="+mn-ea"/>
                <a:cs typeface="+mn-cs"/>
              </a:rPr>
              <a:t>Mark sheets must be signed by the DH/Principal and they should ensure that totals and averages are correct before signing.</a:t>
            </a:r>
          </a:p>
          <a:p>
            <a:pPr marL="342900" marR="0" lvl="0" indent="-342900" algn="l" defTabSz="457200" rtl="0" eaLnBrk="1" fontAlgn="auto" latinLnBrk="0" hangingPunct="1">
              <a:lnSpc>
                <a:spcPct val="100000"/>
              </a:lnSpc>
              <a:spcBef>
                <a:spcPct val="20000"/>
              </a:spcBef>
              <a:spcAft>
                <a:spcPts val="0"/>
              </a:spcAft>
              <a:buClrTx/>
              <a:buSzTx/>
              <a:buFont typeface="Arial" charset="0"/>
              <a:buChar char="•"/>
              <a:tabLst/>
              <a:defRPr/>
            </a:pPr>
            <a:r>
              <a:rPr kumimoji="0" lang="en-ZA" sz="2200" b="1" i="0" u="none" strike="noStrike" kern="1200" cap="none" spc="0" normalizeH="0" baseline="0" noProof="0" dirty="0">
                <a:ln>
                  <a:noFill/>
                </a:ln>
                <a:solidFill>
                  <a:srgbClr val="FF0000"/>
                </a:solidFill>
                <a:effectLst/>
                <a:uLnTx/>
                <a:uFillTx/>
                <a:latin typeface="Calibri"/>
                <a:ea typeface="+mn-ea"/>
                <a:cs typeface="+mn-cs"/>
              </a:rPr>
              <a:t>It is the responsibility of the Dept. Head to ensure that Excel mark sheets are correct and that all mark sheets are E-mailed to the relevant subject adviser within SEVEN days after a formal task was written.</a:t>
            </a:r>
          </a:p>
          <a:p>
            <a:endParaRPr lang="en-ZA"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33952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9F62B-3295-5871-55FA-CE2AA71B6383}"/>
              </a:ext>
            </a:extLst>
          </p:cNvPr>
          <p:cNvSpPr>
            <a:spLocks noGrp="1"/>
          </p:cNvSpPr>
          <p:nvPr>
            <p:ph type="title"/>
          </p:nvPr>
        </p:nvSpPr>
        <p:spPr/>
        <p:txBody>
          <a:bodyPr/>
          <a:lstStyle/>
          <a:p>
            <a:r>
              <a:rPr lang="en-GB" dirty="0"/>
              <a:t>EXCEL Mark Sheet Template</a:t>
            </a:r>
            <a:endParaRPr lang="en-ZA" dirty="0"/>
          </a:p>
        </p:txBody>
      </p:sp>
      <p:sp>
        <p:nvSpPr>
          <p:cNvPr id="3" name="Content Placeholder 2">
            <a:extLst>
              <a:ext uri="{FF2B5EF4-FFF2-40B4-BE49-F238E27FC236}">
                <a16:creationId xmlns:a16="http://schemas.microsoft.com/office/drawing/2014/main" id="{E9407C6C-7B3F-BF72-E488-C4BA3BCB2F8B}"/>
              </a:ext>
            </a:extLst>
          </p:cNvPr>
          <p:cNvSpPr>
            <a:spLocks noGrp="1"/>
          </p:cNvSpPr>
          <p:nvPr>
            <p:ph idx="1"/>
          </p:nvPr>
        </p:nvSpPr>
        <p:spPr/>
        <p:txBody>
          <a:bodyPr/>
          <a:lstStyle/>
          <a:p>
            <a:r>
              <a:rPr lang="en-GB" dirty="0"/>
              <a:t>Can use template</a:t>
            </a:r>
          </a:p>
          <a:p>
            <a:r>
              <a:rPr lang="en-GB" dirty="0"/>
              <a:t>User friendly</a:t>
            </a:r>
          </a:p>
          <a:p>
            <a:r>
              <a:rPr lang="en-GB" dirty="0"/>
              <a:t>Provide result summary</a:t>
            </a:r>
          </a:p>
          <a:p>
            <a:r>
              <a:rPr lang="en-GB" dirty="0"/>
              <a:t>Cells locked for protection of formulas</a:t>
            </a:r>
            <a:endParaRPr lang="en-ZA" dirty="0"/>
          </a:p>
        </p:txBody>
      </p:sp>
    </p:spTree>
    <p:extLst>
      <p:ext uri="{BB962C8B-B14F-4D97-AF65-F5344CB8AC3E}">
        <p14:creationId xmlns:p14="http://schemas.microsoft.com/office/powerpoint/2010/main" val="34863025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A5044-8D0F-C2F8-41D0-28C2E1FB9611}"/>
              </a:ext>
            </a:extLst>
          </p:cNvPr>
          <p:cNvSpPr>
            <a:spLocks noGrp="1"/>
          </p:cNvSpPr>
          <p:nvPr>
            <p:ph type="title"/>
          </p:nvPr>
        </p:nvSpPr>
        <p:spPr/>
        <p:txBody>
          <a:bodyPr/>
          <a:lstStyle/>
          <a:p>
            <a:endParaRPr lang="en-ZA"/>
          </a:p>
        </p:txBody>
      </p:sp>
      <p:sp>
        <p:nvSpPr>
          <p:cNvPr id="3" name="Content Placeholder 2">
            <a:extLst>
              <a:ext uri="{FF2B5EF4-FFF2-40B4-BE49-F238E27FC236}">
                <a16:creationId xmlns:a16="http://schemas.microsoft.com/office/drawing/2014/main" id="{76C5A3C6-2F3C-8F61-AA60-DB4ABAEBB9DA}"/>
              </a:ext>
            </a:extLst>
          </p:cNvPr>
          <p:cNvSpPr>
            <a:spLocks noGrp="1"/>
          </p:cNvSpPr>
          <p:nvPr>
            <p:ph idx="1"/>
          </p:nvPr>
        </p:nvSpPr>
        <p:spPr/>
        <p:txBody>
          <a:bodyPr/>
          <a:lstStyle/>
          <a:p>
            <a:endParaRPr lang="en-ZA"/>
          </a:p>
        </p:txBody>
      </p:sp>
      <p:pic>
        <p:nvPicPr>
          <p:cNvPr id="4" name="Picture 3">
            <a:extLst>
              <a:ext uri="{FF2B5EF4-FFF2-40B4-BE49-F238E27FC236}">
                <a16:creationId xmlns:a16="http://schemas.microsoft.com/office/drawing/2014/main" id="{99914CA7-16E4-12BF-4123-FDE1BE1FE7A5}"/>
              </a:ext>
            </a:extLst>
          </p:cNvPr>
          <p:cNvPicPr>
            <a:picLocks noChangeAspect="1"/>
          </p:cNvPicPr>
          <p:nvPr/>
        </p:nvPicPr>
        <p:blipFill>
          <a:blip r:embed="rId2"/>
          <a:stretch>
            <a:fillRect/>
          </a:stretch>
        </p:blipFill>
        <p:spPr>
          <a:xfrm>
            <a:off x="111949" y="213955"/>
            <a:ext cx="11731006" cy="5387048"/>
          </a:xfrm>
          <a:prstGeom prst="rect">
            <a:avLst/>
          </a:prstGeom>
        </p:spPr>
      </p:pic>
    </p:spTree>
    <p:extLst>
      <p:ext uri="{BB962C8B-B14F-4D97-AF65-F5344CB8AC3E}">
        <p14:creationId xmlns:p14="http://schemas.microsoft.com/office/powerpoint/2010/main" val="13022101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0E0A9-63F5-733B-B749-24B746A77531}"/>
              </a:ext>
            </a:extLst>
          </p:cNvPr>
          <p:cNvSpPr>
            <a:spLocks noGrp="1"/>
          </p:cNvSpPr>
          <p:nvPr>
            <p:ph type="title"/>
          </p:nvPr>
        </p:nvSpPr>
        <p:spPr/>
        <p:txBody>
          <a:bodyPr/>
          <a:lstStyle/>
          <a:p>
            <a:endParaRPr lang="en-ZA"/>
          </a:p>
        </p:txBody>
      </p:sp>
      <p:sp>
        <p:nvSpPr>
          <p:cNvPr id="3" name="Content Placeholder 2">
            <a:extLst>
              <a:ext uri="{FF2B5EF4-FFF2-40B4-BE49-F238E27FC236}">
                <a16:creationId xmlns:a16="http://schemas.microsoft.com/office/drawing/2014/main" id="{31F8BF2B-13F9-72A6-3E2C-1D7EFBADE2DF}"/>
              </a:ext>
            </a:extLst>
          </p:cNvPr>
          <p:cNvSpPr>
            <a:spLocks noGrp="1"/>
          </p:cNvSpPr>
          <p:nvPr>
            <p:ph idx="1"/>
          </p:nvPr>
        </p:nvSpPr>
        <p:spPr/>
        <p:txBody>
          <a:bodyPr/>
          <a:lstStyle/>
          <a:p>
            <a:endParaRPr lang="en-ZA" dirty="0"/>
          </a:p>
        </p:txBody>
      </p:sp>
      <p:pic>
        <p:nvPicPr>
          <p:cNvPr id="4" name="Picture 3">
            <a:extLst>
              <a:ext uri="{FF2B5EF4-FFF2-40B4-BE49-F238E27FC236}">
                <a16:creationId xmlns:a16="http://schemas.microsoft.com/office/drawing/2014/main" id="{A3F23541-3F16-053C-401C-DB3D44950895}"/>
              </a:ext>
            </a:extLst>
          </p:cNvPr>
          <p:cNvPicPr>
            <a:picLocks noChangeAspect="1"/>
          </p:cNvPicPr>
          <p:nvPr/>
        </p:nvPicPr>
        <p:blipFill>
          <a:blip r:embed="rId2"/>
          <a:stretch>
            <a:fillRect/>
          </a:stretch>
        </p:blipFill>
        <p:spPr>
          <a:xfrm>
            <a:off x="1843549" y="238838"/>
            <a:ext cx="6077725" cy="5538054"/>
          </a:xfrm>
          <a:prstGeom prst="rect">
            <a:avLst/>
          </a:prstGeom>
        </p:spPr>
      </p:pic>
    </p:spTree>
    <p:extLst>
      <p:ext uri="{BB962C8B-B14F-4D97-AF65-F5344CB8AC3E}">
        <p14:creationId xmlns:p14="http://schemas.microsoft.com/office/powerpoint/2010/main" val="2338052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5719F08-A339-A773-44C1-9EF4217D42E1}"/>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91DAA8DC-68F7-DA86-8BFD-8326F5942C57}"/>
              </a:ext>
            </a:extLst>
          </p:cNvPr>
          <p:cNvSpPr>
            <a:spLocks noGrp="1"/>
          </p:cNvSpPr>
          <p:nvPr>
            <p:ph type="title"/>
          </p:nvPr>
        </p:nvSpPr>
        <p:spPr>
          <a:xfrm>
            <a:off x="838200" y="169084"/>
            <a:ext cx="10515600" cy="511953"/>
          </a:xfrm>
        </p:spPr>
        <p:txBody>
          <a:bodyPr>
            <a:noAutofit/>
          </a:bodyPr>
          <a:lstStyle/>
          <a:p>
            <a:br>
              <a:rPr lang="en-ZA" sz="2800" b="1" dirty="0">
                <a:solidFill>
                  <a:srgbClr val="FF0000"/>
                </a:solidFill>
                <a:latin typeface="Arial" panose="020B0604020202020204" pitchFamily="34" charset="0"/>
                <a:cs typeface="Arial" panose="020B0604020202020204" pitchFamily="34" charset="0"/>
              </a:rPr>
            </a:br>
            <a:br>
              <a:rPr lang="en-ZA" sz="2800" b="1" dirty="0">
                <a:solidFill>
                  <a:srgbClr val="FF0000"/>
                </a:solidFill>
                <a:latin typeface="Arial" panose="020B0604020202020204" pitchFamily="34" charset="0"/>
                <a:cs typeface="Arial" panose="020B0604020202020204" pitchFamily="34" charset="0"/>
              </a:rPr>
            </a:br>
            <a:br>
              <a:rPr lang="en-ZA" sz="2800" b="1" dirty="0">
                <a:solidFill>
                  <a:srgbClr val="FF0000"/>
                </a:solidFill>
                <a:latin typeface="Arial" panose="020B0604020202020204" pitchFamily="34" charset="0"/>
                <a:cs typeface="Arial" panose="020B0604020202020204" pitchFamily="34" charset="0"/>
              </a:rPr>
            </a:br>
            <a:r>
              <a:rPr kumimoji="0" lang="en-ZA"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j-cs"/>
              </a:rPr>
              <a:t>Focussed support for progressed/repeating learners and learners at risk</a:t>
            </a:r>
            <a:endParaRPr lang="en-ZA" sz="2800" dirty="0">
              <a:latin typeface="Arial" panose="020B0604020202020204" pitchFamily="34" charset="0"/>
              <a:cs typeface="Arial" panose="020B0604020202020204" pitchFamily="34" charset="0"/>
            </a:endParaRPr>
          </a:p>
        </p:txBody>
      </p:sp>
      <p:sp>
        <p:nvSpPr>
          <p:cNvPr id="9" name="Content Placeholder 2">
            <a:extLst>
              <a:ext uri="{FF2B5EF4-FFF2-40B4-BE49-F238E27FC236}">
                <a16:creationId xmlns:a16="http://schemas.microsoft.com/office/drawing/2014/main" id="{13F2D902-5717-692A-45B4-B1FAF15C69AA}"/>
              </a:ext>
            </a:extLst>
          </p:cNvPr>
          <p:cNvSpPr>
            <a:spLocks noGrp="1"/>
          </p:cNvSpPr>
          <p:nvPr>
            <p:ph idx="1"/>
          </p:nvPr>
        </p:nvSpPr>
        <p:spPr>
          <a:xfrm>
            <a:off x="635000" y="1593395"/>
            <a:ext cx="10515600" cy="4351338"/>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2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All teachers must conduct focussed extra classes for progressed learners, repeating learners and learners performing below 40% in the subject.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2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These extra classes must be conducted for a minimum of </a:t>
            </a:r>
            <a:r>
              <a:rPr kumimoji="0" lang="en-ZA" sz="2600" b="0"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ONE hour per month </a:t>
            </a:r>
            <a:r>
              <a:rPr kumimoji="0" lang="en-ZA" sz="2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per grade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2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An attendance register for all extra classes must be available as well as a list of topics taught during these extra classes (Lesson planning)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list of all </a:t>
            </a:r>
            <a:r>
              <a:rPr kumimoji="0" lang="en-ZA" sz="24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progressed learners, repeating learners and learners performing below 40% in the subject must be available in the assessment file (Use a copy of the Excel mark sheet to indicate these learners)</a:t>
            </a:r>
            <a:endParaRPr kumimoji="0" lang="en-ZA" sz="2400" b="0" i="0" u="none" strike="noStrike" kern="1200" cap="none" spc="0" normalizeH="0" baseline="0" noProof="0" dirty="0">
              <a:ln>
                <a:noFill/>
              </a:ln>
              <a:solidFill>
                <a:prstClr val="black"/>
              </a:solidFill>
              <a:effectLst/>
              <a:uLnTx/>
              <a:uFillTx/>
              <a:latin typeface="Calibri"/>
              <a:ea typeface="+mn-ea"/>
              <a:cs typeface="+mn-cs"/>
            </a:endParaRPr>
          </a:p>
          <a:p>
            <a:endParaRPr lang="en-ZA"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27005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3751447-DFD2-71C0-01C0-F521F2D8A7B8}"/>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1604A40D-0168-11E5-D546-7A533CFFAC5D}"/>
              </a:ext>
            </a:extLst>
          </p:cNvPr>
          <p:cNvSpPr>
            <a:spLocks noGrp="1"/>
          </p:cNvSpPr>
          <p:nvPr>
            <p:ph type="title"/>
          </p:nvPr>
        </p:nvSpPr>
        <p:spPr>
          <a:xfrm>
            <a:off x="838200" y="169084"/>
            <a:ext cx="10515600" cy="511953"/>
          </a:xfrm>
        </p:spPr>
        <p:txBody>
          <a:bodyPr>
            <a:noAutofit/>
          </a:bodyPr>
          <a:lstStyle/>
          <a:p>
            <a:br>
              <a:rPr lang="en-ZA" sz="2800" b="1" dirty="0">
                <a:solidFill>
                  <a:srgbClr val="FF0000"/>
                </a:solidFill>
                <a:latin typeface="Arial" panose="020B0604020202020204" pitchFamily="34" charset="0"/>
                <a:cs typeface="Arial" panose="020B0604020202020204" pitchFamily="34" charset="0"/>
              </a:rPr>
            </a:br>
            <a:br>
              <a:rPr lang="en-ZA" sz="2800" b="1" dirty="0">
                <a:solidFill>
                  <a:srgbClr val="FF0000"/>
                </a:solidFill>
                <a:latin typeface="Arial" panose="020B0604020202020204" pitchFamily="34" charset="0"/>
                <a:cs typeface="Arial" panose="020B0604020202020204" pitchFamily="34" charset="0"/>
              </a:rPr>
            </a:br>
            <a:br>
              <a:rPr lang="en-ZA" sz="2800" b="1" dirty="0">
                <a:solidFill>
                  <a:srgbClr val="FF0000"/>
                </a:solidFill>
                <a:latin typeface="Arial" panose="020B0604020202020204" pitchFamily="34" charset="0"/>
                <a:cs typeface="Arial" panose="020B0604020202020204" pitchFamily="34" charset="0"/>
              </a:rPr>
            </a:br>
            <a:r>
              <a:rPr kumimoji="0" lang="en-ZA" sz="4400" b="0" i="0" u="none" strike="noStrike" kern="1200" cap="none" spc="0" normalizeH="0" baseline="0" noProof="0" dirty="0">
                <a:ln>
                  <a:noFill/>
                </a:ln>
                <a:solidFill>
                  <a:prstClr val="black"/>
                </a:solidFill>
                <a:effectLst/>
                <a:uLnTx/>
                <a:uFillTx/>
                <a:latin typeface="Calibri"/>
                <a:ea typeface="+mj-ea"/>
                <a:cs typeface="+mj-cs"/>
              </a:rPr>
              <a:t>2026 ATP</a:t>
            </a:r>
            <a:endParaRPr lang="en-ZA" sz="2800" dirty="0">
              <a:latin typeface="Arial" panose="020B0604020202020204" pitchFamily="34" charset="0"/>
              <a:cs typeface="Arial" panose="020B0604020202020204" pitchFamily="34" charset="0"/>
            </a:endParaRPr>
          </a:p>
        </p:txBody>
      </p:sp>
      <p:sp>
        <p:nvSpPr>
          <p:cNvPr id="9" name="Content Placeholder 2">
            <a:extLst>
              <a:ext uri="{FF2B5EF4-FFF2-40B4-BE49-F238E27FC236}">
                <a16:creationId xmlns:a16="http://schemas.microsoft.com/office/drawing/2014/main" id="{91E0F5FC-2E1F-B334-D48D-0FE4B0FE043C}"/>
              </a:ext>
            </a:extLst>
          </p:cNvPr>
          <p:cNvSpPr>
            <a:spLocks noGrp="1"/>
          </p:cNvSpPr>
          <p:nvPr>
            <p:ph idx="1"/>
          </p:nvPr>
        </p:nvSpPr>
        <p:spPr>
          <a:xfrm>
            <a:off x="605971" y="1404710"/>
            <a:ext cx="10515600" cy="4351338"/>
          </a:xfrm>
        </p:spPr>
        <p:txBody>
          <a:bodyPr>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ZA" sz="3200" b="0" i="0" u="none" strike="noStrike" kern="1200" cap="none" spc="0" normalizeH="0" baseline="0" noProof="0" dirty="0">
                <a:ln>
                  <a:noFill/>
                </a:ln>
                <a:solidFill>
                  <a:prstClr val="black"/>
                </a:solidFill>
                <a:effectLst/>
                <a:uLnTx/>
                <a:uFillTx/>
                <a:latin typeface="Calibri"/>
                <a:ea typeface="+mn-ea"/>
                <a:cs typeface="+mn-cs"/>
              </a:rPr>
              <a:t>The ATP must be read in conjunction with the CAPS and 2026 weekly dates</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a:buChar char="•"/>
              <a:tabLst/>
              <a:defRPr/>
            </a:pPr>
            <a:r>
              <a:rPr kumimoji="0" lang="en-ZA" sz="3200" b="0" i="0" u="none" strike="noStrike" kern="1200" cap="none" spc="0" normalizeH="0" baseline="0" noProof="0" dirty="0">
                <a:ln>
                  <a:noFill/>
                </a:ln>
                <a:solidFill>
                  <a:prstClr val="black"/>
                </a:solidFill>
                <a:effectLst/>
                <a:uLnTx/>
                <a:uFillTx/>
                <a:latin typeface="Calibri"/>
                <a:ea typeface="+mn-ea"/>
                <a:cs typeface="+mn-cs"/>
              </a:rPr>
              <a:t>The ATP may in some instances not indicate all the sub topics as listed in CAPS so it is the responsibility of the teacher to ensure that ALL content as listed in the CAPS are taught (Nothing in CAPS may be excluded)</a:t>
            </a:r>
          </a:p>
          <a:p>
            <a:endParaRPr lang="en-ZA"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18514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B96BA-5D68-7B50-F680-A131B2714A64}"/>
              </a:ext>
            </a:extLst>
          </p:cNvPr>
          <p:cNvSpPr>
            <a:spLocks noGrp="1"/>
          </p:cNvSpPr>
          <p:nvPr>
            <p:ph type="title"/>
          </p:nvPr>
        </p:nvSpPr>
        <p:spPr/>
        <p:txBody>
          <a:bodyPr/>
          <a:lstStyle/>
          <a:p>
            <a:r>
              <a:rPr lang="en-GB" b="1" dirty="0"/>
              <a:t>SC and ATP completion updates</a:t>
            </a:r>
            <a:endParaRPr lang="en-ZA" b="1" dirty="0"/>
          </a:p>
        </p:txBody>
      </p:sp>
      <p:sp>
        <p:nvSpPr>
          <p:cNvPr id="3" name="Content Placeholder 2">
            <a:extLst>
              <a:ext uri="{FF2B5EF4-FFF2-40B4-BE49-F238E27FC236}">
                <a16:creationId xmlns:a16="http://schemas.microsoft.com/office/drawing/2014/main" id="{E92F6ECA-9666-BA25-23F0-FDB9A72C419E}"/>
              </a:ext>
            </a:extLst>
          </p:cNvPr>
          <p:cNvSpPr>
            <a:spLocks noGrp="1"/>
          </p:cNvSpPr>
          <p:nvPr>
            <p:ph idx="1"/>
          </p:nvPr>
        </p:nvSpPr>
        <p:spPr/>
        <p:txBody>
          <a:bodyPr/>
          <a:lstStyle/>
          <a:p>
            <a:r>
              <a:rPr lang="en-GB" dirty="0"/>
              <a:t>Google form – sent via WA</a:t>
            </a:r>
          </a:p>
          <a:p>
            <a:r>
              <a:rPr lang="en-GB" dirty="0"/>
              <a:t>Very view submissions</a:t>
            </a:r>
          </a:p>
          <a:p>
            <a:r>
              <a:rPr lang="en-GB" dirty="0"/>
              <a:t>Does not take long</a:t>
            </a:r>
          </a:p>
          <a:p>
            <a:r>
              <a:rPr lang="en-GB" dirty="0"/>
              <a:t>MUST be completed by 31 JULY 2026</a:t>
            </a:r>
          </a:p>
          <a:p>
            <a:r>
              <a:rPr lang="en-GB" dirty="0"/>
              <a:t>Must be submitted to Head Office</a:t>
            </a:r>
          </a:p>
          <a:p>
            <a:endParaRPr lang="en-ZA" dirty="0"/>
          </a:p>
        </p:txBody>
      </p:sp>
    </p:spTree>
    <p:extLst>
      <p:ext uri="{BB962C8B-B14F-4D97-AF65-F5344CB8AC3E}">
        <p14:creationId xmlns:p14="http://schemas.microsoft.com/office/powerpoint/2010/main" val="3314604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0364F6D-72AB-48AB-94B3-2552B66D3C66}"/>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1DD718E7-99A5-D1FF-4CD1-3BEFD8714908}"/>
              </a:ext>
            </a:extLst>
          </p:cNvPr>
          <p:cNvSpPr>
            <a:spLocks noGrp="1"/>
          </p:cNvSpPr>
          <p:nvPr>
            <p:ph type="title"/>
          </p:nvPr>
        </p:nvSpPr>
        <p:spPr>
          <a:xfrm>
            <a:off x="838200" y="169084"/>
            <a:ext cx="10515600" cy="511953"/>
          </a:xfrm>
        </p:spPr>
        <p:txBody>
          <a:bodyPr>
            <a:noAutofit/>
          </a:bodyPr>
          <a:lstStyle/>
          <a:p>
            <a:br>
              <a:rPr lang="en-ZA" sz="2800" b="1" dirty="0">
                <a:solidFill>
                  <a:srgbClr val="FF0000"/>
                </a:solidFill>
                <a:latin typeface="Arial" panose="020B0604020202020204" pitchFamily="34" charset="0"/>
                <a:cs typeface="Arial" panose="020B0604020202020204" pitchFamily="34" charset="0"/>
              </a:rPr>
            </a:br>
            <a:br>
              <a:rPr lang="en-ZA" sz="2800" b="1" dirty="0">
                <a:solidFill>
                  <a:srgbClr val="FF0000"/>
                </a:solidFill>
                <a:latin typeface="Arial" panose="020B0604020202020204" pitchFamily="34" charset="0"/>
                <a:cs typeface="Arial" panose="020B0604020202020204" pitchFamily="34" charset="0"/>
              </a:rPr>
            </a:br>
            <a:br>
              <a:rPr lang="en-ZA" sz="2800" b="1" dirty="0">
                <a:solidFill>
                  <a:srgbClr val="FF0000"/>
                </a:solidFill>
                <a:latin typeface="Arial" panose="020B0604020202020204" pitchFamily="34" charset="0"/>
                <a:cs typeface="Arial" panose="020B0604020202020204" pitchFamily="34" charset="0"/>
              </a:rPr>
            </a:br>
            <a:r>
              <a:rPr lang="en-ZA" sz="4000" b="1" cap="all" dirty="0"/>
              <a:t>Term 3 Formal Assessments – Grade 10 – 11</a:t>
            </a:r>
            <a:endParaRPr lang="en-ZA" sz="2800" b="1" dirty="0">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71E54DB6-7A74-F964-F929-F8022AEB7FDB}"/>
              </a:ext>
            </a:extLst>
          </p:cNvPr>
          <p:cNvSpPr txBox="1">
            <a:spLocks/>
          </p:cNvSpPr>
          <p:nvPr/>
        </p:nvSpPr>
        <p:spPr>
          <a:xfrm>
            <a:off x="768473" y="1626540"/>
            <a:ext cx="10585327" cy="48380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ZA" dirty="0"/>
              <a:t>Weightings in pre-moderation tool available on website</a:t>
            </a:r>
          </a:p>
          <a:p>
            <a:r>
              <a:rPr lang="en-ZA" dirty="0"/>
              <a:t>50 marks – 1 hours (60 minutes).</a:t>
            </a:r>
          </a:p>
          <a:p>
            <a:r>
              <a:rPr lang="en-ZA" dirty="0"/>
              <a:t>Set own test.</a:t>
            </a:r>
          </a:p>
          <a:p>
            <a:r>
              <a:rPr lang="en-ZA" dirty="0"/>
              <a:t>D.H. to pre-moderate and post-moderate.</a:t>
            </a:r>
          </a:p>
          <a:p>
            <a:r>
              <a:rPr lang="en-ZA" dirty="0"/>
              <a:t>Term 3 SBA mark</a:t>
            </a:r>
          </a:p>
          <a:p>
            <a:r>
              <a:rPr lang="en-ZA" dirty="0"/>
              <a:t>ONLY work done in Term 3 to be assessed.</a:t>
            </a:r>
          </a:p>
          <a:p>
            <a:r>
              <a:rPr lang="en-ZA" dirty="0"/>
              <a:t>Imperative that the learners as late as possible to cover all work in Term 3.</a:t>
            </a:r>
          </a:p>
          <a:p>
            <a:endParaRPr lang="en-ZA" dirty="0"/>
          </a:p>
        </p:txBody>
      </p:sp>
    </p:spTree>
    <p:extLst>
      <p:ext uri="{BB962C8B-B14F-4D97-AF65-F5344CB8AC3E}">
        <p14:creationId xmlns:p14="http://schemas.microsoft.com/office/powerpoint/2010/main" val="5532375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7F01D-3FB0-AB45-9E0E-7A74300BA155}"/>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435A2BD9-C77F-4CF5-4E44-D60F5061A9EB}"/>
              </a:ext>
            </a:extLst>
          </p:cNvPr>
          <p:cNvSpPr>
            <a:spLocks noGrp="1"/>
          </p:cNvSpPr>
          <p:nvPr>
            <p:ph type="title"/>
          </p:nvPr>
        </p:nvSpPr>
        <p:spPr>
          <a:xfrm>
            <a:off x="838200" y="169084"/>
            <a:ext cx="10515600" cy="511953"/>
          </a:xfrm>
        </p:spPr>
        <p:txBody>
          <a:bodyPr>
            <a:noAutofit/>
          </a:bodyPr>
          <a:lstStyle/>
          <a:p>
            <a:br>
              <a:rPr lang="en-ZA" sz="2800" b="1" dirty="0">
                <a:solidFill>
                  <a:srgbClr val="FF0000"/>
                </a:solidFill>
                <a:latin typeface="Arial" panose="020B0604020202020204" pitchFamily="34" charset="0"/>
                <a:cs typeface="Arial" panose="020B0604020202020204" pitchFamily="34" charset="0"/>
              </a:rPr>
            </a:br>
            <a:br>
              <a:rPr lang="en-ZA" sz="2800" b="1" dirty="0">
                <a:solidFill>
                  <a:srgbClr val="FF0000"/>
                </a:solidFill>
                <a:latin typeface="Arial" panose="020B0604020202020204" pitchFamily="34" charset="0"/>
                <a:cs typeface="Arial" panose="020B0604020202020204" pitchFamily="34" charset="0"/>
              </a:rPr>
            </a:br>
            <a:br>
              <a:rPr lang="en-ZA" sz="2800" b="1" dirty="0">
                <a:solidFill>
                  <a:srgbClr val="FF0000"/>
                </a:solidFill>
                <a:latin typeface="Arial" panose="020B0604020202020204" pitchFamily="34" charset="0"/>
                <a:cs typeface="Arial" panose="020B0604020202020204" pitchFamily="34" charset="0"/>
              </a:rPr>
            </a:br>
            <a:r>
              <a:rPr lang="en-ZA" sz="4000" b="1" cap="all" dirty="0"/>
              <a:t>Term 3 Formal Assessments – Grade 12</a:t>
            </a:r>
            <a:endParaRPr lang="en-ZA" sz="2800" b="1" dirty="0">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F1881F88-DBD7-DB2D-7027-00AC257CCDD1}"/>
              </a:ext>
            </a:extLst>
          </p:cNvPr>
          <p:cNvSpPr txBox="1">
            <a:spLocks/>
          </p:cNvSpPr>
          <p:nvPr/>
        </p:nvSpPr>
        <p:spPr>
          <a:xfrm>
            <a:off x="768473" y="1626540"/>
            <a:ext cx="10585327" cy="48380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ZA" dirty="0"/>
              <a:t>Weightings in pre-moderation tool available on website</a:t>
            </a:r>
          </a:p>
          <a:p>
            <a:r>
              <a:rPr lang="en-ZA" dirty="0"/>
              <a:t>200 marks – 3 hours (180 minutes).</a:t>
            </a:r>
          </a:p>
          <a:p>
            <a:r>
              <a:rPr lang="en-ZA" dirty="0"/>
              <a:t>Set own exam.</a:t>
            </a:r>
          </a:p>
          <a:p>
            <a:r>
              <a:rPr lang="en-ZA" dirty="0"/>
              <a:t>D.H. to pre-moderate and post-moderate.</a:t>
            </a:r>
          </a:p>
          <a:p>
            <a:r>
              <a:rPr lang="en-ZA" dirty="0"/>
              <a:t>Term 3 SBA mark</a:t>
            </a:r>
          </a:p>
          <a:p>
            <a:r>
              <a:rPr lang="en-ZA" dirty="0"/>
              <a:t>ALL work done in Term 1-3 to be assessed.</a:t>
            </a:r>
          </a:p>
          <a:p>
            <a:r>
              <a:rPr lang="en-ZA" dirty="0"/>
              <a:t>Papers can be made available?????</a:t>
            </a:r>
          </a:p>
          <a:p>
            <a:endParaRPr lang="en-ZA" dirty="0"/>
          </a:p>
        </p:txBody>
      </p:sp>
    </p:spTree>
    <p:extLst>
      <p:ext uri="{BB962C8B-B14F-4D97-AF65-F5344CB8AC3E}">
        <p14:creationId xmlns:p14="http://schemas.microsoft.com/office/powerpoint/2010/main" val="33235607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46DE324-E040-52C3-930A-3391569B5C46}"/>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CB9947AB-231B-5CAC-374D-EA186573FB59}"/>
              </a:ext>
            </a:extLst>
          </p:cNvPr>
          <p:cNvSpPr>
            <a:spLocks noGrp="1"/>
          </p:cNvSpPr>
          <p:nvPr>
            <p:ph type="title"/>
          </p:nvPr>
        </p:nvSpPr>
        <p:spPr>
          <a:xfrm>
            <a:off x="838200" y="169084"/>
            <a:ext cx="10515600" cy="511953"/>
          </a:xfrm>
        </p:spPr>
        <p:txBody>
          <a:bodyPr>
            <a:noAutofit/>
          </a:bodyPr>
          <a:lstStyle/>
          <a:p>
            <a:br>
              <a:rPr lang="en-ZA" sz="2800" b="1" dirty="0">
                <a:solidFill>
                  <a:srgbClr val="FF0000"/>
                </a:solidFill>
                <a:latin typeface="Arial" panose="020B0604020202020204" pitchFamily="34" charset="0"/>
                <a:cs typeface="Arial" panose="020B0604020202020204" pitchFamily="34" charset="0"/>
              </a:rPr>
            </a:br>
            <a:br>
              <a:rPr lang="en-ZA" sz="2800" b="1" dirty="0">
                <a:solidFill>
                  <a:srgbClr val="FF0000"/>
                </a:solidFill>
                <a:latin typeface="Arial" panose="020B0604020202020204" pitchFamily="34" charset="0"/>
                <a:cs typeface="Arial" panose="020B0604020202020204" pitchFamily="34" charset="0"/>
              </a:rPr>
            </a:br>
            <a:br>
              <a:rPr lang="en-ZA" sz="2800" b="1" dirty="0">
                <a:solidFill>
                  <a:srgbClr val="FF0000"/>
                </a:solidFill>
                <a:latin typeface="Arial" panose="020B0604020202020204" pitchFamily="34" charset="0"/>
                <a:cs typeface="Arial" panose="020B0604020202020204" pitchFamily="34" charset="0"/>
              </a:rPr>
            </a:br>
            <a:r>
              <a:rPr kumimoji="0" lang="en-ZA" sz="44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j-cs"/>
              </a:rPr>
              <a:t>PAT 2026 - Moderation</a:t>
            </a:r>
            <a:br>
              <a:rPr kumimoji="0" lang="en-ZA" sz="2900" b="0" i="0" u="none" strike="noStrike" kern="1200" cap="none" spc="0" normalizeH="0" baseline="0" noProof="0" dirty="0">
                <a:ln>
                  <a:noFill/>
                </a:ln>
                <a:solidFill>
                  <a:prstClr val="black"/>
                </a:solidFill>
                <a:effectLst/>
                <a:uLnTx/>
                <a:uFillTx/>
                <a:latin typeface="Calibri"/>
                <a:ea typeface="+mj-ea"/>
                <a:cs typeface="+mj-cs"/>
              </a:rPr>
            </a:br>
            <a:endParaRPr lang="en-ZA"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862D7C1-DE52-4A84-C41D-C439105D005D}"/>
              </a:ext>
            </a:extLst>
          </p:cNvPr>
          <p:cNvSpPr>
            <a:spLocks noGrp="1"/>
          </p:cNvSpPr>
          <p:nvPr>
            <p:ph idx="1"/>
          </p:nvPr>
        </p:nvSpPr>
        <p:spPr>
          <a:xfrm>
            <a:off x="838200" y="1442167"/>
            <a:ext cx="10515600" cy="4351338"/>
          </a:xfrm>
        </p:spPr>
        <p:txBody>
          <a:bodyPr>
            <a:normAutofit fontScale="92500" lnSpcReduction="20000"/>
          </a:bodyPr>
          <a:lstStyle/>
          <a:p>
            <a:r>
              <a:rPr lang="en-GB" b="1" dirty="0"/>
              <a:t>31 August – 8 September</a:t>
            </a:r>
          </a:p>
          <a:p>
            <a:r>
              <a:rPr lang="en-GB" dirty="0"/>
              <a:t>PAT MUST be ready with the following criteria:</a:t>
            </a:r>
          </a:p>
          <a:p>
            <a:pPr marL="633413">
              <a:buFont typeface="Wingdings" panose="05000000000000000000" pitchFamily="2" charset="2"/>
              <a:buChar char="Ø"/>
            </a:pPr>
            <a:r>
              <a:rPr lang="en-GB" dirty="0"/>
              <a:t>•	Departmental Heads to ensure that everything is ready on the day of moderation, if the teacher is the Departmental Head/Deputy then his/her superior must ensure readiness. </a:t>
            </a:r>
          </a:p>
          <a:p>
            <a:pPr marL="633413">
              <a:buFont typeface="Wingdings" panose="05000000000000000000" pitchFamily="2" charset="2"/>
              <a:buChar char="Ø"/>
            </a:pPr>
            <a:r>
              <a:rPr lang="en-GB" dirty="0"/>
              <a:t>•	All PAT working mark sheets must be available on day of moderation for all grades.</a:t>
            </a:r>
          </a:p>
          <a:p>
            <a:pPr marL="633413">
              <a:buFont typeface="Wingdings" panose="05000000000000000000" pitchFamily="2" charset="2"/>
              <a:buChar char="Ø"/>
            </a:pPr>
            <a:r>
              <a:rPr lang="en-GB" dirty="0"/>
              <a:t>•	Every Grade 12 learner in Mechanical Technology must have a PAT project.</a:t>
            </a:r>
          </a:p>
          <a:p>
            <a:pPr marL="633413">
              <a:buFont typeface="Wingdings" panose="05000000000000000000" pitchFamily="2" charset="2"/>
              <a:buChar char="Ø"/>
            </a:pPr>
            <a:r>
              <a:rPr lang="en-GB" dirty="0"/>
              <a:t>•	Verification of educator having their own models available as required by the PAT Guidelines 2026 set by Department of Basic Education, will be conducted by the PED moderators.</a:t>
            </a:r>
          </a:p>
          <a:p>
            <a:pPr marL="633413">
              <a:buFont typeface="Wingdings" panose="05000000000000000000" pitchFamily="2" charset="2"/>
              <a:buChar char="Ø"/>
            </a:pPr>
            <a:endParaRPr lang="en-ZA" dirty="0"/>
          </a:p>
        </p:txBody>
      </p:sp>
    </p:spTree>
    <p:extLst>
      <p:ext uri="{BB962C8B-B14F-4D97-AF65-F5344CB8AC3E}">
        <p14:creationId xmlns:p14="http://schemas.microsoft.com/office/powerpoint/2010/main" val="21369267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E017C4-94F2-4236-B809-183F9571BF22}"/>
              </a:ext>
            </a:extLst>
          </p:cNvPr>
          <p:cNvSpPr>
            <a:spLocks noGrp="1"/>
          </p:cNvSpPr>
          <p:nvPr>
            <p:ph idx="1"/>
          </p:nvPr>
        </p:nvSpPr>
        <p:spPr>
          <a:xfrm>
            <a:off x="838200" y="1574902"/>
            <a:ext cx="10515600" cy="4351338"/>
          </a:xfrm>
        </p:spPr>
        <p:txBody>
          <a:bodyPr>
            <a:normAutofit fontScale="92500" lnSpcReduction="20000"/>
          </a:bodyPr>
          <a:lstStyle/>
          <a:p>
            <a:pPr marL="633413" lvl="0">
              <a:buFont typeface="Wingdings" panose="05000000000000000000" pitchFamily="2" charset="2"/>
              <a:buChar char="Ø"/>
            </a:pPr>
            <a:r>
              <a:rPr lang="en-ZA" dirty="0"/>
              <a:t>Post moderation reports by the Departmental Head / Internal moderator must be available for each moderation conducted by the PED.</a:t>
            </a:r>
          </a:p>
          <a:p>
            <a:pPr marL="633413" lvl="0">
              <a:buFont typeface="Wingdings" panose="05000000000000000000" pitchFamily="2" charset="2"/>
              <a:buChar char="Ø"/>
            </a:pPr>
            <a:r>
              <a:rPr lang="en-ZA" dirty="0"/>
              <a:t>ALL portfolio of evidence whereby each learner has a file with complete 2026 PAT Guidelines, must be evident and presented for moderation.</a:t>
            </a:r>
          </a:p>
          <a:p>
            <a:pPr marL="633413" lvl="0">
              <a:buFont typeface="Wingdings" panose="05000000000000000000" pitchFamily="2" charset="2"/>
              <a:buChar char="Ø"/>
            </a:pPr>
            <a:r>
              <a:rPr lang="en-ZA" dirty="0"/>
              <a:t>If (0) marks were allocated, there must be evidence of extended opportunities.</a:t>
            </a:r>
          </a:p>
          <a:p>
            <a:pPr marL="633413" lvl="0">
              <a:buFont typeface="Wingdings" panose="05000000000000000000" pitchFamily="2" charset="2"/>
              <a:buChar char="Ø"/>
            </a:pPr>
            <a:r>
              <a:rPr lang="en-ZA" dirty="0"/>
              <a:t>Grade 12 PAT projects to be displayed alphabetically with learner’s surname and initial clear on each project (These surnames must correspond with your mark sheets). </a:t>
            </a:r>
          </a:p>
          <a:p>
            <a:pPr marL="633413" lvl="0">
              <a:buFont typeface="Wingdings" panose="05000000000000000000" pitchFamily="2" charset="2"/>
              <a:buChar char="Ø"/>
            </a:pPr>
            <a:r>
              <a:rPr lang="en-ZA" dirty="0"/>
              <a:t>The EXCEL-composite mark sheet must be completed and evident together with a completed signed SASAMS mark sheet.</a:t>
            </a:r>
          </a:p>
          <a:p>
            <a:endParaRPr lang="en-ZA" dirty="0"/>
          </a:p>
        </p:txBody>
      </p:sp>
    </p:spTree>
    <p:extLst>
      <p:ext uri="{BB962C8B-B14F-4D97-AF65-F5344CB8AC3E}">
        <p14:creationId xmlns:p14="http://schemas.microsoft.com/office/powerpoint/2010/main" val="31766707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56B236-E22D-37DC-C313-2FE0601AA36D}"/>
              </a:ext>
            </a:extLst>
          </p:cNvPr>
          <p:cNvSpPr>
            <a:spLocks noGrp="1"/>
          </p:cNvSpPr>
          <p:nvPr>
            <p:ph idx="1"/>
          </p:nvPr>
        </p:nvSpPr>
        <p:spPr>
          <a:xfrm>
            <a:off x="838200" y="984967"/>
            <a:ext cx="10515600" cy="4351338"/>
          </a:xfrm>
        </p:spPr>
        <p:txBody>
          <a:bodyPr/>
          <a:lstStyle/>
          <a:p>
            <a:pPr lvl="0">
              <a:buFont typeface="Wingdings" panose="05000000000000000000" pitchFamily="2" charset="2"/>
              <a:buChar char="Ø"/>
            </a:pPr>
            <a:r>
              <a:rPr lang="en-ZA" dirty="0"/>
              <a:t>Have all documents clearly marked to speed up the moderation process. </a:t>
            </a:r>
          </a:p>
          <a:p>
            <a:pPr lvl="0">
              <a:buFont typeface="Wingdings" panose="05000000000000000000" pitchFamily="2" charset="2"/>
              <a:buChar char="Ø"/>
            </a:pPr>
            <a:r>
              <a:rPr lang="en-ZA" dirty="0"/>
              <a:t>ALL Grade 12 PAT portfolio files must evident and present on day of moderation.</a:t>
            </a:r>
          </a:p>
          <a:p>
            <a:pPr lvl="0">
              <a:buFont typeface="Wingdings" panose="05000000000000000000" pitchFamily="2" charset="2"/>
              <a:buChar char="Ø"/>
            </a:pPr>
            <a:r>
              <a:rPr lang="en-ZA" dirty="0"/>
              <a:t>Marks that must be evident in learner PAT file must be according to instructions from the PAT Guidelines 2026, Section 2 (Teacher Guidelines). </a:t>
            </a:r>
          </a:p>
          <a:p>
            <a:pPr lvl="0">
              <a:buFont typeface="Wingdings" panose="05000000000000000000" pitchFamily="2" charset="2"/>
              <a:buChar char="Ø"/>
            </a:pPr>
            <a:r>
              <a:rPr lang="en-ZA" dirty="0"/>
              <a:t>Please have a clean area with a plug point available for the moderator/s.</a:t>
            </a:r>
          </a:p>
          <a:p>
            <a:endParaRPr lang="en-ZA" dirty="0"/>
          </a:p>
        </p:txBody>
      </p:sp>
    </p:spTree>
    <p:extLst>
      <p:ext uri="{BB962C8B-B14F-4D97-AF65-F5344CB8AC3E}">
        <p14:creationId xmlns:p14="http://schemas.microsoft.com/office/powerpoint/2010/main" val="893702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2493B5-BD97-A84C-F152-39684483F6DF}"/>
              </a:ext>
            </a:extLst>
          </p:cNvPr>
          <p:cNvSpPr>
            <a:spLocks noGrp="1"/>
          </p:cNvSpPr>
          <p:nvPr>
            <p:ph idx="1"/>
          </p:nvPr>
        </p:nvSpPr>
        <p:spPr>
          <a:xfrm>
            <a:off x="720213" y="973111"/>
            <a:ext cx="10515600" cy="4351338"/>
          </a:xfrm>
        </p:spPr>
        <p:txBody>
          <a:bodyPr>
            <a:normAutofit fontScale="92500" lnSpcReduction="10000"/>
          </a:bodyPr>
          <a:lstStyle/>
          <a:p>
            <a:pPr marL="633413" lvl="0">
              <a:buFont typeface="Wingdings" panose="05000000000000000000" pitchFamily="2" charset="2"/>
              <a:buChar char="Ø"/>
            </a:pPr>
            <a:r>
              <a:rPr lang="en-ZA" b="1" dirty="0"/>
              <a:t>Grade 12 PAT AUTOMOTIVE</a:t>
            </a:r>
            <a:r>
              <a:rPr lang="en-ZA" dirty="0"/>
              <a:t> task will be moderated on site. Make sure you have a running engine, petrol and a strong battery to start engine. All the necessary equipment and tools must be ready and available for the moderation. </a:t>
            </a:r>
            <a:r>
              <a:rPr lang="en-ZA" b="1" dirty="0"/>
              <a:t>Learners will be called upon by the Provincial moderator to demonstrate their knowledge and skills acquired when task was completed.</a:t>
            </a:r>
            <a:endParaRPr lang="en-ZA" dirty="0"/>
          </a:p>
          <a:p>
            <a:pPr marL="633413" lvl="0">
              <a:buFont typeface="Wingdings" panose="05000000000000000000" pitchFamily="2" charset="2"/>
              <a:buChar char="Ø"/>
            </a:pPr>
            <a:r>
              <a:rPr lang="en-ZA" b="1" dirty="0"/>
              <a:t>ALL AUTOMOTIVE learners MUST be present for selection by the moderator.</a:t>
            </a:r>
            <a:endParaRPr lang="en-ZA" dirty="0"/>
          </a:p>
          <a:p>
            <a:pPr marL="633413">
              <a:buFont typeface="Wingdings" panose="05000000000000000000" pitchFamily="2" charset="2"/>
              <a:buChar char="Ø"/>
            </a:pPr>
            <a:r>
              <a:rPr lang="en-ZA" dirty="0"/>
              <a:t>If each learner did not complete this task practically, they will only receive marks for the theory questions answered on worksheets.</a:t>
            </a:r>
          </a:p>
          <a:p>
            <a:pPr marL="633413" lvl="0">
              <a:buFont typeface="Wingdings" panose="05000000000000000000" pitchFamily="2" charset="2"/>
              <a:buChar char="Ø"/>
            </a:pPr>
            <a:r>
              <a:rPr lang="en-ZA" dirty="0"/>
              <a:t>Educator memorandum for Worksheets must be available for the moderation.</a:t>
            </a:r>
          </a:p>
          <a:p>
            <a:endParaRPr lang="en-ZA" dirty="0"/>
          </a:p>
        </p:txBody>
      </p:sp>
    </p:spTree>
    <p:extLst>
      <p:ext uri="{BB962C8B-B14F-4D97-AF65-F5344CB8AC3E}">
        <p14:creationId xmlns:p14="http://schemas.microsoft.com/office/powerpoint/2010/main" val="33354251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2BC12-68A2-8089-F4D5-A83775C9D851}"/>
              </a:ext>
            </a:extLst>
          </p:cNvPr>
          <p:cNvSpPr>
            <a:spLocks noGrp="1"/>
          </p:cNvSpPr>
          <p:nvPr>
            <p:ph type="title"/>
          </p:nvPr>
        </p:nvSpPr>
        <p:spPr/>
        <p:txBody>
          <a:bodyPr/>
          <a:lstStyle/>
          <a:p>
            <a:endParaRPr lang="en-ZA"/>
          </a:p>
        </p:txBody>
      </p:sp>
      <p:sp>
        <p:nvSpPr>
          <p:cNvPr id="3" name="Content Placeholder 2">
            <a:extLst>
              <a:ext uri="{FF2B5EF4-FFF2-40B4-BE49-F238E27FC236}">
                <a16:creationId xmlns:a16="http://schemas.microsoft.com/office/drawing/2014/main" id="{C3522976-8017-638B-25A8-C182E89B78D8}"/>
              </a:ext>
            </a:extLst>
          </p:cNvPr>
          <p:cNvSpPr>
            <a:spLocks noGrp="1"/>
          </p:cNvSpPr>
          <p:nvPr>
            <p:ph idx="1"/>
          </p:nvPr>
        </p:nvSpPr>
        <p:spPr/>
        <p:txBody>
          <a:bodyPr/>
          <a:lstStyle/>
          <a:p>
            <a:pPr lvl="0"/>
            <a:r>
              <a:rPr lang="en-ZA" dirty="0"/>
              <a:t>Page 5 of PAT guidelines state the following:</a:t>
            </a:r>
          </a:p>
          <a:p>
            <a:pPr marL="1076325" indent="0">
              <a:buNone/>
            </a:pPr>
            <a:r>
              <a:rPr lang="en-ZA" dirty="0"/>
              <a:t>“When required the moderator should be able to call on the learner to explain the function and principles of operation and request him/her to demonstrate the skills acquired through the capability tasks for moderation purposes.”</a:t>
            </a:r>
          </a:p>
          <a:p>
            <a:endParaRPr lang="en-ZA" dirty="0"/>
          </a:p>
        </p:txBody>
      </p:sp>
    </p:spTree>
    <p:extLst>
      <p:ext uri="{BB962C8B-B14F-4D97-AF65-F5344CB8AC3E}">
        <p14:creationId xmlns:p14="http://schemas.microsoft.com/office/powerpoint/2010/main" val="2266157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95E98-FF5E-B360-1722-CF00E7900B06}"/>
              </a:ext>
            </a:extLst>
          </p:cNvPr>
          <p:cNvSpPr>
            <a:spLocks noGrp="1"/>
          </p:cNvSpPr>
          <p:nvPr>
            <p:ph type="title"/>
          </p:nvPr>
        </p:nvSpPr>
        <p:spPr/>
        <p:txBody>
          <a:bodyPr/>
          <a:lstStyle/>
          <a:p>
            <a:r>
              <a:rPr lang="en-GB" b="1" dirty="0"/>
              <a:t>Schedule</a:t>
            </a:r>
            <a:endParaRPr lang="en-ZA" b="1" dirty="0"/>
          </a:p>
        </p:txBody>
      </p:sp>
      <p:graphicFrame>
        <p:nvGraphicFramePr>
          <p:cNvPr id="5" name="Content Placeholder 4">
            <a:extLst>
              <a:ext uri="{FF2B5EF4-FFF2-40B4-BE49-F238E27FC236}">
                <a16:creationId xmlns:a16="http://schemas.microsoft.com/office/drawing/2014/main" id="{64761449-B0EB-7775-7FD2-B48ACDE2040A}"/>
              </a:ext>
            </a:extLst>
          </p:cNvPr>
          <p:cNvGraphicFramePr>
            <a:graphicFrameLocks noGrp="1"/>
          </p:cNvGraphicFramePr>
          <p:nvPr>
            <p:ph idx="1"/>
            <p:extLst>
              <p:ext uri="{D42A27DB-BD31-4B8C-83A1-F6EECF244321}">
                <p14:modId xmlns:p14="http://schemas.microsoft.com/office/powerpoint/2010/main" val="2057679242"/>
              </p:ext>
            </p:extLst>
          </p:nvPr>
        </p:nvGraphicFramePr>
        <p:xfrm>
          <a:off x="514971" y="1565577"/>
          <a:ext cx="9572925" cy="3726846"/>
        </p:xfrm>
        <a:graphic>
          <a:graphicData uri="http://schemas.openxmlformats.org/drawingml/2006/table">
            <a:tbl>
              <a:tblPr>
                <a:tableStyleId>{5C22544A-7EE6-4342-B048-85BDC9FD1C3A}</a:tableStyleId>
              </a:tblPr>
              <a:tblGrid>
                <a:gridCol w="4439831">
                  <a:extLst>
                    <a:ext uri="{9D8B030D-6E8A-4147-A177-3AD203B41FA5}">
                      <a16:colId xmlns:a16="http://schemas.microsoft.com/office/drawing/2014/main" val="2773423037"/>
                    </a:ext>
                  </a:extLst>
                </a:gridCol>
                <a:gridCol w="2138789">
                  <a:extLst>
                    <a:ext uri="{9D8B030D-6E8A-4147-A177-3AD203B41FA5}">
                      <a16:colId xmlns:a16="http://schemas.microsoft.com/office/drawing/2014/main" val="2535091006"/>
                    </a:ext>
                  </a:extLst>
                </a:gridCol>
                <a:gridCol w="708013">
                  <a:extLst>
                    <a:ext uri="{9D8B030D-6E8A-4147-A177-3AD203B41FA5}">
                      <a16:colId xmlns:a16="http://schemas.microsoft.com/office/drawing/2014/main" val="647007049"/>
                    </a:ext>
                  </a:extLst>
                </a:gridCol>
                <a:gridCol w="2286292">
                  <a:extLst>
                    <a:ext uri="{9D8B030D-6E8A-4147-A177-3AD203B41FA5}">
                      <a16:colId xmlns:a16="http://schemas.microsoft.com/office/drawing/2014/main" val="1309421833"/>
                    </a:ext>
                  </a:extLst>
                </a:gridCol>
              </a:tblGrid>
              <a:tr h="255961">
                <a:tc>
                  <a:txBody>
                    <a:bodyPr/>
                    <a:lstStyle/>
                    <a:p>
                      <a:pPr algn="l" fontAlgn="ctr">
                        <a:buNone/>
                      </a:pPr>
                      <a:r>
                        <a:rPr lang="en-ZA" sz="2000" u="none" strike="noStrike">
                          <a:effectLst/>
                        </a:rPr>
                        <a:t>EMANG MMOGO COMPREHENSIVE SCHOOL</a:t>
                      </a:r>
                      <a:endParaRPr lang="en-ZA" sz="2000" b="0"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ZA" sz="2000" u="none" strike="noStrike" dirty="0">
                          <a:effectLst/>
                        </a:rPr>
                        <a:t>Kimberley</a:t>
                      </a:r>
                      <a:endParaRPr lang="en-ZA" sz="2000" b="0" i="0" u="none" strike="noStrike" dirty="0">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ZA" sz="2000" u="none" strike="noStrike">
                          <a:effectLst/>
                        </a:rPr>
                        <a:t>1</a:t>
                      </a:r>
                      <a:endParaRPr lang="en-ZA" sz="2000" b="1"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ZA" sz="2000" u="none" strike="noStrike" dirty="0">
                          <a:effectLst/>
                        </a:rPr>
                        <a:t>31 August 2026</a:t>
                      </a:r>
                      <a:endParaRPr lang="en-ZA" sz="2000" b="0" i="0" u="none" strike="noStrike" dirty="0">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7613409"/>
                  </a:ext>
                </a:extLst>
              </a:tr>
              <a:tr h="255961">
                <a:tc>
                  <a:txBody>
                    <a:bodyPr/>
                    <a:lstStyle/>
                    <a:p>
                      <a:pPr algn="l" fontAlgn="ctr">
                        <a:buNone/>
                      </a:pPr>
                      <a:r>
                        <a:rPr lang="en-ZA" sz="2000" u="none" strike="noStrike">
                          <a:effectLst/>
                        </a:rPr>
                        <a:t>FLOORS HIGH SCHOOL</a:t>
                      </a:r>
                      <a:endParaRPr lang="en-ZA" sz="2000" b="0"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ZA" sz="2000" u="none" strike="noStrike">
                          <a:effectLst/>
                        </a:rPr>
                        <a:t>Kimberley</a:t>
                      </a:r>
                      <a:endParaRPr lang="en-ZA" sz="2000" b="0"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ZA" sz="2000" u="none" strike="noStrike">
                          <a:effectLst/>
                        </a:rPr>
                        <a:t>1</a:t>
                      </a:r>
                      <a:endParaRPr lang="en-ZA" sz="2000" b="1"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ZA" sz="2000" u="none" strike="noStrike" dirty="0">
                          <a:effectLst/>
                        </a:rPr>
                        <a:t> 31 August 2026</a:t>
                      </a:r>
                      <a:endParaRPr lang="en-ZA" sz="2000" b="0" i="0" u="none" strike="noStrike" dirty="0">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596697"/>
                  </a:ext>
                </a:extLst>
              </a:tr>
              <a:tr h="255961">
                <a:tc>
                  <a:txBody>
                    <a:bodyPr/>
                    <a:lstStyle/>
                    <a:p>
                      <a:pPr algn="l" fontAlgn="ctr">
                        <a:buNone/>
                      </a:pPr>
                      <a:r>
                        <a:rPr lang="en-ZA" sz="2000" u="none" strike="noStrike">
                          <a:effectLst/>
                        </a:rPr>
                        <a:t>TECHNICAL HIGH SCHOOL KIMBERLEY</a:t>
                      </a:r>
                      <a:endParaRPr lang="en-ZA" sz="2000" b="0"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ZA" sz="2000" u="none" strike="noStrike">
                          <a:effectLst/>
                        </a:rPr>
                        <a:t>Kimberley</a:t>
                      </a:r>
                      <a:endParaRPr lang="en-ZA" sz="2000" b="0"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ZA" sz="2000" u="none" strike="noStrike">
                          <a:effectLst/>
                        </a:rPr>
                        <a:t>2</a:t>
                      </a:r>
                      <a:endParaRPr lang="en-ZA" sz="2000" b="1"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ZA" sz="2000" u="none" strike="noStrike">
                          <a:effectLst/>
                        </a:rPr>
                        <a:t>01 September 2026</a:t>
                      </a:r>
                      <a:endParaRPr lang="en-ZA" sz="2000" b="0"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90419366"/>
                  </a:ext>
                </a:extLst>
              </a:tr>
              <a:tr h="255961">
                <a:tc>
                  <a:txBody>
                    <a:bodyPr/>
                    <a:lstStyle/>
                    <a:p>
                      <a:pPr algn="l" fontAlgn="ctr">
                        <a:buNone/>
                      </a:pPr>
                      <a:r>
                        <a:rPr lang="en-ZA" sz="2000" u="none" strike="noStrike">
                          <a:effectLst/>
                        </a:rPr>
                        <a:t>H/SKOOL DANIELSKUIL</a:t>
                      </a:r>
                      <a:endParaRPr lang="en-ZA" sz="2000" b="0"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ZA" sz="2000" u="none" strike="noStrike">
                          <a:effectLst/>
                        </a:rPr>
                        <a:t>Danielskuil </a:t>
                      </a:r>
                      <a:endParaRPr lang="en-ZA" sz="2000" b="0"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ZA" sz="2000" u="none" strike="noStrike">
                          <a:effectLst/>
                        </a:rPr>
                        <a:t>3</a:t>
                      </a:r>
                      <a:endParaRPr lang="en-ZA" sz="2000" b="1"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ZA" sz="2000" u="none" strike="noStrike" dirty="0">
                          <a:effectLst/>
                        </a:rPr>
                        <a:t>02 September 2026</a:t>
                      </a:r>
                      <a:endParaRPr lang="en-ZA" sz="2000" b="0" i="0" u="none" strike="noStrike" dirty="0">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9223409"/>
                  </a:ext>
                </a:extLst>
              </a:tr>
              <a:tr h="255961">
                <a:tc>
                  <a:txBody>
                    <a:bodyPr/>
                    <a:lstStyle/>
                    <a:p>
                      <a:pPr algn="l" fontAlgn="ctr">
                        <a:buNone/>
                      </a:pPr>
                      <a:r>
                        <a:rPr lang="en-ZA" sz="2000" u="none" strike="noStrike">
                          <a:effectLst/>
                        </a:rPr>
                        <a:t>BAITIREDI TECHNICAL AND COMMERCIAL SECONDARY SCHOOL</a:t>
                      </a:r>
                      <a:endParaRPr lang="en-ZA" sz="2000" b="0"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ZA" sz="2000" u="none" strike="noStrike">
                          <a:effectLst/>
                        </a:rPr>
                        <a:t>Kuruman</a:t>
                      </a:r>
                      <a:endParaRPr lang="en-ZA" sz="2000" b="0"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ZA" sz="2000" u="none" strike="noStrike">
                          <a:effectLst/>
                        </a:rPr>
                        <a:t>4</a:t>
                      </a:r>
                      <a:endParaRPr lang="en-ZA" sz="2000" b="1"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ZA" sz="2000" u="none" strike="noStrike" dirty="0">
                          <a:effectLst/>
                        </a:rPr>
                        <a:t>03 September 2026</a:t>
                      </a:r>
                      <a:endParaRPr lang="en-ZA" sz="2000" b="0" i="0" u="none" strike="noStrike" dirty="0">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5103112"/>
                  </a:ext>
                </a:extLst>
              </a:tr>
              <a:tr h="255961">
                <a:tc>
                  <a:txBody>
                    <a:bodyPr/>
                    <a:lstStyle/>
                    <a:p>
                      <a:pPr algn="l" fontAlgn="ctr">
                        <a:buNone/>
                      </a:pPr>
                      <a:r>
                        <a:rPr lang="en-ZA" sz="2000" u="none" strike="noStrike">
                          <a:effectLst/>
                        </a:rPr>
                        <a:t>K P TOTO TECHNICAL AND COMMERCIAL SECONDARY SCHOOL</a:t>
                      </a:r>
                      <a:endParaRPr lang="en-ZA" sz="2000" b="0"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ZA" sz="2000" u="none" strike="noStrike">
                          <a:effectLst/>
                        </a:rPr>
                        <a:t>Kuruman</a:t>
                      </a:r>
                      <a:endParaRPr lang="en-ZA" sz="2000" b="0"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ZA" sz="2000" u="none" strike="noStrike">
                          <a:effectLst/>
                        </a:rPr>
                        <a:t>4</a:t>
                      </a:r>
                      <a:endParaRPr lang="en-ZA" sz="2000" b="1"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ZA" sz="2000" u="none" strike="noStrike" dirty="0">
                          <a:effectLst/>
                        </a:rPr>
                        <a:t> 03 September 2026</a:t>
                      </a:r>
                      <a:endParaRPr lang="en-ZA" sz="2000" b="0" i="0" u="none" strike="noStrike" dirty="0">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17309660"/>
                  </a:ext>
                </a:extLst>
              </a:tr>
              <a:tr h="255961">
                <a:tc>
                  <a:txBody>
                    <a:bodyPr/>
                    <a:lstStyle/>
                    <a:p>
                      <a:pPr algn="l" fontAlgn="ctr">
                        <a:buNone/>
                      </a:pPr>
                      <a:r>
                        <a:rPr lang="en-ZA" sz="2000" u="none" strike="noStrike">
                          <a:effectLst/>
                        </a:rPr>
                        <a:t>KATHU HOERSKOOL</a:t>
                      </a:r>
                      <a:endParaRPr lang="en-ZA" sz="2000" b="0"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ZA" sz="2000" u="none" strike="noStrike">
                          <a:effectLst/>
                        </a:rPr>
                        <a:t>Kathu</a:t>
                      </a:r>
                      <a:endParaRPr lang="en-ZA" sz="2000" b="0"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ZA" sz="2000" u="none" strike="noStrike">
                          <a:effectLst/>
                        </a:rPr>
                        <a:t>5</a:t>
                      </a:r>
                      <a:endParaRPr lang="en-ZA" sz="2000" b="1"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ZA" sz="2000" u="none" strike="noStrike">
                          <a:effectLst/>
                        </a:rPr>
                        <a:t>04 September 2026</a:t>
                      </a:r>
                      <a:endParaRPr lang="en-ZA" sz="2000" b="0"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14176737"/>
                  </a:ext>
                </a:extLst>
              </a:tr>
              <a:tr h="255961">
                <a:tc>
                  <a:txBody>
                    <a:bodyPr/>
                    <a:lstStyle/>
                    <a:p>
                      <a:pPr algn="l" fontAlgn="ctr">
                        <a:buNone/>
                      </a:pPr>
                      <a:r>
                        <a:rPr lang="en-ZA" sz="2000" u="none" strike="noStrike">
                          <a:effectLst/>
                        </a:rPr>
                        <a:t>H/SKOOL DUINEVELD</a:t>
                      </a:r>
                      <a:endParaRPr lang="en-ZA" sz="2000" b="0"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ZA" sz="2000" u="none" strike="noStrike">
                          <a:effectLst/>
                        </a:rPr>
                        <a:t>Upington</a:t>
                      </a:r>
                      <a:endParaRPr lang="en-ZA" sz="2000" b="0"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ZA" sz="2000" u="none" strike="noStrike">
                          <a:effectLst/>
                        </a:rPr>
                        <a:t>6</a:t>
                      </a:r>
                      <a:endParaRPr lang="en-ZA" sz="2000" b="1"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ZA" sz="2000" u="none" strike="noStrike" dirty="0">
                          <a:effectLst/>
                        </a:rPr>
                        <a:t>08 September 2026</a:t>
                      </a:r>
                      <a:endParaRPr lang="en-ZA" sz="2000" b="0" i="0" u="none" strike="noStrike" dirty="0">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0564601"/>
                  </a:ext>
                </a:extLst>
              </a:tr>
              <a:tr h="255961">
                <a:tc>
                  <a:txBody>
                    <a:bodyPr/>
                    <a:lstStyle/>
                    <a:p>
                      <a:pPr algn="l" fontAlgn="ctr">
                        <a:buNone/>
                      </a:pPr>
                      <a:r>
                        <a:rPr lang="en-ZA" sz="2000" u="none" strike="noStrike">
                          <a:effectLst/>
                        </a:rPr>
                        <a:t>H/SKOOL SAUL DAMON</a:t>
                      </a:r>
                      <a:endParaRPr lang="en-ZA" sz="2000" b="0"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ZA" sz="2000" u="none" strike="noStrike">
                          <a:effectLst/>
                        </a:rPr>
                        <a:t>Upington</a:t>
                      </a:r>
                      <a:endParaRPr lang="en-ZA" sz="2000" b="0"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ZA" sz="2000" u="none" strike="noStrike">
                          <a:effectLst/>
                        </a:rPr>
                        <a:t>7</a:t>
                      </a:r>
                      <a:endParaRPr lang="en-ZA" sz="2000" b="1" i="0" u="none" strike="noStrike">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ZA" sz="2000" u="none" strike="noStrike" dirty="0">
                          <a:effectLst/>
                        </a:rPr>
                        <a:t>09 September 2026</a:t>
                      </a:r>
                      <a:endParaRPr lang="en-ZA" sz="2000" b="0" i="0" u="none" strike="noStrike" dirty="0">
                        <a:solidFill>
                          <a:srgbClr val="000000"/>
                        </a:solidFill>
                        <a:effectLst/>
                        <a:latin typeface="Aptos Narrow" panose="020B0004020202020204" pitchFamily="34" charset="0"/>
                      </a:endParaRPr>
                    </a:p>
                  </a:txBody>
                  <a:tcPr marL="7694" marR="7694" marT="7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2544868"/>
                  </a:ext>
                </a:extLst>
              </a:tr>
            </a:tbl>
          </a:graphicData>
        </a:graphic>
      </p:graphicFrame>
    </p:spTree>
    <p:extLst>
      <p:ext uri="{BB962C8B-B14F-4D97-AF65-F5344CB8AC3E}">
        <p14:creationId xmlns:p14="http://schemas.microsoft.com/office/powerpoint/2010/main" val="21488144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A8D75-A858-ED3E-0C55-0B37F4A80359}"/>
              </a:ext>
            </a:extLst>
          </p:cNvPr>
          <p:cNvSpPr>
            <a:spLocks noGrp="1"/>
          </p:cNvSpPr>
          <p:nvPr>
            <p:ph type="title"/>
          </p:nvPr>
        </p:nvSpPr>
        <p:spPr/>
        <p:txBody>
          <a:bodyPr/>
          <a:lstStyle/>
          <a:p>
            <a:r>
              <a:rPr lang="en-ZA" b="1" dirty="0"/>
              <a:t>Website</a:t>
            </a:r>
          </a:p>
        </p:txBody>
      </p:sp>
      <p:sp>
        <p:nvSpPr>
          <p:cNvPr id="3" name="Content Placeholder 2">
            <a:extLst>
              <a:ext uri="{FF2B5EF4-FFF2-40B4-BE49-F238E27FC236}">
                <a16:creationId xmlns:a16="http://schemas.microsoft.com/office/drawing/2014/main" id="{263400FC-B889-5E03-9DDD-02596FECC5F7}"/>
              </a:ext>
            </a:extLst>
          </p:cNvPr>
          <p:cNvSpPr>
            <a:spLocks noGrp="1"/>
          </p:cNvSpPr>
          <p:nvPr>
            <p:ph idx="1"/>
          </p:nvPr>
        </p:nvSpPr>
        <p:spPr/>
        <p:txBody>
          <a:bodyPr/>
          <a:lstStyle/>
          <a:p>
            <a:pPr marL="0" indent="0" algn="ctr">
              <a:buNone/>
            </a:pPr>
            <a:r>
              <a:rPr lang="en-ZA" sz="4800" dirty="0">
                <a:hlinkClick r:id="rId2"/>
              </a:rPr>
              <a:t>www.mtechedusupport.co.za</a:t>
            </a:r>
            <a:endParaRPr lang="en-ZA" sz="4800" dirty="0"/>
          </a:p>
          <a:p>
            <a:pPr marL="0" indent="0">
              <a:buNone/>
            </a:pPr>
            <a:endParaRPr lang="en-ZA" sz="4800" dirty="0"/>
          </a:p>
          <a:p>
            <a:r>
              <a:rPr lang="en-ZA" sz="4000" dirty="0"/>
              <a:t>For your support</a:t>
            </a:r>
            <a:endParaRPr lang="en-ZA" dirty="0"/>
          </a:p>
        </p:txBody>
      </p:sp>
    </p:spTree>
    <p:extLst>
      <p:ext uri="{BB962C8B-B14F-4D97-AF65-F5344CB8AC3E}">
        <p14:creationId xmlns:p14="http://schemas.microsoft.com/office/powerpoint/2010/main" val="26512453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67258-FB9A-47D1-9F77-EC7E1F1E9EF9}"/>
              </a:ext>
            </a:extLst>
          </p:cNvPr>
          <p:cNvSpPr>
            <a:spLocks noGrp="1"/>
          </p:cNvSpPr>
          <p:nvPr>
            <p:ph type="title"/>
          </p:nvPr>
        </p:nvSpPr>
        <p:spPr/>
        <p:txBody>
          <a:bodyPr/>
          <a:lstStyle/>
          <a:p>
            <a:r>
              <a:rPr lang="en-ZA" dirty="0"/>
              <a:t>SOME THOUGHT</a:t>
            </a:r>
          </a:p>
        </p:txBody>
      </p:sp>
      <p:sp>
        <p:nvSpPr>
          <p:cNvPr id="3" name="Content Placeholder 2">
            <a:extLst>
              <a:ext uri="{FF2B5EF4-FFF2-40B4-BE49-F238E27FC236}">
                <a16:creationId xmlns:a16="http://schemas.microsoft.com/office/drawing/2014/main" id="{43667ED5-B377-BE87-9EF0-8E6223991C30}"/>
              </a:ext>
            </a:extLst>
          </p:cNvPr>
          <p:cNvSpPr>
            <a:spLocks noGrp="1"/>
          </p:cNvSpPr>
          <p:nvPr>
            <p:ph idx="1"/>
          </p:nvPr>
        </p:nvSpPr>
        <p:spPr/>
        <p:txBody>
          <a:bodyPr/>
          <a:lstStyle/>
          <a:p>
            <a:endParaRPr lang="en-ZA" dirty="0"/>
          </a:p>
        </p:txBody>
      </p:sp>
      <p:pic>
        <p:nvPicPr>
          <p:cNvPr id="4" name="Picture 3">
            <a:extLst>
              <a:ext uri="{FF2B5EF4-FFF2-40B4-BE49-F238E27FC236}">
                <a16:creationId xmlns:a16="http://schemas.microsoft.com/office/drawing/2014/main" id="{33A8001A-31F5-FAEB-3055-F4583A945D81}"/>
              </a:ext>
            </a:extLst>
          </p:cNvPr>
          <p:cNvPicPr>
            <a:picLocks noChangeAspect="1"/>
          </p:cNvPicPr>
          <p:nvPr/>
        </p:nvPicPr>
        <p:blipFill>
          <a:blip r:embed="rId2"/>
          <a:srcRect l="7398" t="11691" r="8596" b="8963"/>
          <a:stretch>
            <a:fillRect/>
          </a:stretch>
        </p:blipFill>
        <p:spPr>
          <a:xfrm>
            <a:off x="443980" y="2033751"/>
            <a:ext cx="5652020" cy="4003889"/>
          </a:xfrm>
          <a:prstGeom prst="rect">
            <a:avLst/>
          </a:prstGeom>
        </p:spPr>
      </p:pic>
      <p:pic>
        <p:nvPicPr>
          <p:cNvPr id="5" name="Picture 4">
            <a:extLst>
              <a:ext uri="{FF2B5EF4-FFF2-40B4-BE49-F238E27FC236}">
                <a16:creationId xmlns:a16="http://schemas.microsoft.com/office/drawing/2014/main" id="{8B3374A6-7FEE-AADF-482C-2A62F2ADE909}"/>
              </a:ext>
            </a:extLst>
          </p:cNvPr>
          <p:cNvPicPr>
            <a:picLocks noChangeAspect="1"/>
          </p:cNvPicPr>
          <p:nvPr/>
        </p:nvPicPr>
        <p:blipFill>
          <a:blip r:embed="rId3"/>
          <a:stretch>
            <a:fillRect/>
          </a:stretch>
        </p:blipFill>
        <p:spPr>
          <a:xfrm>
            <a:off x="6224271" y="2440257"/>
            <a:ext cx="5686425" cy="3190875"/>
          </a:xfrm>
          <a:prstGeom prst="rect">
            <a:avLst/>
          </a:prstGeom>
        </p:spPr>
      </p:pic>
    </p:spTree>
    <p:extLst>
      <p:ext uri="{BB962C8B-B14F-4D97-AF65-F5344CB8AC3E}">
        <p14:creationId xmlns:p14="http://schemas.microsoft.com/office/powerpoint/2010/main" val="27477685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7F14CD2-490D-55D2-600B-EC5DBEE942F4}"/>
            </a:ext>
          </a:extLst>
        </p:cNvPr>
        <p:cNvGrpSpPr/>
        <p:nvPr/>
      </p:nvGrpSpPr>
      <p:grpSpPr>
        <a:xfrm>
          <a:off x="0" y="0"/>
          <a:ext cx="0" cy="0"/>
          <a:chOff x="0" y="0"/>
          <a:chExt cx="0" cy="0"/>
        </a:xfrm>
      </p:grpSpPr>
      <p:pic>
        <p:nvPicPr>
          <p:cNvPr id="8" name="Content Placeholder 4" descr="C:\Users\15802345\AppData\Local\Microsoft\Windows\Temporary Internet Files\Content.IE5\GVGC6LCG\ThankYou-2_362H_clrPNG[1].png">
            <a:extLst>
              <a:ext uri="{FF2B5EF4-FFF2-40B4-BE49-F238E27FC236}">
                <a16:creationId xmlns:a16="http://schemas.microsoft.com/office/drawing/2014/main" id="{2ADC92C5-C6A5-BF86-07B0-AFD4806DCE6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07437" y="493486"/>
            <a:ext cx="9087443" cy="5123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46739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349</TotalTime>
  <Words>2626</Words>
  <Application>Microsoft Office PowerPoint</Application>
  <PresentationFormat>Widescreen</PresentationFormat>
  <Paragraphs>312</Paragraphs>
  <Slides>45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Aptos Narrow</vt:lpstr>
      <vt:lpstr>Arial</vt:lpstr>
      <vt:lpstr>Calibri</vt:lpstr>
      <vt:lpstr>Calibri Light</vt:lpstr>
      <vt:lpstr>Wingdings</vt:lpstr>
      <vt:lpstr>Office Theme</vt:lpstr>
      <vt:lpstr>PowerPoint Presentation</vt:lpstr>
      <vt:lpstr>TEAMS PROTOCOL</vt:lpstr>
      <vt:lpstr>CONTENT </vt:lpstr>
      <vt:lpstr>2026 – Term 2 Results Analysis GR 10 - 12</vt:lpstr>
      <vt:lpstr>Missing results – did not submit</vt:lpstr>
      <vt:lpstr>Analysis of Mechanical Technology Term Results Submission</vt:lpstr>
      <vt:lpstr>Key Findings</vt:lpstr>
      <vt:lpstr>Automotive Technology – Performance Analysis</vt:lpstr>
      <vt:lpstr>Key Findings</vt:lpstr>
      <vt:lpstr>Recommendations</vt:lpstr>
      <vt:lpstr>Fitting &amp; Machining – Performance Analysis</vt:lpstr>
      <vt:lpstr>Key Findings</vt:lpstr>
      <vt:lpstr>Recommendations</vt:lpstr>
      <vt:lpstr>Welding &amp; Metalwork – Performance Analysis</vt:lpstr>
      <vt:lpstr>Key Findings</vt:lpstr>
      <vt:lpstr>Recommendations</vt:lpstr>
      <vt:lpstr>ADMINISTRATIVE MATTERS</vt:lpstr>
      <vt:lpstr>Teacher files 2026</vt:lpstr>
      <vt:lpstr>Subject/Personal files 2026</vt:lpstr>
      <vt:lpstr>Assessment file 2026</vt:lpstr>
      <vt:lpstr>   Lesson preparation file 2026</vt:lpstr>
      <vt:lpstr>   Asset/Inventory registers</vt:lpstr>
      <vt:lpstr>PowerPoint Presentation</vt:lpstr>
      <vt:lpstr>   Maintenance and repair of equipment</vt:lpstr>
      <vt:lpstr>   CURRICULUM COVERAGE</vt:lpstr>
      <vt:lpstr>   INFORMAL ACTIVITIES</vt:lpstr>
      <vt:lpstr>   INFORMAL ACTIVITIES</vt:lpstr>
      <vt:lpstr>   EXCEL MARK SHEETS</vt:lpstr>
      <vt:lpstr>EXCEL Mark Sheet Template</vt:lpstr>
      <vt:lpstr>PowerPoint Presentation</vt:lpstr>
      <vt:lpstr>PowerPoint Presentation</vt:lpstr>
      <vt:lpstr>   Focussed support for progressed/repeating learners and learners at risk</vt:lpstr>
      <vt:lpstr>   2026 ATP</vt:lpstr>
      <vt:lpstr>SC and ATP completion updates</vt:lpstr>
      <vt:lpstr>   Term 3 Formal Assessments – Grade 10 – 11</vt:lpstr>
      <vt:lpstr>   Term 3 Formal Assessments – Grade 12</vt:lpstr>
      <vt:lpstr>   PAT 2026 - Moderation </vt:lpstr>
      <vt:lpstr>PowerPoint Presentation</vt:lpstr>
      <vt:lpstr>PowerPoint Presentation</vt:lpstr>
      <vt:lpstr>PowerPoint Presentation</vt:lpstr>
      <vt:lpstr>PowerPoint Presentation</vt:lpstr>
      <vt:lpstr>Schedule</vt:lpstr>
      <vt:lpstr>Website</vt:lpstr>
      <vt:lpstr>SOME THOUGHT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Danie Van Der Westhuizen (GPEDU)</cp:lastModifiedBy>
  <cp:revision>23</cp:revision>
  <cp:lastPrinted>2026-07-28T17:25:16Z</cp:lastPrinted>
  <dcterms:created xsi:type="dcterms:W3CDTF">2024-07-24T09:53:47Z</dcterms:created>
  <dcterms:modified xsi:type="dcterms:W3CDTF">2026-07-29T12:27:58Z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2025-12-03T07:16:58Z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53aa9b26-860d-402d-aaea-6c6e7af3a401</vt:lpwstr>
  </property>
  <property fmtid="{D5CDD505-2E9C-101B-9397-08002B2CF9AE}" pid="7" name="MSIP_Label_defa4170-0d19-0005-0004-bc88714345d2_ActionId">
    <vt:lpwstr>3114e01a-f6c1-42a5-9e8b-088b6b78a0c8</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